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6.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7.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8.xml" ContentType="application/vnd.openxmlformats-officedocument.theme+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550.xml" ContentType="application/vnd.openxmlformats-officedocument.presentationml.slide+xml"/>
  <Override PartName="/ppt/slides/slide560.xml" ContentType="application/vnd.openxmlformats-officedocument.presentationml.slide+xml"/>
  <Override PartName="/ppt/slides/slide570.xml" ContentType="application/vnd.openxmlformats-officedocument.presentationml.slide+xml"/>
  <Override PartName="/ppt/slides/slide580.xml" ContentType="application/vnd.openxmlformats-officedocument.presentationml.slide+xml"/>
  <Override PartName="/ppt/slides/slide590.xml" ContentType="application/vnd.openxmlformats-officedocument.presentationml.slide+xml"/>
  <Override PartName="/ppt/slideLayouts/slideLayout610.xml" ContentType="application/vnd.openxmlformats-officedocument.presentationml.slideLayout+xml"/>
  <Override PartName="/ppt/slideLayouts/slideLayout140.xml" ContentType="application/vnd.openxmlformats-officedocument.presentationml.slideLayout+xml"/>
  <Override PartName="/ppt/slides/slide720.xml" ContentType="application/vnd.openxmlformats-officedocument.presentationml.slide+xml"/>
  <Override PartName="/ppt/slideMasters/slideMaster11.xml" ContentType="application/vnd.openxmlformats-officedocument.presentationml.slideMaster+xml"/>
  <Override PartName="/ppt/slideLayouts/slideLayout211.xml" ContentType="application/vnd.openxmlformats-officedocument.presentationml.slideLayout+xml"/>
  <Override PartName="/ppt/slideLayouts/slideLayout811.xml" ContentType="application/vnd.openxmlformats-officedocument.presentationml.slideLayout+xml"/>
  <Override PartName="/ppt/slideLayouts/slideLayout131.xml" ContentType="application/vnd.openxmlformats-officedocument.presentationml.slideLayout+xml"/>
  <Override PartName="/ppt/theme/theme13.xml" ContentType="application/vnd.openxmlformats-officedocument.theme+xml"/>
  <Override PartName="/ppt/slideLayouts/slideLayout311.xml" ContentType="application/vnd.openxmlformats-officedocument.presentationml.slideLayout+xml"/>
  <Override PartName="/ppt/slideLayouts/slideLayout711.xml" ContentType="application/vnd.openxmlformats-officedocument.presentationml.slideLayout+xml"/>
  <Override PartName="/ppt/slideLayouts/slideLayout122.xml" ContentType="application/vnd.openxmlformats-officedocument.presentationml.slideLayout+xml"/>
  <Override PartName="/ppt/slideLayouts/slideLayout170.xml" ContentType="application/vnd.openxmlformats-officedocument.presentationml.slideLayout+xml"/>
  <Override PartName="/ppt/slideLayouts/slideLayout160.xml" ContentType="application/vnd.openxmlformats-officedocument.presentationml.slideLayout+xml"/>
  <Override PartName="/ppt/slideLayouts/slideLayout123.xml" ContentType="application/vnd.openxmlformats-officedocument.presentationml.slideLayout+xml"/>
  <Override PartName="/ppt/slideLayouts/slideLayout1111.xml" ContentType="application/vnd.openxmlformats-officedocument.presentationml.slideLayout+xml"/>
  <Override PartName="/ppt/slideLayouts/slideLayout511.xml" ContentType="application/vnd.openxmlformats-officedocument.presentationml.slideLayout+xml"/>
  <Override PartName="/ppt/slideLayouts/slideLayout151.xml" ContentType="application/vnd.openxmlformats-officedocument.presentationml.slideLayout+xml"/>
  <Override PartName="/ppt/slideLayouts/slideLayout1010.xml" ContentType="application/vnd.openxmlformats-officedocument.presentationml.slideLayout+xml"/>
  <Override PartName="/ppt/slideLayouts/slideLayout411.xml" ContentType="application/vnd.openxmlformats-officedocument.presentationml.slideLayout+xml"/>
  <Override PartName="/ppt/slideLayouts/slideLayout91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9" r:id="rId5"/>
    <p:sldMasterId id="2147483683" r:id="rId6"/>
    <p:sldMasterId id="2147483721" r:id="rId7"/>
    <p:sldMasterId id="2147483746" r:id="rId8"/>
    <p:sldMasterId id="2147483752" r:id="rId9"/>
    <p:sldMasterId id="2147483771" r:id="rId10"/>
    <p:sldMasterId id="2147483828" r:id="rId11"/>
    <p:sldMasterId id="2147483837" r:id="rId12"/>
    <p:sldMasterId id="2147483841" r:id="rId13"/>
  </p:sldMasterIdLst>
  <p:notesMasterIdLst>
    <p:notesMasterId r:id="rId89"/>
  </p:notesMasterIdLst>
  <p:handoutMasterIdLst>
    <p:handoutMasterId r:id="rId90"/>
  </p:handoutMasterIdLst>
  <p:sldIdLst>
    <p:sldId id="4209" r:id="rId14"/>
    <p:sldId id="4323" r:id="rId15"/>
    <p:sldId id="4339" r:id="rId16"/>
    <p:sldId id="4340" r:id="rId17"/>
    <p:sldId id="287" r:id="rId18"/>
    <p:sldId id="283" r:id="rId19"/>
    <p:sldId id="285" r:id="rId20"/>
    <p:sldId id="327" r:id="rId21"/>
    <p:sldId id="324" r:id="rId22"/>
    <p:sldId id="4302" r:id="rId23"/>
    <p:sldId id="4306" r:id="rId24"/>
    <p:sldId id="928" r:id="rId25"/>
    <p:sldId id="4328" r:id="rId26"/>
    <p:sldId id="4313" r:id="rId27"/>
    <p:sldId id="4344" r:id="rId28"/>
    <p:sldId id="2162" r:id="rId29"/>
    <p:sldId id="4343" r:id="rId30"/>
    <p:sldId id="4309" r:id="rId31"/>
    <p:sldId id="4310" r:id="rId32"/>
    <p:sldId id="4329" r:id="rId33"/>
    <p:sldId id="2160" r:id="rId34"/>
    <p:sldId id="4345" r:id="rId35"/>
    <p:sldId id="4308" r:id="rId36"/>
    <p:sldId id="4312" r:id="rId37"/>
    <p:sldId id="2161" r:id="rId38"/>
    <p:sldId id="2164" r:id="rId39"/>
    <p:sldId id="2165" r:id="rId40"/>
    <p:sldId id="4324" r:id="rId41"/>
    <p:sldId id="4289" r:id="rId42"/>
    <p:sldId id="4326" r:id="rId43"/>
    <p:sldId id="4334" r:id="rId44"/>
    <p:sldId id="4342" r:id="rId45"/>
    <p:sldId id="259" r:id="rId46"/>
    <p:sldId id="260" r:id="rId47"/>
    <p:sldId id="261" r:id="rId48"/>
    <p:sldId id="262" r:id="rId49"/>
    <p:sldId id="257" r:id="rId50"/>
    <p:sldId id="265" r:id="rId51"/>
    <p:sldId id="263" r:id="rId52"/>
    <p:sldId id="326" r:id="rId53"/>
    <p:sldId id="4291" r:id="rId54"/>
    <p:sldId id="4348" r:id="rId55"/>
    <p:sldId id="4346" r:id="rId56"/>
    <p:sldId id="4347" r:id="rId57"/>
    <p:sldId id="4349" r:id="rId58"/>
    <p:sldId id="4327" r:id="rId59"/>
    <p:sldId id="4350" r:id="rId60"/>
    <p:sldId id="4238" r:id="rId61"/>
    <p:sldId id="4337" r:id="rId62"/>
    <p:sldId id="1152" r:id="rId63"/>
    <p:sldId id="1154" r:id="rId64"/>
    <p:sldId id="1089" r:id="rId65"/>
    <p:sldId id="1119" r:id="rId66"/>
    <p:sldId id="1164" r:id="rId67"/>
    <p:sldId id="1171" r:id="rId68"/>
    <p:sldId id="378" r:id="rId69"/>
    <p:sldId id="4338" r:id="rId70"/>
    <p:sldId id="4322" r:id="rId71"/>
    <p:sldId id="4316" r:id="rId72"/>
    <p:sldId id="4317" r:id="rId73"/>
    <p:sldId id="4318" r:id="rId74"/>
    <p:sldId id="4240" r:id="rId75"/>
    <p:sldId id="4319" r:id="rId76"/>
    <p:sldId id="4336" r:id="rId77"/>
    <p:sldId id="450" r:id="rId78"/>
    <p:sldId id="463" r:id="rId79"/>
    <p:sldId id="444" r:id="rId80"/>
    <p:sldId id="4335" r:id="rId81"/>
    <p:sldId id="4288" r:id="rId82"/>
    <p:sldId id="4305" r:id="rId83"/>
    <p:sldId id="4292" r:id="rId84"/>
    <p:sldId id="4293" r:id="rId85"/>
    <p:sldId id="4290" r:id="rId86"/>
    <p:sldId id="4295" r:id="rId87"/>
    <p:sldId id="4296"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llavi" initials="P" lastIdx="6" clrIdx="0">
    <p:extLst>
      <p:ext uri="{19B8F6BF-5375-455C-9EA6-DF929625EA0E}">
        <p15:presenceInfo xmlns:p15="http://schemas.microsoft.com/office/powerpoint/2012/main" userId="Pallavi" providerId="None"/>
      </p:ext>
    </p:extLst>
  </p:cmAuthor>
  <p:cmAuthor id="2" name="Spandan Konar" initials="SK" lastIdx="2" clrIdx="1">
    <p:extLst>
      <p:ext uri="{19B8F6BF-5375-455C-9EA6-DF929625EA0E}">
        <p15:presenceInfo xmlns:p15="http://schemas.microsoft.com/office/powerpoint/2012/main" userId="S::Spandan.Konar@mu-sigma.com::1c6aa292-0385-450d-b301-c9ba0e223f66" providerId="AD"/>
      </p:ext>
    </p:extLst>
  </p:cmAuthor>
  <p:cmAuthor id="3" name="Geetika Gupta" initials="GG" lastIdx="16" clrIdx="2">
    <p:extLst>
      <p:ext uri="{19B8F6BF-5375-455C-9EA6-DF929625EA0E}">
        <p15:presenceInfo xmlns:p15="http://schemas.microsoft.com/office/powerpoint/2012/main" userId="S::geetika.gupta@mu-sigma.com::1dc8e70d-2378-4602-81f2-46fbbed11fd2" providerId="AD"/>
      </p:ext>
    </p:extLst>
  </p:cmAuthor>
  <p:cmAuthor id="4" name="Nareshkumar" initials="NK" lastIdx="4" clrIdx="3">
    <p:extLst>
      <p:ext uri="{19B8F6BF-5375-455C-9EA6-DF929625EA0E}">
        <p15:presenceInfo xmlns:p15="http://schemas.microsoft.com/office/powerpoint/2012/main" userId="Nareshkumar" providerId="None"/>
      </p:ext>
    </p:extLst>
  </p:cmAuthor>
  <p:cmAuthor id="5" name="Aninthan R" initials="AR" lastIdx="7" clrIdx="4">
    <p:extLst>
      <p:ext uri="{19B8F6BF-5375-455C-9EA6-DF929625EA0E}">
        <p15:presenceInfo xmlns:p15="http://schemas.microsoft.com/office/powerpoint/2012/main" userId="S-1-5-21-2393973392-930299080-4041974831-34385" providerId="AD"/>
      </p:ext>
    </p:extLst>
  </p:cmAuthor>
  <p:cmAuthor id="6" name="Parker James Thomas" initials="PJT" lastIdx="6" clrIdx="5">
    <p:extLst>
      <p:ext uri="{19B8F6BF-5375-455C-9EA6-DF929625EA0E}">
        <p15:presenceInfo xmlns:p15="http://schemas.microsoft.com/office/powerpoint/2012/main" userId="Parker James Thoma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33C0B"/>
    <a:srgbClr val="006666"/>
    <a:srgbClr val="800000"/>
    <a:srgbClr val="17375E"/>
    <a:srgbClr val="044E53"/>
    <a:srgbClr val="387276"/>
    <a:srgbClr val="F3A671"/>
    <a:srgbClr val="C0C0C0"/>
    <a:srgbClr val="CCC1DA"/>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984" y="78"/>
      </p:cViewPr>
      <p:guideLst>
        <p:guide orient="horz" pos="1684"/>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slide" Target="slides/slide55.xml"/><Relationship Id="rId84" Type="http://schemas.openxmlformats.org/officeDocument/2006/relationships/slide" Target="slides/slide71.xml"/><Relationship Id="rId89" Type="http://schemas.openxmlformats.org/officeDocument/2006/relationships/notesMaster" Target="notesMasters/notesMaster1.xml"/><Relationship Id="rId16" Type="http://schemas.openxmlformats.org/officeDocument/2006/relationships/slide" Target="slides/slide3.xml"/><Relationship Id="rId11" Type="http://schemas.openxmlformats.org/officeDocument/2006/relationships/slideMaster" Target="slideMasters/slideMaster8.xml"/><Relationship Id="rId32" Type="http://schemas.openxmlformats.org/officeDocument/2006/relationships/slide" Target="slides/slide19.xml"/><Relationship Id="rId37" Type="http://schemas.openxmlformats.org/officeDocument/2006/relationships/slide" Target="slides/slide24.xml"/><Relationship Id="rId53" Type="http://schemas.openxmlformats.org/officeDocument/2006/relationships/slide" Target="slides/slide40.xml"/><Relationship Id="rId58" Type="http://schemas.openxmlformats.org/officeDocument/2006/relationships/slide" Target="slides/slide45.xml"/><Relationship Id="rId74" Type="http://schemas.openxmlformats.org/officeDocument/2006/relationships/slide" Target="slides/slide61.xml"/><Relationship Id="rId79" Type="http://schemas.openxmlformats.org/officeDocument/2006/relationships/slide" Target="slides/slide66.xml"/><Relationship Id="rId5" Type="http://schemas.openxmlformats.org/officeDocument/2006/relationships/slideMaster" Target="slideMasters/slideMaster2.xml"/><Relationship Id="rId90" Type="http://schemas.openxmlformats.org/officeDocument/2006/relationships/handoutMaster" Target="handoutMasters/handoutMaster1.xml"/><Relationship Id="rId95" Type="http://schemas.openxmlformats.org/officeDocument/2006/relationships/tableStyles" Target="tableStyles.xml"/><Relationship Id="rId22" Type="http://schemas.openxmlformats.org/officeDocument/2006/relationships/slide" Target="slides/slide9.xml"/><Relationship Id="rId27" Type="http://schemas.openxmlformats.org/officeDocument/2006/relationships/slide" Target="slides/slide14.xml"/><Relationship Id="rId43" Type="http://schemas.openxmlformats.org/officeDocument/2006/relationships/slide" Target="slides/slide30.xml"/><Relationship Id="rId48" Type="http://schemas.openxmlformats.org/officeDocument/2006/relationships/slide" Target="slides/slide35.xml"/><Relationship Id="rId64" Type="http://schemas.openxmlformats.org/officeDocument/2006/relationships/slide" Target="slides/slide51.xml"/><Relationship Id="rId69" Type="http://schemas.openxmlformats.org/officeDocument/2006/relationships/slide" Target="slides/slide56.xml"/><Relationship Id="rId8" Type="http://schemas.openxmlformats.org/officeDocument/2006/relationships/slideMaster" Target="slideMasters/slideMaster5.xml"/><Relationship Id="rId51" Type="http://schemas.openxmlformats.org/officeDocument/2006/relationships/slide" Target="slides/slide38.xml"/><Relationship Id="rId72" Type="http://schemas.openxmlformats.org/officeDocument/2006/relationships/slide" Target="slides/slide59.xml"/><Relationship Id="rId80" Type="http://schemas.openxmlformats.org/officeDocument/2006/relationships/slide" Target="slides/slide67.xml"/><Relationship Id="rId85" Type="http://schemas.openxmlformats.org/officeDocument/2006/relationships/slide" Target="slides/slide72.xml"/><Relationship Id="rId93"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slide" Target="slides/slide57.xml"/><Relationship Id="rId75" Type="http://schemas.openxmlformats.org/officeDocument/2006/relationships/slide" Target="slides/slide62.xml"/><Relationship Id="rId83" Type="http://schemas.openxmlformats.org/officeDocument/2006/relationships/slide" Target="slides/slide70.xml"/><Relationship Id="rId88" Type="http://schemas.openxmlformats.org/officeDocument/2006/relationships/slide" Target="slides/slide75.xml"/><Relationship Id="rId9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slide" Target="slides/slide60.xml"/><Relationship Id="rId78" Type="http://schemas.openxmlformats.org/officeDocument/2006/relationships/slide" Target="slides/slide65.xml"/><Relationship Id="rId81" Type="http://schemas.openxmlformats.org/officeDocument/2006/relationships/slide" Target="slides/slide68.xml"/><Relationship Id="rId86" Type="http://schemas.openxmlformats.org/officeDocument/2006/relationships/slide" Target="slides/slide73.xml"/><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5.xml"/><Relationship Id="rId39" Type="http://schemas.openxmlformats.org/officeDocument/2006/relationships/slide" Target="slides/slide2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slide" Target="slides/slide63.xml"/><Relationship Id="rId7" Type="http://schemas.openxmlformats.org/officeDocument/2006/relationships/slideMaster" Target="slideMasters/slideMaster4.xml"/><Relationship Id="rId71" Type="http://schemas.openxmlformats.org/officeDocument/2006/relationships/slide" Target="slides/slide58.xml"/><Relationship Id="rId92"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16.xml"/><Relationship Id="rId24" Type="http://schemas.openxmlformats.org/officeDocument/2006/relationships/slide" Target="slides/slide11.xml"/><Relationship Id="rId40" Type="http://schemas.openxmlformats.org/officeDocument/2006/relationships/slide" Target="slides/slide27.xml"/><Relationship Id="rId45" Type="http://schemas.openxmlformats.org/officeDocument/2006/relationships/slide" Target="slides/slide32.xml"/><Relationship Id="rId66" Type="http://schemas.openxmlformats.org/officeDocument/2006/relationships/slide" Target="slides/slide53.xml"/><Relationship Id="rId87" Type="http://schemas.openxmlformats.org/officeDocument/2006/relationships/slide" Target="slides/slide74.xml"/><Relationship Id="rId61" Type="http://schemas.openxmlformats.org/officeDocument/2006/relationships/slide" Target="slides/slide48.xml"/><Relationship Id="rId82" Type="http://schemas.openxmlformats.org/officeDocument/2006/relationships/slide" Target="slides/slide69.xml"/><Relationship Id="rId19" Type="http://schemas.openxmlformats.org/officeDocument/2006/relationships/slide" Target="slides/slide6.xml"/><Relationship Id="rId14" Type="http://schemas.openxmlformats.org/officeDocument/2006/relationships/slide" Target="slides/slide1.xml"/><Relationship Id="rId30" Type="http://schemas.openxmlformats.org/officeDocument/2006/relationships/slide" Target="slides/slide17.xml"/><Relationship Id="rId35" Type="http://schemas.openxmlformats.org/officeDocument/2006/relationships/slide" Target="slides/slide22.xml"/><Relationship Id="rId56" Type="http://schemas.openxmlformats.org/officeDocument/2006/relationships/slide" Target="slides/slide43.xml"/><Relationship Id="rId77" Type="http://schemas.openxmlformats.org/officeDocument/2006/relationships/slide" Target="slides/slide6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a:noFill/>
            </a:ln>
          </c:spPr>
          <c:dPt>
            <c:idx val="10"/>
            <c:marker>
              <c:spPr>
                <a:solidFill>
                  <a:srgbClr val="00B050"/>
                </a:solidFill>
              </c:spPr>
            </c:marker>
            <c:bubble3D val="0"/>
            <c:extLst>
              <c:ext xmlns:c16="http://schemas.microsoft.com/office/drawing/2014/chart" uri="{C3380CC4-5D6E-409C-BE32-E72D297353CC}">
                <c16:uniqueId val="{00000000-12AC-453A-B17C-CDE8B564F4B9}"/>
              </c:ext>
            </c:extLst>
          </c:dPt>
          <c:dPt>
            <c:idx val="11"/>
            <c:marker>
              <c:spPr>
                <a:solidFill>
                  <a:srgbClr val="00B050"/>
                </a:solidFill>
              </c:spPr>
            </c:marker>
            <c:bubble3D val="0"/>
            <c:extLst>
              <c:ext xmlns:c16="http://schemas.microsoft.com/office/drawing/2014/chart" uri="{C3380CC4-5D6E-409C-BE32-E72D297353CC}">
                <c16:uniqueId val="{00000001-12AC-453A-B17C-CDE8B564F4B9}"/>
              </c:ext>
            </c:extLst>
          </c:dPt>
          <c:dPt>
            <c:idx val="13"/>
            <c:marker>
              <c:spPr>
                <a:solidFill>
                  <a:srgbClr val="00B050"/>
                </a:solidFill>
              </c:spPr>
            </c:marker>
            <c:bubble3D val="0"/>
            <c:extLst>
              <c:ext xmlns:c16="http://schemas.microsoft.com/office/drawing/2014/chart" uri="{C3380CC4-5D6E-409C-BE32-E72D297353CC}">
                <c16:uniqueId val="{00000002-12AC-453A-B17C-CDE8B564F4B9}"/>
              </c:ext>
            </c:extLst>
          </c:dPt>
          <c:dPt>
            <c:idx val="19"/>
            <c:marker>
              <c:spPr>
                <a:solidFill>
                  <a:srgbClr val="00B050"/>
                </a:solidFill>
              </c:spPr>
            </c:marker>
            <c:bubble3D val="0"/>
            <c:extLst>
              <c:ext xmlns:c16="http://schemas.microsoft.com/office/drawing/2014/chart" uri="{C3380CC4-5D6E-409C-BE32-E72D297353CC}">
                <c16:uniqueId val="{00000003-12AC-453A-B17C-CDE8B564F4B9}"/>
              </c:ext>
            </c:extLst>
          </c:dPt>
          <c:dPt>
            <c:idx val="20"/>
            <c:marker>
              <c:spPr>
                <a:solidFill>
                  <a:srgbClr val="00B050"/>
                </a:solidFill>
              </c:spPr>
            </c:marker>
            <c:bubble3D val="0"/>
            <c:extLst>
              <c:ext xmlns:c16="http://schemas.microsoft.com/office/drawing/2014/chart" uri="{C3380CC4-5D6E-409C-BE32-E72D297353CC}">
                <c16:uniqueId val="{00000004-12AC-453A-B17C-CDE8B564F4B9}"/>
              </c:ext>
            </c:extLst>
          </c:dPt>
          <c:dPt>
            <c:idx val="21"/>
            <c:marker>
              <c:spPr>
                <a:solidFill>
                  <a:srgbClr val="00B050"/>
                </a:solidFill>
              </c:spPr>
            </c:marker>
            <c:bubble3D val="0"/>
            <c:extLst>
              <c:ext xmlns:c16="http://schemas.microsoft.com/office/drawing/2014/chart" uri="{C3380CC4-5D6E-409C-BE32-E72D297353CC}">
                <c16:uniqueId val="{00000005-12AC-453A-B17C-CDE8B564F4B9}"/>
              </c:ext>
            </c:extLst>
          </c:dPt>
          <c:dPt>
            <c:idx val="22"/>
            <c:marker>
              <c:spPr>
                <a:solidFill>
                  <a:srgbClr val="00B050"/>
                </a:solidFill>
              </c:spPr>
            </c:marker>
            <c:bubble3D val="0"/>
            <c:extLst>
              <c:ext xmlns:c16="http://schemas.microsoft.com/office/drawing/2014/chart" uri="{C3380CC4-5D6E-409C-BE32-E72D297353CC}">
                <c16:uniqueId val="{00000006-12AC-453A-B17C-CDE8B564F4B9}"/>
              </c:ext>
            </c:extLst>
          </c:dPt>
          <c:dPt>
            <c:idx val="23"/>
            <c:marker>
              <c:spPr>
                <a:solidFill>
                  <a:srgbClr val="00B050"/>
                </a:solidFill>
              </c:spPr>
            </c:marker>
            <c:bubble3D val="0"/>
            <c:extLst>
              <c:ext xmlns:c16="http://schemas.microsoft.com/office/drawing/2014/chart" uri="{C3380CC4-5D6E-409C-BE32-E72D297353CC}">
                <c16:uniqueId val="{00000007-12AC-453A-B17C-CDE8B564F4B9}"/>
              </c:ext>
            </c:extLst>
          </c:dPt>
          <c:dPt>
            <c:idx val="24"/>
            <c:marker>
              <c:spPr>
                <a:solidFill>
                  <a:srgbClr val="00B050"/>
                </a:solidFill>
              </c:spPr>
            </c:marker>
            <c:bubble3D val="0"/>
            <c:extLst>
              <c:ext xmlns:c16="http://schemas.microsoft.com/office/drawing/2014/chart" uri="{C3380CC4-5D6E-409C-BE32-E72D297353CC}">
                <c16:uniqueId val="{00000008-12AC-453A-B17C-CDE8B564F4B9}"/>
              </c:ext>
            </c:extLst>
          </c:dPt>
          <c:dPt>
            <c:idx val="25"/>
            <c:marker>
              <c:spPr>
                <a:solidFill>
                  <a:srgbClr val="00B050"/>
                </a:solidFill>
              </c:spPr>
            </c:marker>
            <c:bubble3D val="0"/>
            <c:extLst>
              <c:ext xmlns:c16="http://schemas.microsoft.com/office/drawing/2014/chart" uri="{C3380CC4-5D6E-409C-BE32-E72D297353CC}">
                <c16:uniqueId val="{00000009-12AC-453A-B17C-CDE8B564F4B9}"/>
              </c:ext>
            </c:extLst>
          </c:dPt>
          <c:dPt>
            <c:idx val="26"/>
            <c:marker>
              <c:spPr>
                <a:solidFill>
                  <a:srgbClr val="00B050"/>
                </a:solidFill>
              </c:spPr>
            </c:marker>
            <c:bubble3D val="0"/>
            <c:extLst>
              <c:ext xmlns:c16="http://schemas.microsoft.com/office/drawing/2014/chart" uri="{C3380CC4-5D6E-409C-BE32-E72D297353CC}">
                <c16:uniqueId val="{0000000A-12AC-453A-B17C-CDE8B564F4B9}"/>
              </c:ext>
            </c:extLst>
          </c:dPt>
          <c:xVal>
            <c:numRef>
              <c:f>Sheet1!$A$2:$A$28</c:f>
              <c:numCache>
                <c:formatCode>General</c:formatCode>
                <c:ptCount val="27"/>
                <c:pt idx="0">
                  <c:v>0.7</c:v>
                </c:pt>
                <c:pt idx="1">
                  <c:v>0.8</c:v>
                </c:pt>
                <c:pt idx="2">
                  <c:v>0.8</c:v>
                </c:pt>
                <c:pt idx="3">
                  <c:v>0.82</c:v>
                </c:pt>
                <c:pt idx="4">
                  <c:v>0.9</c:v>
                </c:pt>
                <c:pt idx="5">
                  <c:v>1</c:v>
                </c:pt>
                <c:pt idx="6">
                  <c:v>1.1000000000000001</c:v>
                </c:pt>
                <c:pt idx="7">
                  <c:v>1</c:v>
                </c:pt>
                <c:pt idx="8">
                  <c:v>2.2000000000000002</c:v>
                </c:pt>
                <c:pt idx="9">
                  <c:v>2.5</c:v>
                </c:pt>
                <c:pt idx="10">
                  <c:v>5.8</c:v>
                </c:pt>
                <c:pt idx="11">
                  <c:v>7.5</c:v>
                </c:pt>
                <c:pt idx="12">
                  <c:v>2.5</c:v>
                </c:pt>
                <c:pt idx="13">
                  <c:v>5.8</c:v>
                </c:pt>
                <c:pt idx="14">
                  <c:v>0.82</c:v>
                </c:pt>
                <c:pt idx="15">
                  <c:v>0.9</c:v>
                </c:pt>
                <c:pt idx="16">
                  <c:v>1.6</c:v>
                </c:pt>
                <c:pt idx="17">
                  <c:v>1.7</c:v>
                </c:pt>
                <c:pt idx="18">
                  <c:v>1.6</c:v>
                </c:pt>
                <c:pt idx="19">
                  <c:v>4.0999999999999996</c:v>
                </c:pt>
                <c:pt idx="20">
                  <c:v>4.2</c:v>
                </c:pt>
                <c:pt idx="21">
                  <c:v>4.3</c:v>
                </c:pt>
                <c:pt idx="22">
                  <c:v>4.4000000000000004</c:v>
                </c:pt>
                <c:pt idx="23">
                  <c:v>4.5</c:v>
                </c:pt>
                <c:pt idx="24">
                  <c:v>5.0999999999999996</c:v>
                </c:pt>
                <c:pt idx="25">
                  <c:v>6.2</c:v>
                </c:pt>
                <c:pt idx="26">
                  <c:v>6.3</c:v>
                </c:pt>
              </c:numCache>
            </c:numRef>
          </c:xVal>
          <c:yVal>
            <c:numRef>
              <c:f>Sheet1!$B$2:$B$28</c:f>
              <c:numCache>
                <c:formatCode>General</c:formatCode>
                <c:ptCount val="27"/>
                <c:pt idx="0">
                  <c:v>0.7</c:v>
                </c:pt>
                <c:pt idx="1">
                  <c:v>0.9</c:v>
                </c:pt>
                <c:pt idx="2">
                  <c:v>1.1000000000000001</c:v>
                </c:pt>
                <c:pt idx="3">
                  <c:v>2.2000000000000002</c:v>
                </c:pt>
                <c:pt idx="4">
                  <c:v>3.5</c:v>
                </c:pt>
                <c:pt idx="5">
                  <c:v>4.5</c:v>
                </c:pt>
                <c:pt idx="6">
                  <c:v>3</c:v>
                </c:pt>
                <c:pt idx="7">
                  <c:v>5.5</c:v>
                </c:pt>
                <c:pt idx="8">
                  <c:v>0.3</c:v>
                </c:pt>
                <c:pt idx="9">
                  <c:v>1.4</c:v>
                </c:pt>
                <c:pt idx="10">
                  <c:v>1.8</c:v>
                </c:pt>
                <c:pt idx="11">
                  <c:v>2.4</c:v>
                </c:pt>
                <c:pt idx="12">
                  <c:v>2.4</c:v>
                </c:pt>
                <c:pt idx="13">
                  <c:v>3.5</c:v>
                </c:pt>
                <c:pt idx="14">
                  <c:v>1.6</c:v>
                </c:pt>
                <c:pt idx="15">
                  <c:v>1.9</c:v>
                </c:pt>
                <c:pt idx="16">
                  <c:v>2.5</c:v>
                </c:pt>
                <c:pt idx="17">
                  <c:v>2.4</c:v>
                </c:pt>
                <c:pt idx="18">
                  <c:v>0.9</c:v>
                </c:pt>
                <c:pt idx="19">
                  <c:v>1.8</c:v>
                </c:pt>
                <c:pt idx="20">
                  <c:v>2.4</c:v>
                </c:pt>
                <c:pt idx="21">
                  <c:v>1.1000000000000001</c:v>
                </c:pt>
                <c:pt idx="22">
                  <c:v>2.2000000000000002</c:v>
                </c:pt>
                <c:pt idx="23">
                  <c:v>1.9</c:v>
                </c:pt>
                <c:pt idx="24">
                  <c:v>2.4</c:v>
                </c:pt>
                <c:pt idx="25">
                  <c:v>2.6</c:v>
                </c:pt>
                <c:pt idx="26">
                  <c:v>2.2000000000000002</c:v>
                </c:pt>
              </c:numCache>
            </c:numRef>
          </c:yVal>
          <c:smooth val="0"/>
          <c:extLst>
            <c:ext xmlns:c16="http://schemas.microsoft.com/office/drawing/2014/chart" uri="{C3380CC4-5D6E-409C-BE32-E72D297353CC}">
              <c16:uniqueId val="{0000000B-12AC-453A-B17C-CDE8B564F4B9}"/>
            </c:ext>
          </c:extLst>
        </c:ser>
        <c:dLbls>
          <c:showLegendKey val="0"/>
          <c:showVal val="0"/>
          <c:showCatName val="0"/>
          <c:showSerName val="0"/>
          <c:showPercent val="0"/>
          <c:showBubbleSize val="0"/>
        </c:dLbls>
        <c:axId val="515984960"/>
        <c:axId val="515980480"/>
      </c:scatterChart>
      <c:valAx>
        <c:axId val="515984960"/>
        <c:scaling>
          <c:orientation val="minMax"/>
        </c:scaling>
        <c:delete val="0"/>
        <c:axPos val="b"/>
        <c:numFmt formatCode="General" sourceLinked="1"/>
        <c:majorTickMark val="out"/>
        <c:minorTickMark val="none"/>
        <c:tickLblPos val="nextTo"/>
        <c:txPr>
          <a:bodyPr/>
          <a:lstStyle/>
          <a:p>
            <a:pPr>
              <a:defRPr sz="800">
                <a:latin typeface="Tahoma" panose="020B0604030504040204" pitchFamily="34" charset="0"/>
                <a:ea typeface="Tahoma" panose="020B0604030504040204" pitchFamily="34" charset="0"/>
                <a:cs typeface="Tahoma" panose="020B0604030504040204" pitchFamily="34" charset="0"/>
              </a:defRPr>
            </a:pPr>
            <a:endParaRPr lang="en-US"/>
          </a:p>
        </c:txPr>
        <c:crossAx val="515980480"/>
        <c:crosses val="autoZero"/>
        <c:crossBetween val="midCat"/>
      </c:valAx>
      <c:valAx>
        <c:axId val="515980480"/>
        <c:scaling>
          <c:orientation val="minMax"/>
        </c:scaling>
        <c:delete val="0"/>
        <c:axPos val="l"/>
        <c:numFmt formatCode="General" sourceLinked="1"/>
        <c:majorTickMark val="out"/>
        <c:minorTickMark val="none"/>
        <c:tickLblPos val="nextTo"/>
        <c:txPr>
          <a:bodyPr/>
          <a:lstStyle/>
          <a:p>
            <a:pPr>
              <a:defRPr sz="800">
                <a:latin typeface="Tahoma" panose="020B0604030504040204" pitchFamily="34" charset="0"/>
                <a:ea typeface="Tahoma" panose="020B0604030504040204" pitchFamily="34" charset="0"/>
                <a:cs typeface="Tahoma" panose="020B0604030504040204" pitchFamily="34" charset="0"/>
              </a:defRPr>
            </a:pPr>
            <a:endParaRPr lang="en-US"/>
          </a:p>
        </c:txPr>
        <c:crossAx val="515984960"/>
        <c:crosses val="autoZero"/>
        <c:crossBetween val="midCat"/>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a:noFill/>
            </a:ln>
          </c:spPr>
          <c:dPt>
            <c:idx val="5"/>
            <c:marker>
              <c:spPr>
                <a:solidFill>
                  <a:srgbClr val="00B0F0"/>
                </a:solidFill>
              </c:spPr>
            </c:marker>
            <c:bubble3D val="0"/>
            <c:extLst>
              <c:ext xmlns:c16="http://schemas.microsoft.com/office/drawing/2014/chart" uri="{C3380CC4-5D6E-409C-BE32-E72D297353CC}">
                <c16:uniqueId val="{00000000-91AE-446F-8510-FDBFD4C3B49F}"/>
              </c:ext>
            </c:extLst>
          </c:dPt>
          <c:dPt>
            <c:idx val="7"/>
            <c:marker>
              <c:spPr>
                <a:solidFill>
                  <a:srgbClr val="00B0F0"/>
                </a:solidFill>
              </c:spPr>
            </c:marker>
            <c:bubble3D val="0"/>
            <c:extLst>
              <c:ext xmlns:c16="http://schemas.microsoft.com/office/drawing/2014/chart" uri="{C3380CC4-5D6E-409C-BE32-E72D297353CC}">
                <c16:uniqueId val="{00000001-91AE-446F-8510-FDBFD4C3B49F}"/>
              </c:ext>
            </c:extLst>
          </c:dPt>
          <c:dPt>
            <c:idx val="10"/>
            <c:marker>
              <c:spPr>
                <a:solidFill>
                  <a:srgbClr val="00B050"/>
                </a:solidFill>
              </c:spPr>
            </c:marker>
            <c:bubble3D val="0"/>
            <c:extLst>
              <c:ext xmlns:c16="http://schemas.microsoft.com/office/drawing/2014/chart" uri="{C3380CC4-5D6E-409C-BE32-E72D297353CC}">
                <c16:uniqueId val="{00000002-91AE-446F-8510-FDBFD4C3B49F}"/>
              </c:ext>
            </c:extLst>
          </c:dPt>
          <c:dPt>
            <c:idx val="11"/>
            <c:marker>
              <c:spPr>
                <a:solidFill>
                  <a:srgbClr val="00B050"/>
                </a:solidFill>
              </c:spPr>
            </c:marker>
            <c:bubble3D val="0"/>
            <c:extLst>
              <c:ext xmlns:c16="http://schemas.microsoft.com/office/drawing/2014/chart" uri="{C3380CC4-5D6E-409C-BE32-E72D297353CC}">
                <c16:uniqueId val="{00000003-91AE-446F-8510-FDBFD4C3B49F}"/>
              </c:ext>
            </c:extLst>
          </c:dPt>
          <c:dPt>
            <c:idx val="13"/>
            <c:marker>
              <c:spPr>
                <a:solidFill>
                  <a:srgbClr val="FFC000"/>
                </a:solidFill>
              </c:spPr>
            </c:marker>
            <c:bubble3D val="0"/>
            <c:extLst>
              <c:ext xmlns:c16="http://schemas.microsoft.com/office/drawing/2014/chart" uri="{C3380CC4-5D6E-409C-BE32-E72D297353CC}">
                <c16:uniqueId val="{00000004-91AE-446F-8510-FDBFD4C3B49F}"/>
              </c:ext>
            </c:extLst>
          </c:dPt>
          <c:dPt>
            <c:idx val="19"/>
            <c:marker>
              <c:spPr>
                <a:solidFill>
                  <a:srgbClr val="00B050"/>
                </a:solidFill>
              </c:spPr>
            </c:marker>
            <c:bubble3D val="0"/>
            <c:extLst>
              <c:ext xmlns:c16="http://schemas.microsoft.com/office/drawing/2014/chart" uri="{C3380CC4-5D6E-409C-BE32-E72D297353CC}">
                <c16:uniqueId val="{00000005-91AE-446F-8510-FDBFD4C3B49F}"/>
              </c:ext>
            </c:extLst>
          </c:dPt>
          <c:dPt>
            <c:idx val="20"/>
            <c:marker>
              <c:spPr>
                <a:solidFill>
                  <a:srgbClr val="00B050"/>
                </a:solidFill>
              </c:spPr>
            </c:marker>
            <c:bubble3D val="0"/>
            <c:extLst>
              <c:ext xmlns:c16="http://schemas.microsoft.com/office/drawing/2014/chart" uri="{C3380CC4-5D6E-409C-BE32-E72D297353CC}">
                <c16:uniqueId val="{00000006-91AE-446F-8510-FDBFD4C3B49F}"/>
              </c:ext>
            </c:extLst>
          </c:dPt>
          <c:dPt>
            <c:idx val="21"/>
            <c:marker>
              <c:spPr>
                <a:solidFill>
                  <a:srgbClr val="00B050"/>
                </a:solidFill>
              </c:spPr>
            </c:marker>
            <c:bubble3D val="0"/>
            <c:extLst>
              <c:ext xmlns:c16="http://schemas.microsoft.com/office/drawing/2014/chart" uri="{C3380CC4-5D6E-409C-BE32-E72D297353CC}">
                <c16:uniqueId val="{00000007-91AE-446F-8510-FDBFD4C3B49F}"/>
              </c:ext>
            </c:extLst>
          </c:dPt>
          <c:dPt>
            <c:idx val="22"/>
            <c:marker>
              <c:spPr>
                <a:solidFill>
                  <a:srgbClr val="00B050"/>
                </a:solidFill>
              </c:spPr>
            </c:marker>
            <c:bubble3D val="0"/>
            <c:extLst>
              <c:ext xmlns:c16="http://schemas.microsoft.com/office/drawing/2014/chart" uri="{C3380CC4-5D6E-409C-BE32-E72D297353CC}">
                <c16:uniqueId val="{00000008-91AE-446F-8510-FDBFD4C3B49F}"/>
              </c:ext>
            </c:extLst>
          </c:dPt>
          <c:dPt>
            <c:idx val="23"/>
            <c:marker>
              <c:spPr>
                <a:solidFill>
                  <a:srgbClr val="00B050"/>
                </a:solidFill>
              </c:spPr>
            </c:marker>
            <c:bubble3D val="0"/>
            <c:extLst>
              <c:ext xmlns:c16="http://schemas.microsoft.com/office/drawing/2014/chart" uri="{C3380CC4-5D6E-409C-BE32-E72D297353CC}">
                <c16:uniqueId val="{00000009-91AE-446F-8510-FDBFD4C3B49F}"/>
              </c:ext>
            </c:extLst>
          </c:dPt>
          <c:dPt>
            <c:idx val="24"/>
            <c:marker>
              <c:spPr>
                <a:solidFill>
                  <a:srgbClr val="00B050"/>
                </a:solidFill>
              </c:spPr>
            </c:marker>
            <c:bubble3D val="0"/>
            <c:extLst>
              <c:ext xmlns:c16="http://schemas.microsoft.com/office/drawing/2014/chart" uri="{C3380CC4-5D6E-409C-BE32-E72D297353CC}">
                <c16:uniqueId val="{0000000A-91AE-446F-8510-FDBFD4C3B49F}"/>
              </c:ext>
            </c:extLst>
          </c:dPt>
          <c:dPt>
            <c:idx val="25"/>
            <c:marker>
              <c:spPr>
                <a:solidFill>
                  <a:srgbClr val="00B050"/>
                </a:solidFill>
              </c:spPr>
            </c:marker>
            <c:bubble3D val="0"/>
            <c:extLst>
              <c:ext xmlns:c16="http://schemas.microsoft.com/office/drawing/2014/chart" uri="{C3380CC4-5D6E-409C-BE32-E72D297353CC}">
                <c16:uniqueId val="{0000000B-91AE-446F-8510-FDBFD4C3B49F}"/>
              </c:ext>
            </c:extLst>
          </c:dPt>
          <c:dPt>
            <c:idx val="26"/>
            <c:marker>
              <c:spPr>
                <a:solidFill>
                  <a:srgbClr val="00B050"/>
                </a:solidFill>
              </c:spPr>
            </c:marker>
            <c:bubble3D val="0"/>
            <c:extLst>
              <c:ext xmlns:c16="http://schemas.microsoft.com/office/drawing/2014/chart" uri="{C3380CC4-5D6E-409C-BE32-E72D297353CC}">
                <c16:uniqueId val="{0000000C-91AE-446F-8510-FDBFD4C3B49F}"/>
              </c:ext>
            </c:extLst>
          </c:dPt>
          <c:dPt>
            <c:idx val="27"/>
            <c:marker>
              <c:spPr>
                <a:solidFill>
                  <a:srgbClr val="FFC000"/>
                </a:solidFill>
              </c:spPr>
            </c:marker>
            <c:bubble3D val="0"/>
            <c:extLst>
              <c:ext xmlns:c16="http://schemas.microsoft.com/office/drawing/2014/chart" uri="{C3380CC4-5D6E-409C-BE32-E72D297353CC}">
                <c16:uniqueId val="{0000000D-91AE-446F-8510-FDBFD4C3B49F}"/>
              </c:ext>
            </c:extLst>
          </c:dPt>
          <c:dPt>
            <c:idx val="28"/>
            <c:marker>
              <c:spPr>
                <a:solidFill>
                  <a:srgbClr val="FFC000"/>
                </a:solidFill>
              </c:spPr>
            </c:marker>
            <c:bubble3D val="0"/>
            <c:extLst>
              <c:ext xmlns:c16="http://schemas.microsoft.com/office/drawing/2014/chart" uri="{C3380CC4-5D6E-409C-BE32-E72D297353CC}">
                <c16:uniqueId val="{0000000E-91AE-446F-8510-FDBFD4C3B49F}"/>
              </c:ext>
            </c:extLst>
          </c:dPt>
          <c:dPt>
            <c:idx val="29"/>
            <c:marker>
              <c:spPr>
                <a:solidFill>
                  <a:srgbClr val="FFC000"/>
                </a:solidFill>
              </c:spPr>
            </c:marker>
            <c:bubble3D val="0"/>
            <c:extLst>
              <c:ext xmlns:c16="http://schemas.microsoft.com/office/drawing/2014/chart" uri="{C3380CC4-5D6E-409C-BE32-E72D297353CC}">
                <c16:uniqueId val="{0000000F-91AE-446F-8510-FDBFD4C3B49F}"/>
              </c:ext>
            </c:extLst>
          </c:dPt>
          <c:dPt>
            <c:idx val="30"/>
            <c:marker>
              <c:spPr>
                <a:solidFill>
                  <a:srgbClr val="FFC000"/>
                </a:solidFill>
              </c:spPr>
            </c:marker>
            <c:bubble3D val="0"/>
            <c:extLst>
              <c:ext xmlns:c16="http://schemas.microsoft.com/office/drawing/2014/chart" uri="{C3380CC4-5D6E-409C-BE32-E72D297353CC}">
                <c16:uniqueId val="{00000010-91AE-446F-8510-FDBFD4C3B49F}"/>
              </c:ext>
            </c:extLst>
          </c:dPt>
          <c:dPt>
            <c:idx val="31"/>
            <c:marker>
              <c:spPr>
                <a:solidFill>
                  <a:srgbClr val="FFC000"/>
                </a:solidFill>
              </c:spPr>
            </c:marker>
            <c:bubble3D val="0"/>
            <c:extLst>
              <c:ext xmlns:c16="http://schemas.microsoft.com/office/drawing/2014/chart" uri="{C3380CC4-5D6E-409C-BE32-E72D297353CC}">
                <c16:uniqueId val="{00000011-91AE-446F-8510-FDBFD4C3B49F}"/>
              </c:ext>
            </c:extLst>
          </c:dPt>
          <c:dPt>
            <c:idx val="32"/>
            <c:marker>
              <c:spPr>
                <a:solidFill>
                  <a:srgbClr val="FFC000"/>
                </a:solidFill>
              </c:spPr>
            </c:marker>
            <c:bubble3D val="0"/>
            <c:extLst>
              <c:ext xmlns:c16="http://schemas.microsoft.com/office/drawing/2014/chart" uri="{C3380CC4-5D6E-409C-BE32-E72D297353CC}">
                <c16:uniqueId val="{00000012-91AE-446F-8510-FDBFD4C3B49F}"/>
              </c:ext>
            </c:extLst>
          </c:dPt>
          <c:dPt>
            <c:idx val="33"/>
            <c:marker>
              <c:spPr>
                <a:solidFill>
                  <a:srgbClr val="FFC000"/>
                </a:solidFill>
              </c:spPr>
            </c:marker>
            <c:bubble3D val="0"/>
            <c:extLst>
              <c:ext xmlns:c16="http://schemas.microsoft.com/office/drawing/2014/chart" uri="{C3380CC4-5D6E-409C-BE32-E72D297353CC}">
                <c16:uniqueId val="{00000013-91AE-446F-8510-FDBFD4C3B49F}"/>
              </c:ext>
            </c:extLst>
          </c:dPt>
          <c:dPt>
            <c:idx val="34"/>
            <c:marker>
              <c:spPr>
                <a:solidFill>
                  <a:srgbClr val="FFC000"/>
                </a:solidFill>
              </c:spPr>
            </c:marker>
            <c:bubble3D val="0"/>
            <c:extLst>
              <c:ext xmlns:c16="http://schemas.microsoft.com/office/drawing/2014/chart" uri="{C3380CC4-5D6E-409C-BE32-E72D297353CC}">
                <c16:uniqueId val="{00000014-91AE-446F-8510-FDBFD4C3B49F}"/>
              </c:ext>
            </c:extLst>
          </c:dPt>
          <c:xVal>
            <c:numRef>
              <c:f>Sheet1!$A$2:$A$36</c:f>
              <c:numCache>
                <c:formatCode>General</c:formatCode>
                <c:ptCount val="35"/>
                <c:pt idx="0">
                  <c:v>0.7</c:v>
                </c:pt>
                <c:pt idx="1">
                  <c:v>0.8</c:v>
                </c:pt>
                <c:pt idx="2">
                  <c:v>0.8</c:v>
                </c:pt>
                <c:pt idx="3">
                  <c:v>0.82</c:v>
                </c:pt>
                <c:pt idx="4">
                  <c:v>0.9</c:v>
                </c:pt>
                <c:pt idx="5">
                  <c:v>1</c:v>
                </c:pt>
                <c:pt idx="6">
                  <c:v>1.1000000000000001</c:v>
                </c:pt>
                <c:pt idx="7">
                  <c:v>1</c:v>
                </c:pt>
                <c:pt idx="8">
                  <c:v>2.2000000000000002</c:v>
                </c:pt>
                <c:pt idx="9">
                  <c:v>2.5</c:v>
                </c:pt>
                <c:pt idx="10">
                  <c:v>5.8</c:v>
                </c:pt>
                <c:pt idx="11">
                  <c:v>7.5</c:v>
                </c:pt>
                <c:pt idx="12">
                  <c:v>2.5</c:v>
                </c:pt>
                <c:pt idx="13">
                  <c:v>5.8</c:v>
                </c:pt>
                <c:pt idx="14">
                  <c:v>0.82</c:v>
                </c:pt>
                <c:pt idx="15">
                  <c:v>0.9</c:v>
                </c:pt>
                <c:pt idx="16">
                  <c:v>1.6</c:v>
                </c:pt>
                <c:pt idx="17">
                  <c:v>1.7</c:v>
                </c:pt>
                <c:pt idx="18">
                  <c:v>1.6</c:v>
                </c:pt>
                <c:pt idx="19">
                  <c:v>4.0999999999999996</c:v>
                </c:pt>
                <c:pt idx="20">
                  <c:v>4.2</c:v>
                </c:pt>
                <c:pt idx="21">
                  <c:v>4.3</c:v>
                </c:pt>
                <c:pt idx="22">
                  <c:v>4.4000000000000004</c:v>
                </c:pt>
                <c:pt idx="23">
                  <c:v>4.5</c:v>
                </c:pt>
                <c:pt idx="24">
                  <c:v>5.0999999999999996</c:v>
                </c:pt>
                <c:pt idx="25">
                  <c:v>6.2</c:v>
                </c:pt>
                <c:pt idx="26">
                  <c:v>6.3</c:v>
                </c:pt>
                <c:pt idx="27">
                  <c:v>4.0999999999999996</c:v>
                </c:pt>
                <c:pt idx="28">
                  <c:v>4.2</c:v>
                </c:pt>
                <c:pt idx="29">
                  <c:v>4.3</c:v>
                </c:pt>
                <c:pt idx="30">
                  <c:v>4.4000000000000004</c:v>
                </c:pt>
                <c:pt idx="31">
                  <c:v>4.5</c:v>
                </c:pt>
                <c:pt idx="32">
                  <c:v>5.0999999999999996</c:v>
                </c:pt>
                <c:pt idx="33">
                  <c:v>6.2</c:v>
                </c:pt>
                <c:pt idx="34">
                  <c:v>6.3</c:v>
                </c:pt>
              </c:numCache>
            </c:numRef>
          </c:xVal>
          <c:yVal>
            <c:numRef>
              <c:f>Sheet1!$B$2:$B$36</c:f>
              <c:numCache>
                <c:formatCode>General</c:formatCode>
                <c:ptCount val="35"/>
                <c:pt idx="0">
                  <c:v>0.7</c:v>
                </c:pt>
                <c:pt idx="1">
                  <c:v>0.9</c:v>
                </c:pt>
                <c:pt idx="2">
                  <c:v>1.1000000000000001</c:v>
                </c:pt>
                <c:pt idx="3">
                  <c:v>2.2000000000000002</c:v>
                </c:pt>
                <c:pt idx="4">
                  <c:v>3.5</c:v>
                </c:pt>
                <c:pt idx="5">
                  <c:v>4.5</c:v>
                </c:pt>
                <c:pt idx="6">
                  <c:v>3</c:v>
                </c:pt>
                <c:pt idx="7">
                  <c:v>5.5</c:v>
                </c:pt>
                <c:pt idx="8">
                  <c:v>0.3</c:v>
                </c:pt>
                <c:pt idx="9">
                  <c:v>1.4</c:v>
                </c:pt>
                <c:pt idx="10">
                  <c:v>1.8</c:v>
                </c:pt>
                <c:pt idx="11">
                  <c:v>2.4</c:v>
                </c:pt>
                <c:pt idx="12">
                  <c:v>2.4</c:v>
                </c:pt>
                <c:pt idx="13">
                  <c:v>3.5</c:v>
                </c:pt>
                <c:pt idx="14">
                  <c:v>1.6</c:v>
                </c:pt>
                <c:pt idx="15">
                  <c:v>1.9</c:v>
                </c:pt>
                <c:pt idx="16">
                  <c:v>2.5</c:v>
                </c:pt>
                <c:pt idx="17">
                  <c:v>2.4</c:v>
                </c:pt>
                <c:pt idx="18">
                  <c:v>0.9</c:v>
                </c:pt>
                <c:pt idx="19">
                  <c:v>1.8</c:v>
                </c:pt>
                <c:pt idx="20">
                  <c:v>2.4</c:v>
                </c:pt>
                <c:pt idx="21">
                  <c:v>1.1000000000000001</c:v>
                </c:pt>
                <c:pt idx="22">
                  <c:v>2.2000000000000002</c:v>
                </c:pt>
                <c:pt idx="23">
                  <c:v>1.9</c:v>
                </c:pt>
                <c:pt idx="24">
                  <c:v>2.4</c:v>
                </c:pt>
                <c:pt idx="25">
                  <c:v>2.6</c:v>
                </c:pt>
                <c:pt idx="26">
                  <c:v>2.2000000000000002</c:v>
                </c:pt>
                <c:pt idx="27">
                  <c:v>3.8</c:v>
                </c:pt>
                <c:pt idx="28">
                  <c:v>4.4000000000000004</c:v>
                </c:pt>
                <c:pt idx="29">
                  <c:v>3.1</c:v>
                </c:pt>
                <c:pt idx="30">
                  <c:v>4.2</c:v>
                </c:pt>
                <c:pt idx="31">
                  <c:v>3.9</c:v>
                </c:pt>
                <c:pt idx="32">
                  <c:v>4.4000000000000004</c:v>
                </c:pt>
                <c:pt idx="33">
                  <c:v>4.5999999999999996</c:v>
                </c:pt>
                <c:pt idx="34">
                  <c:v>4.2</c:v>
                </c:pt>
              </c:numCache>
            </c:numRef>
          </c:yVal>
          <c:smooth val="0"/>
          <c:extLst>
            <c:ext xmlns:c16="http://schemas.microsoft.com/office/drawing/2014/chart" uri="{C3380CC4-5D6E-409C-BE32-E72D297353CC}">
              <c16:uniqueId val="{00000015-91AE-446F-8510-FDBFD4C3B49F}"/>
            </c:ext>
          </c:extLst>
        </c:ser>
        <c:dLbls>
          <c:showLegendKey val="0"/>
          <c:showVal val="0"/>
          <c:showCatName val="0"/>
          <c:showSerName val="0"/>
          <c:showPercent val="0"/>
          <c:showBubbleSize val="0"/>
        </c:dLbls>
        <c:axId val="515979360"/>
        <c:axId val="515974320"/>
      </c:scatterChart>
      <c:valAx>
        <c:axId val="515979360"/>
        <c:scaling>
          <c:orientation val="minMax"/>
        </c:scaling>
        <c:delete val="0"/>
        <c:axPos val="b"/>
        <c:numFmt formatCode="General" sourceLinked="1"/>
        <c:majorTickMark val="out"/>
        <c:minorTickMark val="none"/>
        <c:tickLblPos val="nextTo"/>
        <c:txPr>
          <a:bodyPr/>
          <a:lstStyle/>
          <a:p>
            <a:pPr>
              <a:defRPr sz="800">
                <a:latin typeface="Tahoma" panose="020B0604030504040204" pitchFamily="34" charset="0"/>
                <a:ea typeface="Tahoma" panose="020B0604030504040204" pitchFamily="34" charset="0"/>
                <a:cs typeface="Tahoma" panose="020B0604030504040204" pitchFamily="34" charset="0"/>
              </a:defRPr>
            </a:pPr>
            <a:endParaRPr lang="en-US"/>
          </a:p>
        </c:txPr>
        <c:crossAx val="515974320"/>
        <c:crosses val="autoZero"/>
        <c:crossBetween val="midCat"/>
      </c:valAx>
      <c:valAx>
        <c:axId val="515974320"/>
        <c:scaling>
          <c:orientation val="minMax"/>
        </c:scaling>
        <c:delete val="0"/>
        <c:axPos val="l"/>
        <c:numFmt formatCode="General" sourceLinked="1"/>
        <c:majorTickMark val="out"/>
        <c:minorTickMark val="none"/>
        <c:tickLblPos val="nextTo"/>
        <c:txPr>
          <a:bodyPr/>
          <a:lstStyle/>
          <a:p>
            <a:pPr>
              <a:defRPr sz="800">
                <a:latin typeface="Tahoma" panose="020B0604030504040204" pitchFamily="34" charset="0"/>
                <a:ea typeface="Tahoma" panose="020B0604030504040204" pitchFamily="34" charset="0"/>
                <a:cs typeface="Tahoma" panose="020B0604030504040204" pitchFamily="34" charset="0"/>
              </a:defRPr>
            </a:pPr>
            <a:endParaRPr lang="en-US"/>
          </a:p>
        </c:txPr>
        <c:crossAx val="515979360"/>
        <c:crosses val="autoZero"/>
        <c:crossBetween val="midCat"/>
      </c:valAx>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a:noFill/>
            </a:ln>
          </c:spPr>
          <c:marker>
            <c:spPr>
              <a:solidFill>
                <a:schemeClr val="accent1"/>
              </a:solidFill>
            </c:spPr>
          </c:marker>
          <c:dPt>
            <c:idx val="10"/>
            <c:bubble3D val="0"/>
            <c:extLst>
              <c:ext xmlns:c16="http://schemas.microsoft.com/office/drawing/2014/chart" uri="{C3380CC4-5D6E-409C-BE32-E72D297353CC}">
                <c16:uniqueId val="{00000000-6DA9-41CD-9B86-2CA35C23C1B7}"/>
              </c:ext>
            </c:extLst>
          </c:dPt>
          <c:dPt>
            <c:idx val="11"/>
            <c:bubble3D val="0"/>
            <c:extLst>
              <c:ext xmlns:c16="http://schemas.microsoft.com/office/drawing/2014/chart" uri="{C3380CC4-5D6E-409C-BE32-E72D297353CC}">
                <c16:uniqueId val="{00000001-6DA9-41CD-9B86-2CA35C23C1B7}"/>
              </c:ext>
            </c:extLst>
          </c:dPt>
          <c:dPt>
            <c:idx val="13"/>
            <c:bubble3D val="0"/>
            <c:extLst>
              <c:ext xmlns:c16="http://schemas.microsoft.com/office/drawing/2014/chart" uri="{C3380CC4-5D6E-409C-BE32-E72D297353CC}">
                <c16:uniqueId val="{00000002-6DA9-41CD-9B86-2CA35C23C1B7}"/>
              </c:ext>
            </c:extLst>
          </c:dPt>
          <c:dPt>
            <c:idx val="19"/>
            <c:bubble3D val="0"/>
            <c:extLst>
              <c:ext xmlns:c16="http://schemas.microsoft.com/office/drawing/2014/chart" uri="{C3380CC4-5D6E-409C-BE32-E72D297353CC}">
                <c16:uniqueId val="{00000003-6DA9-41CD-9B86-2CA35C23C1B7}"/>
              </c:ext>
            </c:extLst>
          </c:dPt>
          <c:dPt>
            <c:idx val="20"/>
            <c:bubble3D val="0"/>
            <c:extLst>
              <c:ext xmlns:c16="http://schemas.microsoft.com/office/drawing/2014/chart" uri="{C3380CC4-5D6E-409C-BE32-E72D297353CC}">
                <c16:uniqueId val="{00000004-6DA9-41CD-9B86-2CA35C23C1B7}"/>
              </c:ext>
            </c:extLst>
          </c:dPt>
          <c:dPt>
            <c:idx val="21"/>
            <c:bubble3D val="0"/>
            <c:extLst>
              <c:ext xmlns:c16="http://schemas.microsoft.com/office/drawing/2014/chart" uri="{C3380CC4-5D6E-409C-BE32-E72D297353CC}">
                <c16:uniqueId val="{00000005-6DA9-41CD-9B86-2CA35C23C1B7}"/>
              </c:ext>
            </c:extLst>
          </c:dPt>
          <c:dPt>
            <c:idx val="22"/>
            <c:bubble3D val="0"/>
            <c:extLst>
              <c:ext xmlns:c16="http://schemas.microsoft.com/office/drawing/2014/chart" uri="{C3380CC4-5D6E-409C-BE32-E72D297353CC}">
                <c16:uniqueId val="{00000006-6DA9-41CD-9B86-2CA35C23C1B7}"/>
              </c:ext>
            </c:extLst>
          </c:dPt>
          <c:dPt>
            <c:idx val="23"/>
            <c:bubble3D val="0"/>
            <c:extLst>
              <c:ext xmlns:c16="http://schemas.microsoft.com/office/drawing/2014/chart" uri="{C3380CC4-5D6E-409C-BE32-E72D297353CC}">
                <c16:uniqueId val="{00000007-6DA9-41CD-9B86-2CA35C23C1B7}"/>
              </c:ext>
            </c:extLst>
          </c:dPt>
          <c:dPt>
            <c:idx val="24"/>
            <c:bubble3D val="0"/>
            <c:extLst>
              <c:ext xmlns:c16="http://schemas.microsoft.com/office/drawing/2014/chart" uri="{C3380CC4-5D6E-409C-BE32-E72D297353CC}">
                <c16:uniqueId val="{00000008-6DA9-41CD-9B86-2CA35C23C1B7}"/>
              </c:ext>
            </c:extLst>
          </c:dPt>
          <c:dPt>
            <c:idx val="25"/>
            <c:bubble3D val="0"/>
            <c:extLst>
              <c:ext xmlns:c16="http://schemas.microsoft.com/office/drawing/2014/chart" uri="{C3380CC4-5D6E-409C-BE32-E72D297353CC}">
                <c16:uniqueId val="{00000009-6DA9-41CD-9B86-2CA35C23C1B7}"/>
              </c:ext>
            </c:extLst>
          </c:dPt>
          <c:dPt>
            <c:idx val="26"/>
            <c:bubble3D val="0"/>
            <c:extLst>
              <c:ext xmlns:c16="http://schemas.microsoft.com/office/drawing/2014/chart" uri="{C3380CC4-5D6E-409C-BE32-E72D297353CC}">
                <c16:uniqueId val="{0000000A-6DA9-41CD-9B86-2CA35C23C1B7}"/>
              </c:ext>
            </c:extLst>
          </c:dPt>
          <c:trendline>
            <c:spPr>
              <a:ln>
                <a:solidFill>
                  <a:srgbClr val="FF0000"/>
                </a:solidFill>
              </a:ln>
            </c:spPr>
            <c:trendlineType val="linear"/>
            <c:dispRSqr val="0"/>
            <c:dispEq val="0"/>
          </c:trendline>
          <c:xVal>
            <c:numRef>
              <c:f>Sheet1!$A$2:$A$28</c:f>
              <c:numCache>
                <c:formatCode>General</c:formatCode>
                <c:ptCount val="27"/>
                <c:pt idx="0">
                  <c:v>0.7</c:v>
                </c:pt>
                <c:pt idx="1">
                  <c:v>0.8</c:v>
                </c:pt>
                <c:pt idx="2">
                  <c:v>0.8</c:v>
                </c:pt>
                <c:pt idx="3">
                  <c:v>0.82</c:v>
                </c:pt>
                <c:pt idx="4">
                  <c:v>0.82</c:v>
                </c:pt>
                <c:pt idx="5">
                  <c:v>0.9</c:v>
                </c:pt>
                <c:pt idx="6">
                  <c:v>0.9</c:v>
                </c:pt>
                <c:pt idx="7">
                  <c:v>1</c:v>
                </c:pt>
                <c:pt idx="8">
                  <c:v>1</c:v>
                </c:pt>
                <c:pt idx="9">
                  <c:v>1.1000000000000001</c:v>
                </c:pt>
                <c:pt idx="10">
                  <c:v>1.6</c:v>
                </c:pt>
                <c:pt idx="11">
                  <c:v>1.6</c:v>
                </c:pt>
                <c:pt idx="12">
                  <c:v>1.7</c:v>
                </c:pt>
                <c:pt idx="13">
                  <c:v>2.2000000000000002</c:v>
                </c:pt>
                <c:pt idx="14">
                  <c:v>2.5</c:v>
                </c:pt>
                <c:pt idx="15">
                  <c:v>2.5</c:v>
                </c:pt>
                <c:pt idx="16">
                  <c:v>4.0999999999999996</c:v>
                </c:pt>
                <c:pt idx="17">
                  <c:v>4.2</c:v>
                </c:pt>
                <c:pt idx="18">
                  <c:v>4.3</c:v>
                </c:pt>
                <c:pt idx="19">
                  <c:v>4.4000000000000004</c:v>
                </c:pt>
                <c:pt idx="20">
                  <c:v>4.5</c:v>
                </c:pt>
                <c:pt idx="21">
                  <c:v>5.0999999999999996</c:v>
                </c:pt>
                <c:pt idx="22">
                  <c:v>5.8</c:v>
                </c:pt>
                <c:pt idx="23">
                  <c:v>5.8</c:v>
                </c:pt>
                <c:pt idx="24">
                  <c:v>6.2</c:v>
                </c:pt>
                <c:pt idx="25">
                  <c:v>6.3</c:v>
                </c:pt>
                <c:pt idx="26">
                  <c:v>7.5</c:v>
                </c:pt>
              </c:numCache>
            </c:numRef>
          </c:xVal>
          <c:yVal>
            <c:numRef>
              <c:f>Sheet1!$B$2:$B$28</c:f>
              <c:numCache>
                <c:formatCode>General</c:formatCode>
                <c:ptCount val="27"/>
                <c:pt idx="0">
                  <c:v>0.7</c:v>
                </c:pt>
                <c:pt idx="1">
                  <c:v>0.9</c:v>
                </c:pt>
                <c:pt idx="2">
                  <c:v>1.1000000000000001</c:v>
                </c:pt>
                <c:pt idx="3">
                  <c:v>1.6</c:v>
                </c:pt>
                <c:pt idx="4">
                  <c:v>1.5</c:v>
                </c:pt>
                <c:pt idx="5">
                  <c:v>1.9</c:v>
                </c:pt>
                <c:pt idx="6">
                  <c:v>1.6</c:v>
                </c:pt>
                <c:pt idx="7">
                  <c:v>1.7</c:v>
                </c:pt>
                <c:pt idx="8">
                  <c:v>1.4</c:v>
                </c:pt>
                <c:pt idx="9">
                  <c:v>1.5</c:v>
                </c:pt>
                <c:pt idx="10">
                  <c:v>1</c:v>
                </c:pt>
                <c:pt idx="11">
                  <c:v>1.6</c:v>
                </c:pt>
                <c:pt idx="12">
                  <c:v>2.4</c:v>
                </c:pt>
                <c:pt idx="13">
                  <c:v>0.9</c:v>
                </c:pt>
                <c:pt idx="14">
                  <c:v>1.4</c:v>
                </c:pt>
                <c:pt idx="15">
                  <c:v>2.4</c:v>
                </c:pt>
                <c:pt idx="16">
                  <c:v>1.8</c:v>
                </c:pt>
                <c:pt idx="17">
                  <c:v>2.4</c:v>
                </c:pt>
                <c:pt idx="18">
                  <c:v>1.1000000000000001</c:v>
                </c:pt>
                <c:pt idx="19">
                  <c:v>2.2000000000000002</c:v>
                </c:pt>
                <c:pt idx="20">
                  <c:v>1.9</c:v>
                </c:pt>
                <c:pt idx="21">
                  <c:v>2.4</c:v>
                </c:pt>
                <c:pt idx="22">
                  <c:v>1.8</c:v>
                </c:pt>
                <c:pt idx="23">
                  <c:v>3.5</c:v>
                </c:pt>
                <c:pt idx="24">
                  <c:v>2.6</c:v>
                </c:pt>
                <c:pt idx="25">
                  <c:v>2.2000000000000002</c:v>
                </c:pt>
                <c:pt idx="26">
                  <c:v>2.4</c:v>
                </c:pt>
              </c:numCache>
            </c:numRef>
          </c:yVal>
          <c:smooth val="0"/>
          <c:extLst>
            <c:ext xmlns:c16="http://schemas.microsoft.com/office/drawing/2014/chart" uri="{C3380CC4-5D6E-409C-BE32-E72D297353CC}">
              <c16:uniqueId val="{0000000C-6DA9-41CD-9B86-2CA35C23C1B7}"/>
            </c:ext>
          </c:extLst>
        </c:ser>
        <c:dLbls>
          <c:showLegendKey val="0"/>
          <c:showVal val="0"/>
          <c:showCatName val="0"/>
          <c:showSerName val="0"/>
          <c:showPercent val="0"/>
          <c:showBubbleSize val="0"/>
        </c:dLbls>
        <c:axId val="515977680"/>
        <c:axId val="515977120"/>
      </c:scatterChart>
      <c:valAx>
        <c:axId val="515977680"/>
        <c:scaling>
          <c:orientation val="minMax"/>
        </c:scaling>
        <c:delete val="0"/>
        <c:axPos val="b"/>
        <c:numFmt formatCode="General" sourceLinked="1"/>
        <c:majorTickMark val="out"/>
        <c:minorTickMark val="none"/>
        <c:tickLblPos val="nextTo"/>
        <c:txPr>
          <a:bodyPr/>
          <a:lstStyle/>
          <a:p>
            <a:pPr>
              <a:defRPr sz="800">
                <a:latin typeface="Tahoma" panose="020B0604030504040204" pitchFamily="34" charset="0"/>
                <a:ea typeface="Tahoma" panose="020B0604030504040204" pitchFamily="34" charset="0"/>
                <a:cs typeface="Tahoma" panose="020B0604030504040204" pitchFamily="34" charset="0"/>
              </a:defRPr>
            </a:pPr>
            <a:endParaRPr lang="en-US"/>
          </a:p>
        </c:txPr>
        <c:crossAx val="515977120"/>
        <c:crosses val="autoZero"/>
        <c:crossBetween val="midCat"/>
      </c:valAx>
      <c:valAx>
        <c:axId val="515977120"/>
        <c:scaling>
          <c:orientation val="minMax"/>
        </c:scaling>
        <c:delete val="0"/>
        <c:axPos val="l"/>
        <c:numFmt formatCode="General" sourceLinked="1"/>
        <c:majorTickMark val="out"/>
        <c:minorTickMark val="none"/>
        <c:tickLblPos val="nextTo"/>
        <c:txPr>
          <a:bodyPr/>
          <a:lstStyle/>
          <a:p>
            <a:pPr>
              <a:defRPr sz="800">
                <a:latin typeface="Tahoma" panose="020B0604030504040204" pitchFamily="34" charset="0"/>
                <a:ea typeface="Tahoma" panose="020B0604030504040204" pitchFamily="34" charset="0"/>
                <a:cs typeface="Tahoma" panose="020B0604030504040204" pitchFamily="34" charset="0"/>
              </a:defRPr>
            </a:pPr>
            <a:endParaRPr lang="en-US"/>
          </a:p>
        </c:txPr>
        <c:crossAx val="515977680"/>
        <c:crosses val="autoZero"/>
        <c:crossBetween val="midCat"/>
      </c:valAx>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a:noFill/>
            </a:ln>
          </c:spPr>
          <c:marker>
            <c:spPr>
              <a:solidFill>
                <a:schemeClr val="accent1"/>
              </a:solidFill>
            </c:spPr>
          </c:marker>
          <c:dPt>
            <c:idx val="10"/>
            <c:bubble3D val="0"/>
            <c:extLst>
              <c:ext xmlns:c16="http://schemas.microsoft.com/office/drawing/2014/chart" uri="{C3380CC4-5D6E-409C-BE32-E72D297353CC}">
                <c16:uniqueId val="{00000000-6DFD-4408-B901-4533F2484403}"/>
              </c:ext>
            </c:extLst>
          </c:dPt>
          <c:dPt>
            <c:idx val="11"/>
            <c:bubble3D val="0"/>
            <c:extLst>
              <c:ext xmlns:c16="http://schemas.microsoft.com/office/drawing/2014/chart" uri="{C3380CC4-5D6E-409C-BE32-E72D297353CC}">
                <c16:uniqueId val="{00000001-6DFD-4408-B901-4533F2484403}"/>
              </c:ext>
            </c:extLst>
          </c:dPt>
          <c:dPt>
            <c:idx val="13"/>
            <c:bubble3D val="0"/>
            <c:extLst>
              <c:ext xmlns:c16="http://schemas.microsoft.com/office/drawing/2014/chart" uri="{C3380CC4-5D6E-409C-BE32-E72D297353CC}">
                <c16:uniqueId val="{00000002-6DFD-4408-B901-4533F2484403}"/>
              </c:ext>
            </c:extLst>
          </c:dPt>
          <c:dPt>
            <c:idx val="19"/>
            <c:bubble3D val="0"/>
            <c:extLst>
              <c:ext xmlns:c16="http://schemas.microsoft.com/office/drawing/2014/chart" uri="{C3380CC4-5D6E-409C-BE32-E72D297353CC}">
                <c16:uniqueId val="{00000003-6DFD-4408-B901-4533F2484403}"/>
              </c:ext>
            </c:extLst>
          </c:dPt>
          <c:dPt>
            <c:idx val="20"/>
            <c:bubble3D val="0"/>
            <c:extLst>
              <c:ext xmlns:c16="http://schemas.microsoft.com/office/drawing/2014/chart" uri="{C3380CC4-5D6E-409C-BE32-E72D297353CC}">
                <c16:uniqueId val="{00000004-6DFD-4408-B901-4533F2484403}"/>
              </c:ext>
            </c:extLst>
          </c:dPt>
          <c:dPt>
            <c:idx val="21"/>
            <c:bubble3D val="0"/>
            <c:extLst>
              <c:ext xmlns:c16="http://schemas.microsoft.com/office/drawing/2014/chart" uri="{C3380CC4-5D6E-409C-BE32-E72D297353CC}">
                <c16:uniqueId val="{00000005-6DFD-4408-B901-4533F2484403}"/>
              </c:ext>
            </c:extLst>
          </c:dPt>
          <c:dPt>
            <c:idx val="22"/>
            <c:bubble3D val="0"/>
            <c:extLst>
              <c:ext xmlns:c16="http://schemas.microsoft.com/office/drawing/2014/chart" uri="{C3380CC4-5D6E-409C-BE32-E72D297353CC}">
                <c16:uniqueId val="{00000006-6DFD-4408-B901-4533F2484403}"/>
              </c:ext>
            </c:extLst>
          </c:dPt>
          <c:dPt>
            <c:idx val="23"/>
            <c:bubble3D val="0"/>
            <c:extLst>
              <c:ext xmlns:c16="http://schemas.microsoft.com/office/drawing/2014/chart" uri="{C3380CC4-5D6E-409C-BE32-E72D297353CC}">
                <c16:uniqueId val="{00000007-6DFD-4408-B901-4533F2484403}"/>
              </c:ext>
            </c:extLst>
          </c:dPt>
          <c:dPt>
            <c:idx val="24"/>
            <c:bubble3D val="0"/>
            <c:extLst>
              <c:ext xmlns:c16="http://schemas.microsoft.com/office/drawing/2014/chart" uri="{C3380CC4-5D6E-409C-BE32-E72D297353CC}">
                <c16:uniqueId val="{00000008-6DFD-4408-B901-4533F2484403}"/>
              </c:ext>
            </c:extLst>
          </c:dPt>
          <c:dPt>
            <c:idx val="25"/>
            <c:bubble3D val="0"/>
            <c:extLst>
              <c:ext xmlns:c16="http://schemas.microsoft.com/office/drawing/2014/chart" uri="{C3380CC4-5D6E-409C-BE32-E72D297353CC}">
                <c16:uniqueId val="{00000009-6DFD-4408-B901-4533F2484403}"/>
              </c:ext>
            </c:extLst>
          </c:dPt>
          <c:dPt>
            <c:idx val="26"/>
            <c:bubble3D val="0"/>
            <c:extLst>
              <c:ext xmlns:c16="http://schemas.microsoft.com/office/drawing/2014/chart" uri="{C3380CC4-5D6E-409C-BE32-E72D297353CC}">
                <c16:uniqueId val="{0000000A-6DFD-4408-B901-4533F2484403}"/>
              </c:ext>
            </c:extLst>
          </c:dPt>
          <c:xVal>
            <c:numRef>
              <c:f>Sheet1!$A$2:$A$30</c:f>
              <c:numCache>
                <c:formatCode>General</c:formatCode>
                <c:ptCount val="29"/>
                <c:pt idx="0">
                  <c:v>0.7</c:v>
                </c:pt>
                <c:pt idx="1">
                  <c:v>0.8</c:v>
                </c:pt>
                <c:pt idx="2">
                  <c:v>0.8</c:v>
                </c:pt>
                <c:pt idx="3">
                  <c:v>0.82</c:v>
                </c:pt>
                <c:pt idx="4">
                  <c:v>0.82</c:v>
                </c:pt>
                <c:pt idx="5">
                  <c:v>0.9</c:v>
                </c:pt>
                <c:pt idx="6">
                  <c:v>0.9</c:v>
                </c:pt>
                <c:pt idx="7">
                  <c:v>1</c:v>
                </c:pt>
                <c:pt idx="8">
                  <c:v>1</c:v>
                </c:pt>
                <c:pt idx="9">
                  <c:v>1.1000000000000001</c:v>
                </c:pt>
                <c:pt idx="10">
                  <c:v>1.6</c:v>
                </c:pt>
                <c:pt idx="11">
                  <c:v>1.6</c:v>
                </c:pt>
                <c:pt idx="12">
                  <c:v>1.7</c:v>
                </c:pt>
                <c:pt idx="13">
                  <c:v>2.2000000000000002</c:v>
                </c:pt>
                <c:pt idx="14">
                  <c:v>2.5</c:v>
                </c:pt>
                <c:pt idx="15">
                  <c:v>2.5</c:v>
                </c:pt>
                <c:pt idx="16">
                  <c:v>2.9</c:v>
                </c:pt>
                <c:pt idx="17">
                  <c:v>3.3</c:v>
                </c:pt>
                <c:pt idx="18">
                  <c:v>4.0999999999999996</c:v>
                </c:pt>
                <c:pt idx="19">
                  <c:v>4.2</c:v>
                </c:pt>
                <c:pt idx="20">
                  <c:v>4.3</c:v>
                </c:pt>
                <c:pt idx="21">
                  <c:v>4.4000000000000004</c:v>
                </c:pt>
                <c:pt idx="22">
                  <c:v>4.5</c:v>
                </c:pt>
                <c:pt idx="23">
                  <c:v>5.0999999999999996</c:v>
                </c:pt>
                <c:pt idx="24">
                  <c:v>5.8</c:v>
                </c:pt>
                <c:pt idx="25">
                  <c:v>5.8</c:v>
                </c:pt>
                <c:pt idx="26">
                  <c:v>6.2</c:v>
                </c:pt>
                <c:pt idx="27">
                  <c:v>6.3</c:v>
                </c:pt>
                <c:pt idx="28">
                  <c:v>7.5</c:v>
                </c:pt>
              </c:numCache>
            </c:numRef>
          </c:xVal>
          <c:yVal>
            <c:numRef>
              <c:f>Sheet1!$B$2:$B$30</c:f>
              <c:numCache>
                <c:formatCode>General</c:formatCode>
                <c:ptCount val="29"/>
                <c:pt idx="0">
                  <c:v>0.2</c:v>
                </c:pt>
                <c:pt idx="1">
                  <c:v>0.18</c:v>
                </c:pt>
                <c:pt idx="2">
                  <c:v>0.19</c:v>
                </c:pt>
                <c:pt idx="3">
                  <c:v>0.22</c:v>
                </c:pt>
                <c:pt idx="4">
                  <c:v>0.23</c:v>
                </c:pt>
                <c:pt idx="5">
                  <c:v>0.26</c:v>
                </c:pt>
                <c:pt idx="6">
                  <c:v>0.31</c:v>
                </c:pt>
                <c:pt idx="7">
                  <c:v>0.34</c:v>
                </c:pt>
                <c:pt idx="8">
                  <c:v>0.35</c:v>
                </c:pt>
                <c:pt idx="9">
                  <c:v>0.37</c:v>
                </c:pt>
                <c:pt idx="10">
                  <c:v>0.39</c:v>
                </c:pt>
                <c:pt idx="11">
                  <c:v>0.41</c:v>
                </c:pt>
                <c:pt idx="12">
                  <c:v>0.43</c:v>
                </c:pt>
                <c:pt idx="13">
                  <c:v>0.48</c:v>
                </c:pt>
                <c:pt idx="14">
                  <c:v>0.51</c:v>
                </c:pt>
                <c:pt idx="15">
                  <c:v>0.53</c:v>
                </c:pt>
                <c:pt idx="16">
                  <c:v>0.52</c:v>
                </c:pt>
                <c:pt idx="17">
                  <c:v>0.51</c:v>
                </c:pt>
                <c:pt idx="18">
                  <c:v>0.49</c:v>
                </c:pt>
                <c:pt idx="19">
                  <c:v>0.48</c:v>
                </c:pt>
                <c:pt idx="20">
                  <c:v>0.47</c:v>
                </c:pt>
                <c:pt idx="21">
                  <c:v>0.44</c:v>
                </c:pt>
                <c:pt idx="22">
                  <c:v>0.4</c:v>
                </c:pt>
                <c:pt idx="23">
                  <c:v>0.47</c:v>
                </c:pt>
                <c:pt idx="24">
                  <c:v>0.49</c:v>
                </c:pt>
                <c:pt idx="25">
                  <c:v>0.52</c:v>
                </c:pt>
                <c:pt idx="26">
                  <c:v>0.55000000000000004</c:v>
                </c:pt>
                <c:pt idx="27">
                  <c:v>0.57999999999999996</c:v>
                </c:pt>
                <c:pt idx="28">
                  <c:v>0.59</c:v>
                </c:pt>
              </c:numCache>
            </c:numRef>
          </c:yVal>
          <c:smooth val="0"/>
          <c:extLst>
            <c:ext xmlns:c16="http://schemas.microsoft.com/office/drawing/2014/chart" uri="{C3380CC4-5D6E-409C-BE32-E72D297353CC}">
              <c16:uniqueId val="{0000000B-6DFD-4408-B901-4533F2484403}"/>
            </c:ext>
          </c:extLst>
        </c:ser>
        <c:dLbls>
          <c:showLegendKey val="0"/>
          <c:showVal val="0"/>
          <c:showCatName val="0"/>
          <c:showSerName val="0"/>
          <c:showPercent val="0"/>
          <c:showBubbleSize val="0"/>
        </c:dLbls>
        <c:axId val="258774128"/>
        <c:axId val="258776368"/>
      </c:scatterChart>
      <c:valAx>
        <c:axId val="258774128"/>
        <c:scaling>
          <c:orientation val="minMax"/>
        </c:scaling>
        <c:delete val="0"/>
        <c:axPos val="b"/>
        <c:numFmt formatCode="General" sourceLinked="1"/>
        <c:majorTickMark val="out"/>
        <c:minorTickMark val="none"/>
        <c:tickLblPos val="nextTo"/>
        <c:txPr>
          <a:bodyPr/>
          <a:lstStyle/>
          <a:p>
            <a:pPr>
              <a:defRPr sz="800">
                <a:latin typeface="Tahoma" panose="020B0604030504040204" pitchFamily="34" charset="0"/>
                <a:ea typeface="Tahoma" panose="020B0604030504040204" pitchFamily="34" charset="0"/>
                <a:cs typeface="Tahoma" panose="020B0604030504040204" pitchFamily="34" charset="0"/>
              </a:defRPr>
            </a:pPr>
            <a:endParaRPr lang="en-US"/>
          </a:p>
        </c:txPr>
        <c:crossAx val="258776368"/>
        <c:crosses val="autoZero"/>
        <c:crossBetween val="midCat"/>
      </c:valAx>
      <c:valAx>
        <c:axId val="258776368"/>
        <c:scaling>
          <c:orientation val="minMax"/>
        </c:scaling>
        <c:delete val="0"/>
        <c:axPos val="l"/>
        <c:numFmt formatCode="General" sourceLinked="1"/>
        <c:majorTickMark val="out"/>
        <c:minorTickMark val="none"/>
        <c:tickLblPos val="nextTo"/>
        <c:txPr>
          <a:bodyPr/>
          <a:lstStyle/>
          <a:p>
            <a:pPr>
              <a:defRPr sz="800">
                <a:latin typeface="Tahoma" panose="020B0604030504040204" pitchFamily="34" charset="0"/>
                <a:ea typeface="Tahoma" panose="020B0604030504040204" pitchFamily="34" charset="0"/>
                <a:cs typeface="Tahoma" panose="020B0604030504040204" pitchFamily="34" charset="0"/>
              </a:defRPr>
            </a:pPr>
            <a:endParaRPr lang="en-US"/>
          </a:p>
        </c:txPr>
        <c:crossAx val="258774128"/>
        <c:crosses val="autoZero"/>
        <c:crossBetween val="midCat"/>
      </c:valAx>
    </c:plotArea>
    <c:plotVisOnly val="1"/>
    <c:dispBlanksAs val="gap"/>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BB665E-32BE-4AD8-B984-E8F67303BBAC}"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E35A7B6E-9988-4A56-88DD-5C7EA78100B4}">
      <dgm:prSet phldrT="[Text]" custT="1"/>
      <dgm:spPr/>
      <dgm:t>
        <a:bodyPr/>
        <a:lstStyle/>
        <a:p>
          <a:r>
            <a:rPr lang="en-US" sz="1400" b="1" i="1">
              <a:solidFill>
                <a:schemeClr val="bg1"/>
              </a:solidFill>
            </a:rPr>
            <a:t>Trade Planning Management</a:t>
          </a:r>
          <a:endParaRPr lang="en-US" sz="1400" b="1">
            <a:solidFill>
              <a:schemeClr val="bg1"/>
            </a:solidFill>
          </a:endParaRPr>
        </a:p>
      </dgm:t>
    </dgm:pt>
    <dgm:pt modelId="{7905DD77-1F43-4983-BA6B-B7FFFC5FAFEB}" type="parTrans" cxnId="{46753D52-4CF9-4698-B1C5-A4CCB79E90DF}">
      <dgm:prSet/>
      <dgm:spPr/>
      <dgm:t>
        <a:bodyPr/>
        <a:lstStyle/>
        <a:p>
          <a:endParaRPr lang="en-US" b="1"/>
        </a:p>
      </dgm:t>
    </dgm:pt>
    <dgm:pt modelId="{E919811E-A2AF-4A5C-BA2D-2FB8025A30FA}" type="sibTrans" cxnId="{46753D52-4CF9-4698-B1C5-A4CCB79E90DF}">
      <dgm:prSet/>
      <dgm:spPr/>
      <dgm:t>
        <a:bodyPr/>
        <a:lstStyle/>
        <a:p>
          <a:endParaRPr lang="en-US" b="1"/>
        </a:p>
      </dgm:t>
    </dgm:pt>
    <dgm:pt modelId="{C4DB252F-184A-4F61-A17E-FA48A7CE1A3D}">
      <dgm:prSet phldrT="[Text]" custT="1"/>
      <dgm:spPr/>
      <dgm:t>
        <a:bodyPr anchor="ctr"/>
        <a:lstStyle/>
        <a:p>
          <a:r>
            <a:rPr lang="en-US" sz="1400" b="0">
              <a:solidFill>
                <a:srgbClr val="727272"/>
              </a:solidFill>
            </a:rPr>
            <a:t>Low risk rapid test and learn environments </a:t>
          </a:r>
          <a:endParaRPr lang="en-US" sz="1400" b="0"/>
        </a:p>
      </dgm:t>
    </dgm:pt>
    <dgm:pt modelId="{8ABDC8D8-C8DE-4F4D-9997-2060329D4E9C}" type="parTrans" cxnId="{64DC356B-3D28-4C79-BE57-48A8A9696F8B}">
      <dgm:prSet/>
      <dgm:spPr/>
      <dgm:t>
        <a:bodyPr/>
        <a:lstStyle/>
        <a:p>
          <a:endParaRPr lang="en-US" b="1"/>
        </a:p>
      </dgm:t>
    </dgm:pt>
    <dgm:pt modelId="{3E8D9DE8-ABAA-4151-82E0-613CFE4C3F5B}" type="sibTrans" cxnId="{64DC356B-3D28-4C79-BE57-48A8A9696F8B}">
      <dgm:prSet/>
      <dgm:spPr/>
      <dgm:t>
        <a:bodyPr/>
        <a:lstStyle/>
        <a:p>
          <a:endParaRPr lang="en-US" b="1"/>
        </a:p>
      </dgm:t>
    </dgm:pt>
    <dgm:pt modelId="{643FBAC4-2AF0-409B-AD19-9A243976E733}">
      <dgm:prSet phldrT="[Text]"/>
      <dgm:spPr/>
      <dgm:t>
        <a:bodyPr/>
        <a:lstStyle/>
        <a:p>
          <a:r>
            <a:rPr lang="en-US" b="1" i="1">
              <a:solidFill>
                <a:schemeClr val="bg1"/>
              </a:solidFill>
            </a:rPr>
            <a:t>Precision Promotion</a:t>
          </a:r>
          <a:endParaRPr lang="en-US" b="1">
            <a:solidFill>
              <a:schemeClr val="bg1"/>
            </a:solidFill>
          </a:endParaRPr>
        </a:p>
      </dgm:t>
    </dgm:pt>
    <dgm:pt modelId="{72C796B6-EBCE-4F4A-BC2B-B99763C507C6}" type="parTrans" cxnId="{29462E99-E692-40EF-A610-2B092895485E}">
      <dgm:prSet/>
      <dgm:spPr/>
      <dgm:t>
        <a:bodyPr/>
        <a:lstStyle/>
        <a:p>
          <a:endParaRPr lang="en-US" b="1"/>
        </a:p>
      </dgm:t>
    </dgm:pt>
    <dgm:pt modelId="{7652D65D-557A-4DA6-A1BF-C264EE79F072}" type="sibTrans" cxnId="{29462E99-E692-40EF-A610-2B092895485E}">
      <dgm:prSet/>
      <dgm:spPr/>
      <dgm:t>
        <a:bodyPr/>
        <a:lstStyle/>
        <a:p>
          <a:endParaRPr lang="en-US" b="1"/>
        </a:p>
      </dgm:t>
    </dgm:pt>
    <dgm:pt modelId="{042B513A-1C9F-4B85-89E7-0AE4601F78BB}">
      <dgm:prSet phldrT="[Text]" custT="1"/>
      <dgm:spPr/>
      <dgm:t>
        <a:bodyPr anchor="ctr"/>
        <a:lstStyle/>
        <a:p>
          <a:r>
            <a:rPr lang="en-US" sz="1400" b="0">
              <a:solidFill>
                <a:schemeClr val="bg1">
                  <a:lumMod val="50000"/>
                </a:schemeClr>
              </a:solidFill>
            </a:rPr>
            <a:t>Defining appropriate balance of price spending</a:t>
          </a:r>
        </a:p>
      </dgm:t>
    </dgm:pt>
    <dgm:pt modelId="{F5C650EF-8295-45EB-8F36-1CCDCE50FF67}" type="parTrans" cxnId="{040A39D6-FCE7-42B3-A209-42F80D4C5DD4}">
      <dgm:prSet/>
      <dgm:spPr/>
      <dgm:t>
        <a:bodyPr/>
        <a:lstStyle/>
        <a:p>
          <a:endParaRPr lang="en-US" b="1"/>
        </a:p>
      </dgm:t>
    </dgm:pt>
    <dgm:pt modelId="{58877D01-4B7E-4E20-9224-74E59289A9E2}" type="sibTrans" cxnId="{040A39D6-FCE7-42B3-A209-42F80D4C5DD4}">
      <dgm:prSet/>
      <dgm:spPr/>
      <dgm:t>
        <a:bodyPr/>
        <a:lstStyle/>
        <a:p>
          <a:endParaRPr lang="en-US" b="1"/>
        </a:p>
      </dgm:t>
    </dgm:pt>
    <dgm:pt modelId="{B999B631-B2BA-4C1D-A4CE-00FF18620BCE}">
      <dgm:prSet phldrT="[Text]" custT="1"/>
      <dgm:spPr/>
      <dgm:t>
        <a:bodyPr/>
        <a:lstStyle/>
        <a:p>
          <a:r>
            <a:rPr lang="en-US" sz="1400" b="1" i="1">
              <a:solidFill>
                <a:schemeClr val="bg1"/>
              </a:solidFill>
            </a:rPr>
            <a:t>Test and Learn</a:t>
          </a:r>
          <a:endParaRPr lang="en-US" sz="1400" b="1">
            <a:solidFill>
              <a:schemeClr val="bg1"/>
            </a:solidFill>
          </a:endParaRPr>
        </a:p>
      </dgm:t>
    </dgm:pt>
    <dgm:pt modelId="{150AF15C-131D-449B-9CED-619DC21A9622}" type="parTrans" cxnId="{540CF6E7-EF10-41D0-B8CA-939D57DD2694}">
      <dgm:prSet/>
      <dgm:spPr/>
      <dgm:t>
        <a:bodyPr/>
        <a:lstStyle/>
        <a:p>
          <a:endParaRPr lang="en-US" b="1"/>
        </a:p>
      </dgm:t>
    </dgm:pt>
    <dgm:pt modelId="{014CBB35-5EE2-437E-8698-4C42B1A5C581}" type="sibTrans" cxnId="{540CF6E7-EF10-41D0-B8CA-939D57DD2694}">
      <dgm:prSet/>
      <dgm:spPr/>
      <dgm:t>
        <a:bodyPr/>
        <a:lstStyle/>
        <a:p>
          <a:endParaRPr lang="en-US" b="1"/>
        </a:p>
      </dgm:t>
    </dgm:pt>
    <dgm:pt modelId="{2D12B6A9-E1E5-437E-9A2C-0967BAE258DC}">
      <dgm:prSet phldrT="[Text]" custT="1"/>
      <dgm:spPr/>
      <dgm:t>
        <a:bodyPr/>
        <a:lstStyle/>
        <a:p>
          <a:r>
            <a:rPr lang="en-US" sz="1400" b="1" i="1">
              <a:solidFill>
                <a:schemeClr val="bg1"/>
              </a:solidFill>
            </a:rPr>
            <a:t>Trade Promotion Optimization</a:t>
          </a:r>
          <a:endParaRPr lang="en-US" sz="1400" b="1">
            <a:solidFill>
              <a:schemeClr val="bg1"/>
            </a:solidFill>
          </a:endParaRPr>
        </a:p>
      </dgm:t>
    </dgm:pt>
    <dgm:pt modelId="{D8EBB2E2-58E1-4A4E-8EB4-A5F8BACC4CC2}" type="parTrans" cxnId="{699D825A-0FB1-49FD-B429-F279BF0B28EC}">
      <dgm:prSet/>
      <dgm:spPr/>
      <dgm:t>
        <a:bodyPr/>
        <a:lstStyle/>
        <a:p>
          <a:endParaRPr lang="en-US" b="1"/>
        </a:p>
      </dgm:t>
    </dgm:pt>
    <dgm:pt modelId="{1A27C61F-4389-4226-BD85-A8088899AAAC}" type="sibTrans" cxnId="{699D825A-0FB1-49FD-B429-F279BF0B28EC}">
      <dgm:prSet/>
      <dgm:spPr/>
      <dgm:t>
        <a:bodyPr/>
        <a:lstStyle/>
        <a:p>
          <a:endParaRPr lang="en-US" b="1"/>
        </a:p>
      </dgm:t>
    </dgm:pt>
    <dgm:pt modelId="{F9F8AEE9-59F1-4F47-BE38-B3E1E2A3336B}">
      <dgm:prSet phldrT="[Text]" custT="1"/>
      <dgm:spPr/>
      <dgm:t>
        <a:bodyPr/>
        <a:lstStyle/>
        <a:p>
          <a:r>
            <a:rPr lang="en-US" sz="1400" b="1" i="1">
              <a:solidFill>
                <a:schemeClr val="bg1"/>
              </a:solidFill>
            </a:rPr>
            <a:t>Consumer Promotion Optimization</a:t>
          </a:r>
          <a:endParaRPr lang="en-US" sz="1400" b="1">
            <a:solidFill>
              <a:schemeClr val="bg1"/>
            </a:solidFill>
          </a:endParaRPr>
        </a:p>
      </dgm:t>
    </dgm:pt>
    <dgm:pt modelId="{182C8273-EC60-4AF7-ABA6-9B3B10F7A1E5}" type="parTrans" cxnId="{ED9FB0D6-D4B0-49B6-B790-3320D45352E8}">
      <dgm:prSet/>
      <dgm:spPr/>
      <dgm:t>
        <a:bodyPr/>
        <a:lstStyle/>
        <a:p>
          <a:endParaRPr lang="en-US" b="1"/>
        </a:p>
      </dgm:t>
    </dgm:pt>
    <dgm:pt modelId="{68303B51-69A4-4064-B528-34CCD75FDA12}" type="sibTrans" cxnId="{ED9FB0D6-D4B0-49B6-B790-3320D45352E8}">
      <dgm:prSet/>
      <dgm:spPr/>
      <dgm:t>
        <a:bodyPr/>
        <a:lstStyle/>
        <a:p>
          <a:endParaRPr lang="en-US" b="1"/>
        </a:p>
      </dgm:t>
    </dgm:pt>
    <dgm:pt modelId="{79E32314-8845-40BF-BB59-BAD1CDD724FC}">
      <dgm:prSet custT="1"/>
      <dgm:spPr/>
      <dgm:t>
        <a:bodyPr anchor="ctr"/>
        <a:lstStyle/>
        <a:p>
          <a:r>
            <a:rPr lang="en-US" sz="1400" b="0">
              <a:solidFill>
                <a:schemeClr val="bg1">
                  <a:lumMod val="50000"/>
                </a:schemeClr>
              </a:solidFill>
            </a:rPr>
            <a:t>Spend planning system</a:t>
          </a:r>
        </a:p>
      </dgm:t>
    </dgm:pt>
    <dgm:pt modelId="{5C21FC30-67C3-440F-B77E-87A47B2D401A}" type="parTrans" cxnId="{8D319758-8526-4502-A7A3-4A18B0F793F2}">
      <dgm:prSet/>
      <dgm:spPr/>
      <dgm:t>
        <a:bodyPr/>
        <a:lstStyle/>
        <a:p>
          <a:endParaRPr lang="en-US" b="1"/>
        </a:p>
      </dgm:t>
    </dgm:pt>
    <dgm:pt modelId="{C288EDBE-A637-4477-BE32-652F1AC0FAD3}" type="sibTrans" cxnId="{8D319758-8526-4502-A7A3-4A18B0F793F2}">
      <dgm:prSet/>
      <dgm:spPr/>
      <dgm:t>
        <a:bodyPr/>
        <a:lstStyle/>
        <a:p>
          <a:endParaRPr lang="en-US" b="1"/>
        </a:p>
      </dgm:t>
    </dgm:pt>
    <dgm:pt modelId="{D63B1071-B199-4E08-8FF1-46C0882CC8F9}">
      <dgm:prSet phldrT="[Text]" custT="1"/>
      <dgm:spPr/>
      <dgm:t>
        <a:bodyPr anchor="ctr"/>
        <a:lstStyle/>
        <a:p>
          <a:r>
            <a:rPr lang="en-US" sz="1400" b="0">
              <a:solidFill>
                <a:srgbClr val="727272"/>
              </a:solidFill>
            </a:rPr>
            <a:t>Understanding event specific performance</a:t>
          </a:r>
          <a:endParaRPr lang="en-US" sz="1400" b="0"/>
        </a:p>
      </dgm:t>
    </dgm:pt>
    <dgm:pt modelId="{A0D1376A-DA8C-49BE-A49B-66CA7AAB4552}" type="parTrans" cxnId="{77502C48-6073-49F2-834C-25FCB0E77B7E}">
      <dgm:prSet/>
      <dgm:spPr/>
      <dgm:t>
        <a:bodyPr/>
        <a:lstStyle/>
        <a:p>
          <a:endParaRPr lang="en-US" b="1"/>
        </a:p>
      </dgm:t>
    </dgm:pt>
    <dgm:pt modelId="{D0CDF986-27BB-438D-8F8A-B85A9FC86240}" type="sibTrans" cxnId="{77502C48-6073-49F2-834C-25FCB0E77B7E}">
      <dgm:prSet/>
      <dgm:spPr/>
      <dgm:t>
        <a:bodyPr/>
        <a:lstStyle/>
        <a:p>
          <a:endParaRPr lang="en-US" b="1"/>
        </a:p>
      </dgm:t>
    </dgm:pt>
    <dgm:pt modelId="{8E74F951-27C3-453E-B9CE-00E4C65A810B}">
      <dgm:prSet phldrT="[Text]" custT="1"/>
      <dgm:spPr/>
      <dgm:t>
        <a:bodyPr anchor="ctr"/>
        <a:lstStyle/>
        <a:p>
          <a:r>
            <a:rPr lang="en-US" sz="1400" b="0">
              <a:solidFill>
                <a:srgbClr val="727272"/>
              </a:solidFill>
            </a:rPr>
            <a:t>Analytics focused on shoppers</a:t>
          </a:r>
          <a:endParaRPr lang="en-US" sz="1400" b="0">
            <a:solidFill>
              <a:schemeClr val="bg1"/>
            </a:solidFill>
          </a:endParaRPr>
        </a:p>
      </dgm:t>
    </dgm:pt>
    <dgm:pt modelId="{91CE46AE-5AD1-44AB-AC90-20A6440825A3}" type="parTrans" cxnId="{3CFBACFF-7C32-4ADE-ACC4-F1FB4A58A5FA}">
      <dgm:prSet/>
      <dgm:spPr/>
      <dgm:t>
        <a:bodyPr/>
        <a:lstStyle/>
        <a:p>
          <a:endParaRPr lang="en-US" b="1"/>
        </a:p>
      </dgm:t>
    </dgm:pt>
    <dgm:pt modelId="{C69F65AA-76F5-4290-9D12-976C0779477A}" type="sibTrans" cxnId="{3CFBACFF-7C32-4ADE-ACC4-F1FB4A58A5FA}">
      <dgm:prSet/>
      <dgm:spPr/>
      <dgm:t>
        <a:bodyPr/>
        <a:lstStyle/>
        <a:p>
          <a:endParaRPr lang="en-US" b="1"/>
        </a:p>
      </dgm:t>
    </dgm:pt>
    <dgm:pt modelId="{134AEBDD-D5F7-4A65-AC7B-945450DCFCCB}">
      <dgm:prSet phldrT="[Text]" custT="1"/>
      <dgm:spPr/>
      <dgm:t>
        <a:bodyPr anchor="ctr"/>
        <a:lstStyle/>
        <a:p>
          <a:endParaRPr lang="en-US" sz="1400" b="0">
            <a:solidFill>
              <a:schemeClr val="bg1">
                <a:lumMod val="50000"/>
              </a:schemeClr>
            </a:solidFill>
          </a:endParaRPr>
        </a:p>
      </dgm:t>
    </dgm:pt>
    <dgm:pt modelId="{BE0621A3-1076-46E7-954A-30AB17893307}" type="parTrans" cxnId="{C45205D6-A6CB-4633-AA59-3FE00AAA5EE9}">
      <dgm:prSet/>
      <dgm:spPr/>
      <dgm:t>
        <a:bodyPr/>
        <a:lstStyle/>
        <a:p>
          <a:endParaRPr lang="en-US"/>
        </a:p>
      </dgm:t>
    </dgm:pt>
    <dgm:pt modelId="{9ED715C1-D6DF-4DFA-90DE-B2A404EE6980}" type="sibTrans" cxnId="{C45205D6-A6CB-4633-AA59-3FE00AAA5EE9}">
      <dgm:prSet/>
      <dgm:spPr/>
      <dgm:t>
        <a:bodyPr/>
        <a:lstStyle/>
        <a:p>
          <a:endParaRPr lang="en-US"/>
        </a:p>
      </dgm:t>
    </dgm:pt>
    <dgm:pt modelId="{E3B89222-7946-46B1-9D77-0560BECB25F0}" type="pres">
      <dgm:prSet presAssocID="{A5BB665E-32BE-4AD8-B984-E8F67303BBAC}" presName="Name0" presStyleCnt="0">
        <dgm:presLayoutVars>
          <dgm:dir/>
          <dgm:animLvl val="lvl"/>
          <dgm:resizeHandles val="exact"/>
        </dgm:presLayoutVars>
      </dgm:prSet>
      <dgm:spPr/>
    </dgm:pt>
    <dgm:pt modelId="{CEC41AD0-8F03-4F96-9F46-F190C3CE9153}" type="pres">
      <dgm:prSet presAssocID="{A5BB665E-32BE-4AD8-B984-E8F67303BBAC}" presName="tSp" presStyleCnt="0"/>
      <dgm:spPr/>
    </dgm:pt>
    <dgm:pt modelId="{0E331D25-3CDB-4E45-8604-22EAC7A893BB}" type="pres">
      <dgm:prSet presAssocID="{A5BB665E-32BE-4AD8-B984-E8F67303BBAC}" presName="bSp" presStyleCnt="0"/>
      <dgm:spPr/>
    </dgm:pt>
    <dgm:pt modelId="{CF157034-4B1D-4E92-A7A9-256301478306}" type="pres">
      <dgm:prSet presAssocID="{A5BB665E-32BE-4AD8-B984-E8F67303BBAC}" presName="process" presStyleCnt="0"/>
      <dgm:spPr/>
    </dgm:pt>
    <dgm:pt modelId="{957BB044-A3FA-414D-BBD6-681C185693F3}" type="pres">
      <dgm:prSet presAssocID="{E35A7B6E-9988-4A56-88DD-5C7EA78100B4}" presName="composite1" presStyleCnt="0"/>
      <dgm:spPr/>
    </dgm:pt>
    <dgm:pt modelId="{01FE9802-2627-42F6-BDEC-1AD5991F2CFC}" type="pres">
      <dgm:prSet presAssocID="{E35A7B6E-9988-4A56-88DD-5C7EA78100B4}" presName="dummyNode1" presStyleLbl="node1" presStyleIdx="0" presStyleCnt="5"/>
      <dgm:spPr/>
    </dgm:pt>
    <dgm:pt modelId="{15356B47-58C4-4586-89CD-8E420830CE44}" type="pres">
      <dgm:prSet presAssocID="{E35A7B6E-9988-4A56-88DD-5C7EA78100B4}" presName="childNode1" presStyleLbl="bgAcc1" presStyleIdx="0" presStyleCnt="5" custScaleX="99468" custLinFactNeighborX="3074" custLinFactNeighborY="7755">
        <dgm:presLayoutVars>
          <dgm:bulletEnabled val="1"/>
        </dgm:presLayoutVars>
      </dgm:prSet>
      <dgm:spPr/>
    </dgm:pt>
    <dgm:pt modelId="{51C64082-4C6C-4180-94EB-B1E148E9D162}" type="pres">
      <dgm:prSet presAssocID="{E35A7B6E-9988-4A56-88DD-5C7EA78100B4}" presName="childNode1tx" presStyleLbl="bgAcc1" presStyleIdx="0" presStyleCnt="5">
        <dgm:presLayoutVars>
          <dgm:bulletEnabled val="1"/>
        </dgm:presLayoutVars>
      </dgm:prSet>
      <dgm:spPr/>
    </dgm:pt>
    <dgm:pt modelId="{9B6BE38D-EC00-44E6-B3F7-94DC5A5BE602}" type="pres">
      <dgm:prSet presAssocID="{E35A7B6E-9988-4A56-88DD-5C7EA78100B4}" presName="parentNode1" presStyleLbl="node1" presStyleIdx="0" presStyleCnt="5" custScaleX="124970" custLinFactNeighborX="-1189" custLinFactNeighborY="13450">
        <dgm:presLayoutVars>
          <dgm:chMax val="1"/>
          <dgm:bulletEnabled val="1"/>
        </dgm:presLayoutVars>
      </dgm:prSet>
      <dgm:spPr/>
    </dgm:pt>
    <dgm:pt modelId="{D9F80A20-BCB1-46EA-97DE-DB1DE741B611}" type="pres">
      <dgm:prSet presAssocID="{E35A7B6E-9988-4A56-88DD-5C7EA78100B4}" presName="connSite1" presStyleCnt="0"/>
      <dgm:spPr/>
    </dgm:pt>
    <dgm:pt modelId="{9D0698C1-34C6-4BB7-B54C-DABDBB183F3D}" type="pres">
      <dgm:prSet presAssocID="{E919811E-A2AF-4A5C-BA2D-2FB8025A30FA}" presName="Name9" presStyleLbl="sibTrans2D1" presStyleIdx="0" presStyleCnt="4"/>
      <dgm:spPr/>
    </dgm:pt>
    <dgm:pt modelId="{4978BF62-C408-4C6D-8BDF-EEAE6B8CF833}" type="pres">
      <dgm:prSet presAssocID="{2D12B6A9-E1E5-437E-9A2C-0967BAE258DC}" presName="composite2" presStyleCnt="0"/>
      <dgm:spPr/>
    </dgm:pt>
    <dgm:pt modelId="{A974C220-19A9-4B5B-A718-52EE74AEB43D}" type="pres">
      <dgm:prSet presAssocID="{2D12B6A9-E1E5-437E-9A2C-0967BAE258DC}" presName="dummyNode2" presStyleLbl="node1" presStyleIdx="0" presStyleCnt="5"/>
      <dgm:spPr/>
    </dgm:pt>
    <dgm:pt modelId="{10F1070D-987E-4CBE-BA8F-811F59826242}" type="pres">
      <dgm:prSet presAssocID="{2D12B6A9-E1E5-437E-9A2C-0967BAE258DC}" presName="childNode2" presStyleLbl="bgAcc1" presStyleIdx="1" presStyleCnt="5" custScaleX="118952">
        <dgm:presLayoutVars>
          <dgm:bulletEnabled val="1"/>
        </dgm:presLayoutVars>
      </dgm:prSet>
      <dgm:spPr/>
    </dgm:pt>
    <dgm:pt modelId="{4802C27D-0FE7-434E-A72A-2276F47D5B63}" type="pres">
      <dgm:prSet presAssocID="{2D12B6A9-E1E5-437E-9A2C-0967BAE258DC}" presName="childNode2tx" presStyleLbl="bgAcc1" presStyleIdx="1" presStyleCnt="5">
        <dgm:presLayoutVars>
          <dgm:bulletEnabled val="1"/>
        </dgm:presLayoutVars>
      </dgm:prSet>
      <dgm:spPr/>
    </dgm:pt>
    <dgm:pt modelId="{22F4ADD8-475C-4DC2-8C00-4F84B0D7F2FF}" type="pres">
      <dgm:prSet presAssocID="{2D12B6A9-E1E5-437E-9A2C-0967BAE258DC}" presName="parentNode2" presStyleLbl="node1" presStyleIdx="1" presStyleCnt="5" custScaleX="127275">
        <dgm:presLayoutVars>
          <dgm:chMax val="0"/>
          <dgm:bulletEnabled val="1"/>
        </dgm:presLayoutVars>
      </dgm:prSet>
      <dgm:spPr/>
    </dgm:pt>
    <dgm:pt modelId="{2746DD8A-40B9-4037-837E-BB0CDF38D66F}" type="pres">
      <dgm:prSet presAssocID="{2D12B6A9-E1E5-437E-9A2C-0967BAE258DC}" presName="connSite2" presStyleCnt="0"/>
      <dgm:spPr/>
    </dgm:pt>
    <dgm:pt modelId="{878D8188-9678-45A8-A924-4C0BADB25B7F}" type="pres">
      <dgm:prSet presAssocID="{1A27C61F-4389-4226-BD85-A8088899AAAC}" presName="Name18" presStyleLbl="sibTrans2D1" presStyleIdx="1" presStyleCnt="4"/>
      <dgm:spPr/>
    </dgm:pt>
    <dgm:pt modelId="{C3937A59-7415-481D-B94C-5038F387E471}" type="pres">
      <dgm:prSet presAssocID="{F9F8AEE9-59F1-4F47-BE38-B3E1E2A3336B}" presName="composite1" presStyleCnt="0"/>
      <dgm:spPr/>
    </dgm:pt>
    <dgm:pt modelId="{4EE1C721-E889-49A3-82E2-443635215E5F}" type="pres">
      <dgm:prSet presAssocID="{F9F8AEE9-59F1-4F47-BE38-B3E1E2A3336B}" presName="dummyNode1" presStyleLbl="node1" presStyleIdx="1" presStyleCnt="5"/>
      <dgm:spPr/>
    </dgm:pt>
    <dgm:pt modelId="{2EE0629C-4702-455B-AAD1-DC3BA220B6E6}" type="pres">
      <dgm:prSet presAssocID="{F9F8AEE9-59F1-4F47-BE38-B3E1E2A3336B}" presName="childNode1" presStyleLbl="bgAcc1" presStyleIdx="2" presStyleCnt="5">
        <dgm:presLayoutVars>
          <dgm:bulletEnabled val="1"/>
        </dgm:presLayoutVars>
      </dgm:prSet>
      <dgm:spPr/>
    </dgm:pt>
    <dgm:pt modelId="{AEBAF2E8-AAD3-4E8E-BADC-F2E5847FB3BE}" type="pres">
      <dgm:prSet presAssocID="{F9F8AEE9-59F1-4F47-BE38-B3E1E2A3336B}" presName="childNode1tx" presStyleLbl="bgAcc1" presStyleIdx="2" presStyleCnt="5">
        <dgm:presLayoutVars>
          <dgm:bulletEnabled val="1"/>
        </dgm:presLayoutVars>
      </dgm:prSet>
      <dgm:spPr/>
    </dgm:pt>
    <dgm:pt modelId="{81643086-604F-4627-AA5F-FA35258455D8}" type="pres">
      <dgm:prSet presAssocID="{F9F8AEE9-59F1-4F47-BE38-B3E1E2A3336B}" presName="parentNode1" presStyleLbl="node1" presStyleIdx="2" presStyleCnt="5" custScaleX="116332" custScaleY="131204">
        <dgm:presLayoutVars>
          <dgm:chMax val="1"/>
          <dgm:bulletEnabled val="1"/>
        </dgm:presLayoutVars>
      </dgm:prSet>
      <dgm:spPr/>
    </dgm:pt>
    <dgm:pt modelId="{44233786-9589-4FA9-9DB6-949CDEB7A186}" type="pres">
      <dgm:prSet presAssocID="{F9F8AEE9-59F1-4F47-BE38-B3E1E2A3336B}" presName="connSite1" presStyleCnt="0"/>
      <dgm:spPr/>
    </dgm:pt>
    <dgm:pt modelId="{52BEC625-06FA-4802-9CE4-04FC132BF734}" type="pres">
      <dgm:prSet presAssocID="{68303B51-69A4-4064-B528-34CCD75FDA12}" presName="Name9" presStyleLbl="sibTrans2D1" presStyleIdx="2" presStyleCnt="4"/>
      <dgm:spPr/>
    </dgm:pt>
    <dgm:pt modelId="{33650879-611A-48C3-8D72-DC4341DC51E0}" type="pres">
      <dgm:prSet presAssocID="{B999B631-B2BA-4C1D-A4CE-00FF18620BCE}" presName="composite2" presStyleCnt="0"/>
      <dgm:spPr/>
    </dgm:pt>
    <dgm:pt modelId="{199BF282-5BAB-44AB-9284-B00E86969800}" type="pres">
      <dgm:prSet presAssocID="{B999B631-B2BA-4C1D-A4CE-00FF18620BCE}" presName="dummyNode2" presStyleLbl="node1" presStyleIdx="2" presStyleCnt="5"/>
      <dgm:spPr/>
    </dgm:pt>
    <dgm:pt modelId="{81F6567F-7781-49E6-A688-BB9E252768BF}" type="pres">
      <dgm:prSet presAssocID="{B999B631-B2BA-4C1D-A4CE-00FF18620BCE}" presName="childNode2" presStyleLbl="bgAcc1" presStyleIdx="3" presStyleCnt="5" custScaleX="117119">
        <dgm:presLayoutVars>
          <dgm:bulletEnabled val="1"/>
        </dgm:presLayoutVars>
      </dgm:prSet>
      <dgm:spPr/>
    </dgm:pt>
    <dgm:pt modelId="{90C673D6-5ADE-4054-B768-B90C8A631A88}" type="pres">
      <dgm:prSet presAssocID="{B999B631-B2BA-4C1D-A4CE-00FF18620BCE}" presName="childNode2tx" presStyleLbl="bgAcc1" presStyleIdx="3" presStyleCnt="5">
        <dgm:presLayoutVars>
          <dgm:bulletEnabled val="1"/>
        </dgm:presLayoutVars>
      </dgm:prSet>
      <dgm:spPr/>
    </dgm:pt>
    <dgm:pt modelId="{95B8D36B-0C6B-4E59-8F24-CF6F6FA59BF9}" type="pres">
      <dgm:prSet presAssocID="{B999B631-B2BA-4C1D-A4CE-00FF18620BCE}" presName="parentNode2" presStyleLbl="node1" presStyleIdx="3" presStyleCnt="5">
        <dgm:presLayoutVars>
          <dgm:chMax val="0"/>
          <dgm:bulletEnabled val="1"/>
        </dgm:presLayoutVars>
      </dgm:prSet>
      <dgm:spPr/>
    </dgm:pt>
    <dgm:pt modelId="{CC2325F2-0F23-4607-A0C1-37F9FB69303B}" type="pres">
      <dgm:prSet presAssocID="{B999B631-B2BA-4C1D-A4CE-00FF18620BCE}" presName="connSite2" presStyleCnt="0"/>
      <dgm:spPr/>
    </dgm:pt>
    <dgm:pt modelId="{8FDAAB52-60B4-4399-A46F-98A208498F83}" type="pres">
      <dgm:prSet presAssocID="{014CBB35-5EE2-437E-8698-4C42B1A5C581}" presName="Name18" presStyleLbl="sibTrans2D1" presStyleIdx="3" presStyleCnt="4"/>
      <dgm:spPr/>
    </dgm:pt>
    <dgm:pt modelId="{415D6DC2-DFF4-4745-83F0-80DED4B48841}" type="pres">
      <dgm:prSet presAssocID="{643FBAC4-2AF0-409B-AD19-9A243976E733}" presName="composite1" presStyleCnt="0"/>
      <dgm:spPr/>
    </dgm:pt>
    <dgm:pt modelId="{34FB4803-E00D-4299-B4BD-53BE43719D9C}" type="pres">
      <dgm:prSet presAssocID="{643FBAC4-2AF0-409B-AD19-9A243976E733}" presName="dummyNode1" presStyleLbl="node1" presStyleIdx="3" presStyleCnt="5"/>
      <dgm:spPr/>
    </dgm:pt>
    <dgm:pt modelId="{C192898E-31B8-446A-A999-1046E127626C}" type="pres">
      <dgm:prSet presAssocID="{643FBAC4-2AF0-409B-AD19-9A243976E733}" presName="childNode1" presStyleLbl="bgAcc1" presStyleIdx="4" presStyleCnt="5" custScaleX="108211" custScaleY="106370">
        <dgm:presLayoutVars>
          <dgm:bulletEnabled val="1"/>
        </dgm:presLayoutVars>
      </dgm:prSet>
      <dgm:spPr/>
    </dgm:pt>
    <dgm:pt modelId="{7B4F1D31-3FDA-43AE-ACC9-B7D81F3669D5}" type="pres">
      <dgm:prSet presAssocID="{643FBAC4-2AF0-409B-AD19-9A243976E733}" presName="childNode1tx" presStyleLbl="bgAcc1" presStyleIdx="4" presStyleCnt="5">
        <dgm:presLayoutVars>
          <dgm:bulletEnabled val="1"/>
        </dgm:presLayoutVars>
      </dgm:prSet>
      <dgm:spPr/>
    </dgm:pt>
    <dgm:pt modelId="{DC7AD633-3409-4017-B633-8B071E5C41E6}" type="pres">
      <dgm:prSet presAssocID="{643FBAC4-2AF0-409B-AD19-9A243976E733}" presName="parentNode1" presStyleLbl="node1" presStyleIdx="4" presStyleCnt="5" custLinFactNeighborX="1886" custLinFactNeighborY="48591">
        <dgm:presLayoutVars>
          <dgm:chMax val="1"/>
          <dgm:bulletEnabled val="1"/>
        </dgm:presLayoutVars>
      </dgm:prSet>
      <dgm:spPr/>
    </dgm:pt>
    <dgm:pt modelId="{23DAE46F-515A-419C-BDD2-4BAC6B106505}" type="pres">
      <dgm:prSet presAssocID="{643FBAC4-2AF0-409B-AD19-9A243976E733}" presName="connSite1" presStyleCnt="0"/>
      <dgm:spPr/>
    </dgm:pt>
  </dgm:ptLst>
  <dgm:cxnLst>
    <dgm:cxn modelId="{CC9B2F01-9272-4B2C-8302-A61DB6D817D9}" type="presOf" srcId="{134AEBDD-D5F7-4A65-AC7B-945450DCFCCB}" destId="{C192898E-31B8-446A-A999-1046E127626C}" srcOrd="0" destOrd="0" presId="urn:microsoft.com/office/officeart/2005/8/layout/hProcess4"/>
    <dgm:cxn modelId="{20A6DF06-B320-4C3A-98C0-18837280BDB1}" type="presOf" srcId="{D63B1071-B199-4E08-8FF1-46C0882CC8F9}" destId="{4802C27D-0FE7-434E-A72A-2276F47D5B63}" srcOrd="1" destOrd="0" presId="urn:microsoft.com/office/officeart/2005/8/layout/hProcess4"/>
    <dgm:cxn modelId="{A8620608-1C95-4BE6-B2DD-08290824900C}" type="presOf" srcId="{C4DB252F-184A-4F61-A17E-FA48A7CE1A3D}" destId="{90C673D6-5ADE-4054-B768-B90C8A631A88}" srcOrd="1" destOrd="0" presId="urn:microsoft.com/office/officeart/2005/8/layout/hProcess4"/>
    <dgm:cxn modelId="{AC509414-EBB6-4328-B498-8CB6AA731501}" type="presOf" srcId="{8E74F951-27C3-453E-B9CE-00E4C65A810B}" destId="{AEBAF2E8-AAD3-4E8E-BADC-F2E5847FB3BE}" srcOrd="1" destOrd="0" presId="urn:microsoft.com/office/officeart/2005/8/layout/hProcess4"/>
    <dgm:cxn modelId="{D621B81B-50B8-4343-89A5-C9CA2FAF90DA}" type="presOf" srcId="{68303B51-69A4-4064-B528-34CCD75FDA12}" destId="{52BEC625-06FA-4802-9CE4-04FC132BF734}" srcOrd="0" destOrd="0" presId="urn:microsoft.com/office/officeart/2005/8/layout/hProcess4"/>
    <dgm:cxn modelId="{8B773F27-A57E-4654-8E7F-EBEFD29A1A7C}" type="presOf" srcId="{D63B1071-B199-4E08-8FF1-46C0882CC8F9}" destId="{10F1070D-987E-4CBE-BA8F-811F59826242}" srcOrd="0" destOrd="0" presId="urn:microsoft.com/office/officeart/2005/8/layout/hProcess4"/>
    <dgm:cxn modelId="{D2396427-461C-43FF-AD69-8B1BFF5B778E}" type="presOf" srcId="{042B513A-1C9F-4B85-89E7-0AE4601F78BB}" destId="{7B4F1D31-3FDA-43AE-ACC9-B7D81F3669D5}" srcOrd="1" destOrd="1" presId="urn:microsoft.com/office/officeart/2005/8/layout/hProcess4"/>
    <dgm:cxn modelId="{95EE6C2D-C71C-40C8-B2ED-48374406AB20}" type="presOf" srcId="{134AEBDD-D5F7-4A65-AC7B-945450DCFCCB}" destId="{7B4F1D31-3FDA-43AE-ACC9-B7D81F3669D5}" srcOrd="1" destOrd="0" presId="urn:microsoft.com/office/officeart/2005/8/layout/hProcess4"/>
    <dgm:cxn modelId="{5A21FE5C-B3CF-4579-833B-ECC37191D74E}" type="presOf" srcId="{2D12B6A9-E1E5-437E-9A2C-0967BAE258DC}" destId="{22F4ADD8-475C-4DC2-8C00-4F84B0D7F2FF}" srcOrd="0" destOrd="0" presId="urn:microsoft.com/office/officeart/2005/8/layout/hProcess4"/>
    <dgm:cxn modelId="{77502C48-6073-49F2-834C-25FCB0E77B7E}" srcId="{2D12B6A9-E1E5-437E-9A2C-0967BAE258DC}" destId="{D63B1071-B199-4E08-8FF1-46C0882CC8F9}" srcOrd="0" destOrd="0" parTransId="{A0D1376A-DA8C-49BE-A49B-66CA7AAB4552}" sibTransId="{D0CDF986-27BB-438D-8F8A-B85A9FC86240}"/>
    <dgm:cxn modelId="{64DC356B-3D28-4C79-BE57-48A8A9696F8B}" srcId="{B999B631-B2BA-4C1D-A4CE-00FF18620BCE}" destId="{C4DB252F-184A-4F61-A17E-FA48A7CE1A3D}" srcOrd="0" destOrd="0" parTransId="{8ABDC8D8-C8DE-4F4D-9997-2060329D4E9C}" sibTransId="{3E8D9DE8-ABAA-4151-82E0-613CFE4C3F5B}"/>
    <dgm:cxn modelId="{46753D52-4CF9-4698-B1C5-A4CCB79E90DF}" srcId="{A5BB665E-32BE-4AD8-B984-E8F67303BBAC}" destId="{E35A7B6E-9988-4A56-88DD-5C7EA78100B4}" srcOrd="0" destOrd="0" parTransId="{7905DD77-1F43-4983-BA6B-B7FFFC5FAFEB}" sibTransId="{E919811E-A2AF-4A5C-BA2D-2FB8025A30FA}"/>
    <dgm:cxn modelId="{8D319758-8526-4502-A7A3-4A18B0F793F2}" srcId="{E35A7B6E-9988-4A56-88DD-5C7EA78100B4}" destId="{79E32314-8845-40BF-BB59-BAD1CDD724FC}" srcOrd="0" destOrd="0" parTransId="{5C21FC30-67C3-440F-B77E-87A47B2D401A}" sibTransId="{C288EDBE-A637-4477-BE32-652F1AC0FAD3}"/>
    <dgm:cxn modelId="{699D825A-0FB1-49FD-B429-F279BF0B28EC}" srcId="{A5BB665E-32BE-4AD8-B984-E8F67303BBAC}" destId="{2D12B6A9-E1E5-437E-9A2C-0967BAE258DC}" srcOrd="1" destOrd="0" parTransId="{D8EBB2E2-58E1-4A4E-8EB4-A5F8BACC4CC2}" sibTransId="{1A27C61F-4389-4226-BD85-A8088899AAAC}"/>
    <dgm:cxn modelId="{CBD8FD7B-C77F-4702-8264-8CD7750EFA7D}" type="presOf" srcId="{042B513A-1C9F-4B85-89E7-0AE4601F78BB}" destId="{C192898E-31B8-446A-A999-1046E127626C}" srcOrd="0" destOrd="1" presId="urn:microsoft.com/office/officeart/2005/8/layout/hProcess4"/>
    <dgm:cxn modelId="{FE77A885-512F-4517-B40F-487A8E1C2D7D}" type="presOf" srcId="{1A27C61F-4389-4226-BD85-A8088899AAAC}" destId="{878D8188-9678-45A8-A924-4C0BADB25B7F}" srcOrd="0" destOrd="0" presId="urn:microsoft.com/office/officeart/2005/8/layout/hProcess4"/>
    <dgm:cxn modelId="{E3E92387-28F2-4D52-98A3-E6BAF597C192}" type="presOf" srcId="{B999B631-B2BA-4C1D-A4CE-00FF18620BCE}" destId="{95B8D36B-0C6B-4E59-8F24-CF6F6FA59BF9}" srcOrd="0" destOrd="0" presId="urn:microsoft.com/office/officeart/2005/8/layout/hProcess4"/>
    <dgm:cxn modelId="{1D1C378E-2854-499F-A5AC-E36DB5C0F25F}" type="presOf" srcId="{F9F8AEE9-59F1-4F47-BE38-B3E1E2A3336B}" destId="{81643086-604F-4627-AA5F-FA35258455D8}" srcOrd="0" destOrd="0" presId="urn:microsoft.com/office/officeart/2005/8/layout/hProcess4"/>
    <dgm:cxn modelId="{29462E99-E692-40EF-A610-2B092895485E}" srcId="{A5BB665E-32BE-4AD8-B984-E8F67303BBAC}" destId="{643FBAC4-2AF0-409B-AD19-9A243976E733}" srcOrd="4" destOrd="0" parTransId="{72C796B6-EBCE-4F4A-BC2B-B99763C507C6}" sibTransId="{7652D65D-557A-4DA6-A1BF-C264EE79F072}"/>
    <dgm:cxn modelId="{874D6FA2-EC11-4CF6-8DBB-A0D1EED4854F}" type="presOf" srcId="{E35A7B6E-9988-4A56-88DD-5C7EA78100B4}" destId="{9B6BE38D-EC00-44E6-B3F7-94DC5A5BE602}" srcOrd="0" destOrd="0" presId="urn:microsoft.com/office/officeart/2005/8/layout/hProcess4"/>
    <dgm:cxn modelId="{9F70FBAA-6E56-4B1B-9125-EFA99D195C23}" type="presOf" srcId="{014CBB35-5EE2-437E-8698-4C42B1A5C581}" destId="{8FDAAB52-60B4-4399-A46F-98A208498F83}" srcOrd="0" destOrd="0" presId="urn:microsoft.com/office/officeart/2005/8/layout/hProcess4"/>
    <dgm:cxn modelId="{4258FEB2-9D69-47A0-B486-1D77FA5C5535}" type="presOf" srcId="{E919811E-A2AF-4A5C-BA2D-2FB8025A30FA}" destId="{9D0698C1-34C6-4BB7-B54C-DABDBB183F3D}" srcOrd="0" destOrd="0" presId="urn:microsoft.com/office/officeart/2005/8/layout/hProcess4"/>
    <dgm:cxn modelId="{96394AB6-10B8-4C73-B923-024CB771F73F}" type="presOf" srcId="{643FBAC4-2AF0-409B-AD19-9A243976E733}" destId="{DC7AD633-3409-4017-B633-8B071E5C41E6}" srcOrd="0" destOrd="0" presId="urn:microsoft.com/office/officeart/2005/8/layout/hProcess4"/>
    <dgm:cxn modelId="{008DB3C3-3D90-4A1E-9F43-37771DBBCBC0}" type="presOf" srcId="{C4DB252F-184A-4F61-A17E-FA48A7CE1A3D}" destId="{81F6567F-7781-49E6-A688-BB9E252768BF}" srcOrd="0" destOrd="0" presId="urn:microsoft.com/office/officeart/2005/8/layout/hProcess4"/>
    <dgm:cxn modelId="{7CE752CD-3E83-438C-8F28-373FDC4BA4DA}" type="presOf" srcId="{79E32314-8845-40BF-BB59-BAD1CDD724FC}" destId="{51C64082-4C6C-4180-94EB-B1E148E9D162}" srcOrd="1" destOrd="0" presId="urn:microsoft.com/office/officeart/2005/8/layout/hProcess4"/>
    <dgm:cxn modelId="{AB21B3CD-E70B-4A4B-8005-1A99FBD08DBE}" type="presOf" srcId="{A5BB665E-32BE-4AD8-B984-E8F67303BBAC}" destId="{E3B89222-7946-46B1-9D77-0560BECB25F0}" srcOrd="0" destOrd="0" presId="urn:microsoft.com/office/officeart/2005/8/layout/hProcess4"/>
    <dgm:cxn modelId="{C45205D6-A6CB-4633-AA59-3FE00AAA5EE9}" srcId="{643FBAC4-2AF0-409B-AD19-9A243976E733}" destId="{134AEBDD-D5F7-4A65-AC7B-945450DCFCCB}" srcOrd="0" destOrd="0" parTransId="{BE0621A3-1076-46E7-954A-30AB17893307}" sibTransId="{9ED715C1-D6DF-4DFA-90DE-B2A404EE6980}"/>
    <dgm:cxn modelId="{040A39D6-FCE7-42B3-A209-42F80D4C5DD4}" srcId="{643FBAC4-2AF0-409B-AD19-9A243976E733}" destId="{042B513A-1C9F-4B85-89E7-0AE4601F78BB}" srcOrd="1" destOrd="0" parTransId="{F5C650EF-8295-45EB-8F36-1CCDCE50FF67}" sibTransId="{58877D01-4B7E-4E20-9224-74E59289A9E2}"/>
    <dgm:cxn modelId="{ED9FB0D6-D4B0-49B6-B790-3320D45352E8}" srcId="{A5BB665E-32BE-4AD8-B984-E8F67303BBAC}" destId="{F9F8AEE9-59F1-4F47-BE38-B3E1E2A3336B}" srcOrd="2" destOrd="0" parTransId="{182C8273-EC60-4AF7-ABA6-9B3B10F7A1E5}" sibTransId="{68303B51-69A4-4064-B528-34CCD75FDA12}"/>
    <dgm:cxn modelId="{1D8F6EE7-C136-4598-96BF-CA1C0D0DD5A6}" type="presOf" srcId="{79E32314-8845-40BF-BB59-BAD1CDD724FC}" destId="{15356B47-58C4-4586-89CD-8E420830CE44}" srcOrd="0" destOrd="0" presId="urn:microsoft.com/office/officeart/2005/8/layout/hProcess4"/>
    <dgm:cxn modelId="{953484E7-AD4B-4D51-B0CC-3AF866EAC863}" type="presOf" srcId="{8E74F951-27C3-453E-B9CE-00E4C65A810B}" destId="{2EE0629C-4702-455B-AAD1-DC3BA220B6E6}" srcOrd="0" destOrd="0" presId="urn:microsoft.com/office/officeart/2005/8/layout/hProcess4"/>
    <dgm:cxn modelId="{540CF6E7-EF10-41D0-B8CA-939D57DD2694}" srcId="{A5BB665E-32BE-4AD8-B984-E8F67303BBAC}" destId="{B999B631-B2BA-4C1D-A4CE-00FF18620BCE}" srcOrd="3" destOrd="0" parTransId="{150AF15C-131D-449B-9CED-619DC21A9622}" sibTransId="{014CBB35-5EE2-437E-8698-4C42B1A5C581}"/>
    <dgm:cxn modelId="{3CFBACFF-7C32-4ADE-ACC4-F1FB4A58A5FA}" srcId="{F9F8AEE9-59F1-4F47-BE38-B3E1E2A3336B}" destId="{8E74F951-27C3-453E-B9CE-00E4C65A810B}" srcOrd="0" destOrd="0" parTransId="{91CE46AE-5AD1-44AB-AC90-20A6440825A3}" sibTransId="{C69F65AA-76F5-4290-9D12-976C0779477A}"/>
    <dgm:cxn modelId="{D1B3DE7F-19DF-45A3-ACB8-1000F408933F}" type="presParOf" srcId="{E3B89222-7946-46B1-9D77-0560BECB25F0}" destId="{CEC41AD0-8F03-4F96-9F46-F190C3CE9153}" srcOrd="0" destOrd="0" presId="urn:microsoft.com/office/officeart/2005/8/layout/hProcess4"/>
    <dgm:cxn modelId="{8D372F1B-AA8E-4757-8C8E-CADD054AEF21}" type="presParOf" srcId="{E3B89222-7946-46B1-9D77-0560BECB25F0}" destId="{0E331D25-3CDB-4E45-8604-22EAC7A893BB}" srcOrd="1" destOrd="0" presId="urn:microsoft.com/office/officeart/2005/8/layout/hProcess4"/>
    <dgm:cxn modelId="{6929B840-5D7C-435C-BDFE-D4347A67DEE0}" type="presParOf" srcId="{E3B89222-7946-46B1-9D77-0560BECB25F0}" destId="{CF157034-4B1D-4E92-A7A9-256301478306}" srcOrd="2" destOrd="0" presId="urn:microsoft.com/office/officeart/2005/8/layout/hProcess4"/>
    <dgm:cxn modelId="{69C6E1FF-F218-4625-B48E-865B77BC042C}" type="presParOf" srcId="{CF157034-4B1D-4E92-A7A9-256301478306}" destId="{957BB044-A3FA-414D-BBD6-681C185693F3}" srcOrd="0" destOrd="0" presId="urn:microsoft.com/office/officeart/2005/8/layout/hProcess4"/>
    <dgm:cxn modelId="{CA58D343-0527-45C5-BD99-6BE9AC3B3A37}" type="presParOf" srcId="{957BB044-A3FA-414D-BBD6-681C185693F3}" destId="{01FE9802-2627-42F6-BDEC-1AD5991F2CFC}" srcOrd="0" destOrd="0" presId="urn:microsoft.com/office/officeart/2005/8/layout/hProcess4"/>
    <dgm:cxn modelId="{D840A737-B4E8-4C18-9C32-3F1F9F1CF7E0}" type="presParOf" srcId="{957BB044-A3FA-414D-BBD6-681C185693F3}" destId="{15356B47-58C4-4586-89CD-8E420830CE44}" srcOrd="1" destOrd="0" presId="urn:microsoft.com/office/officeart/2005/8/layout/hProcess4"/>
    <dgm:cxn modelId="{E98C90EC-A45B-49E4-A83A-194DF431EDD5}" type="presParOf" srcId="{957BB044-A3FA-414D-BBD6-681C185693F3}" destId="{51C64082-4C6C-4180-94EB-B1E148E9D162}" srcOrd="2" destOrd="0" presId="urn:microsoft.com/office/officeart/2005/8/layout/hProcess4"/>
    <dgm:cxn modelId="{78F075F8-D7E2-4A06-BCD4-C8F7D69CFF11}" type="presParOf" srcId="{957BB044-A3FA-414D-BBD6-681C185693F3}" destId="{9B6BE38D-EC00-44E6-B3F7-94DC5A5BE602}" srcOrd="3" destOrd="0" presId="urn:microsoft.com/office/officeart/2005/8/layout/hProcess4"/>
    <dgm:cxn modelId="{2157EA78-7A2F-4170-AE63-AD411AAB4146}" type="presParOf" srcId="{957BB044-A3FA-414D-BBD6-681C185693F3}" destId="{D9F80A20-BCB1-46EA-97DE-DB1DE741B611}" srcOrd="4" destOrd="0" presId="urn:microsoft.com/office/officeart/2005/8/layout/hProcess4"/>
    <dgm:cxn modelId="{EC94488E-132D-4DC6-99A7-27E05838E619}" type="presParOf" srcId="{CF157034-4B1D-4E92-A7A9-256301478306}" destId="{9D0698C1-34C6-4BB7-B54C-DABDBB183F3D}" srcOrd="1" destOrd="0" presId="urn:microsoft.com/office/officeart/2005/8/layout/hProcess4"/>
    <dgm:cxn modelId="{0E54BBAC-905B-4F39-A335-667A31322ED8}" type="presParOf" srcId="{CF157034-4B1D-4E92-A7A9-256301478306}" destId="{4978BF62-C408-4C6D-8BDF-EEAE6B8CF833}" srcOrd="2" destOrd="0" presId="urn:microsoft.com/office/officeart/2005/8/layout/hProcess4"/>
    <dgm:cxn modelId="{033295A5-3853-4BEB-9C26-4276516AA7B0}" type="presParOf" srcId="{4978BF62-C408-4C6D-8BDF-EEAE6B8CF833}" destId="{A974C220-19A9-4B5B-A718-52EE74AEB43D}" srcOrd="0" destOrd="0" presId="urn:microsoft.com/office/officeart/2005/8/layout/hProcess4"/>
    <dgm:cxn modelId="{D5B13184-6FDD-4C56-B474-D51D0DF5CF94}" type="presParOf" srcId="{4978BF62-C408-4C6D-8BDF-EEAE6B8CF833}" destId="{10F1070D-987E-4CBE-BA8F-811F59826242}" srcOrd="1" destOrd="0" presId="urn:microsoft.com/office/officeart/2005/8/layout/hProcess4"/>
    <dgm:cxn modelId="{C546D302-D0D7-49F5-9F7E-8806E5D6E6AA}" type="presParOf" srcId="{4978BF62-C408-4C6D-8BDF-EEAE6B8CF833}" destId="{4802C27D-0FE7-434E-A72A-2276F47D5B63}" srcOrd="2" destOrd="0" presId="urn:microsoft.com/office/officeart/2005/8/layout/hProcess4"/>
    <dgm:cxn modelId="{768BD5AF-7938-4110-B0D6-2E403B2A222B}" type="presParOf" srcId="{4978BF62-C408-4C6D-8BDF-EEAE6B8CF833}" destId="{22F4ADD8-475C-4DC2-8C00-4F84B0D7F2FF}" srcOrd="3" destOrd="0" presId="urn:microsoft.com/office/officeart/2005/8/layout/hProcess4"/>
    <dgm:cxn modelId="{DF5B301D-0A4E-4037-961C-F46F14FFB017}" type="presParOf" srcId="{4978BF62-C408-4C6D-8BDF-EEAE6B8CF833}" destId="{2746DD8A-40B9-4037-837E-BB0CDF38D66F}" srcOrd="4" destOrd="0" presId="urn:microsoft.com/office/officeart/2005/8/layout/hProcess4"/>
    <dgm:cxn modelId="{C23D68D4-7119-4EA8-A558-6496410530A2}" type="presParOf" srcId="{CF157034-4B1D-4E92-A7A9-256301478306}" destId="{878D8188-9678-45A8-A924-4C0BADB25B7F}" srcOrd="3" destOrd="0" presId="urn:microsoft.com/office/officeart/2005/8/layout/hProcess4"/>
    <dgm:cxn modelId="{85884A77-E0DF-454E-9121-9288B0F1F868}" type="presParOf" srcId="{CF157034-4B1D-4E92-A7A9-256301478306}" destId="{C3937A59-7415-481D-B94C-5038F387E471}" srcOrd="4" destOrd="0" presId="urn:microsoft.com/office/officeart/2005/8/layout/hProcess4"/>
    <dgm:cxn modelId="{AA7441EA-DB7D-4218-BBFB-4B5927DD030D}" type="presParOf" srcId="{C3937A59-7415-481D-B94C-5038F387E471}" destId="{4EE1C721-E889-49A3-82E2-443635215E5F}" srcOrd="0" destOrd="0" presId="urn:microsoft.com/office/officeart/2005/8/layout/hProcess4"/>
    <dgm:cxn modelId="{23F84DC4-FC7C-4D8E-929E-29BE1D7F3E3A}" type="presParOf" srcId="{C3937A59-7415-481D-B94C-5038F387E471}" destId="{2EE0629C-4702-455B-AAD1-DC3BA220B6E6}" srcOrd="1" destOrd="0" presId="urn:microsoft.com/office/officeart/2005/8/layout/hProcess4"/>
    <dgm:cxn modelId="{E320CCCB-3761-4B5D-8015-15EF02CE0B81}" type="presParOf" srcId="{C3937A59-7415-481D-B94C-5038F387E471}" destId="{AEBAF2E8-AAD3-4E8E-BADC-F2E5847FB3BE}" srcOrd="2" destOrd="0" presId="urn:microsoft.com/office/officeart/2005/8/layout/hProcess4"/>
    <dgm:cxn modelId="{8B943806-CDF4-41B4-B6AE-4A430A94DCC8}" type="presParOf" srcId="{C3937A59-7415-481D-B94C-5038F387E471}" destId="{81643086-604F-4627-AA5F-FA35258455D8}" srcOrd="3" destOrd="0" presId="urn:microsoft.com/office/officeart/2005/8/layout/hProcess4"/>
    <dgm:cxn modelId="{F299CE38-6B39-4D47-BFD1-8298F78CC1B2}" type="presParOf" srcId="{C3937A59-7415-481D-B94C-5038F387E471}" destId="{44233786-9589-4FA9-9DB6-949CDEB7A186}" srcOrd="4" destOrd="0" presId="urn:microsoft.com/office/officeart/2005/8/layout/hProcess4"/>
    <dgm:cxn modelId="{BA33B058-9D5C-433F-92C3-935E60B2A25E}" type="presParOf" srcId="{CF157034-4B1D-4E92-A7A9-256301478306}" destId="{52BEC625-06FA-4802-9CE4-04FC132BF734}" srcOrd="5" destOrd="0" presId="urn:microsoft.com/office/officeart/2005/8/layout/hProcess4"/>
    <dgm:cxn modelId="{55F027A3-7E1B-47A3-87C9-05CF08B37570}" type="presParOf" srcId="{CF157034-4B1D-4E92-A7A9-256301478306}" destId="{33650879-611A-48C3-8D72-DC4341DC51E0}" srcOrd="6" destOrd="0" presId="urn:microsoft.com/office/officeart/2005/8/layout/hProcess4"/>
    <dgm:cxn modelId="{E0A2D05B-BBB0-4B59-9DED-C67E00BF6F48}" type="presParOf" srcId="{33650879-611A-48C3-8D72-DC4341DC51E0}" destId="{199BF282-5BAB-44AB-9284-B00E86969800}" srcOrd="0" destOrd="0" presId="urn:microsoft.com/office/officeart/2005/8/layout/hProcess4"/>
    <dgm:cxn modelId="{53571B39-5729-44EF-B2A8-204A3985FAC2}" type="presParOf" srcId="{33650879-611A-48C3-8D72-DC4341DC51E0}" destId="{81F6567F-7781-49E6-A688-BB9E252768BF}" srcOrd="1" destOrd="0" presId="urn:microsoft.com/office/officeart/2005/8/layout/hProcess4"/>
    <dgm:cxn modelId="{0D2964D6-D585-4ACC-AFF5-A3E525B7A772}" type="presParOf" srcId="{33650879-611A-48C3-8D72-DC4341DC51E0}" destId="{90C673D6-5ADE-4054-B768-B90C8A631A88}" srcOrd="2" destOrd="0" presId="urn:microsoft.com/office/officeart/2005/8/layout/hProcess4"/>
    <dgm:cxn modelId="{3BDE626F-F2F8-474C-AA53-3A8635C92F3F}" type="presParOf" srcId="{33650879-611A-48C3-8D72-DC4341DC51E0}" destId="{95B8D36B-0C6B-4E59-8F24-CF6F6FA59BF9}" srcOrd="3" destOrd="0" presId="urn:microsoft.com/office/officeart/2005/8/layout/hProcess4"/>
    <dgm:cxn modelId="{09A4ADD4-73F3-475F-82AE-6AD930390300}" type="presParOf" srcId="{33650879-611A-48C3-8D72-DC4341DC51E0}" destId="{CC2325F2-0F23-4607-A0C1-37F9FB69303B}" srcOrd="4" destOrd="0" presId="urn:microsoft.com/office/officeart/2005/8/layout/hProcess4"/>
    <dgm:cxn modelId="{440425C0-29E8-41B9-9F36-962330C68E33}" type="presParOf" srcId="{CF157034-4B1D-4E92-A7A9-256301478306}" destId="{8FDAAB52-60B4-4399-A46F-98A208498F83}" srcOrd="7" destOrd="0" presId="urn:microsoft.com/office/officeart/2005/8/layout/hProcess4"/>
    <dgm:cxn modelId="{CB1A6BE5-92E8-426F-A645-9802663CAEC7}" type="presParOf" srcId="{CF157034-4B1D-4E92-A7A9-256301478306}" destId="{415D6DC2-DFF4-4745-83F0-80DED4B48841}" srcOrd="8" destOrd="0" presId="urn:microsoft.com/office/officeart/2005/8/layout/hProcess4"/>
    <dgm:cxn modelId="{C1E71278-BBBC-4F58-8DB7-5E2F7C875B83}" type="presParOf" srcId="{415D6DC2-DFF4-4745-83F0-80DED4B48841}" destId="{34FB4803-E00D-4299-B4BD-53BE43719D9C}" srcOrd="0" destOrd="0" presId="urn:microsoft.com/office/officeart/2005/8/layout/hProcess4"/>
    <dgm:cxn modelId="{21D9A213-7BB2-4240-BD60-165E906CD583}" type="presParOf" srcId="{415D6DC2-DFF4-4745-83F0-80DED4B48841}" destId="{C192898E-31B8-446A-A999-1046E127626C}" srcOrd="1" destOrd="0" presId="urn:microsoft.com/office/officeart/2005/8/layout/hProcess4"/>
    <dgm:cxn modelId="{95F82867-04DC-47AD-BC76-416B4244E7C0}" type="presParOf" srcId="{415D6DC2-DFF4-4745-83F0-80DED4B48841}" destId="{7B4F1D31-3FDA-43AE-ACC9-B7D81F3669D5}" srcOrd="2" destOrd="0" presId="urn:microsoft.com/office/officeart/2005/8/layout/hProcess4"/>
    <dgm:cxn modelId="{0B418D33-ECFC-48CB-B012-C97EB9494F3E}" type="presParOf" srcId="{415D6DC2-DFF4-4745-83F0-80DED4B48841}" destId="{DC7AD633-3409-4017-B633-8B071E5C41E6}" srcOrd="3" destOrd="0" presId="urn:microsoft.com/office/officeart/2005/8/layout/hProcess4"/>
    <dgm:cxn modelId="{ABE58F67-57B6-4BED-87CA-A163A39E1D93}" type="presParOf" srcId="{415D6DC2-DFF4-4745-83F0-80DED4B48841}" destId="{23DAE46F-515A-419C-BDD2-4BAC6B106505}"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C9AD8F-74F9-4158-94AD-F337A5FD17C9}"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4E655D33-71DD-4883-86EA-2A132E0F4A5E}">
      <dgm:prSet phldrT="[Text]" custT="1"/>
      <dgm:spPr/>
      <dgm:t>
        <a:bodyPr/>
        <a:lstStyle/>
        <a:p>
          <a:r>
            <a:rPr lang="en-US" sz="2000" b="1"/>
            <a:t>Idea Generation </a:t>
          </a:r>
        </a:p>
      </dgm:t>
    </dgm:pt>
    <dgm:pt modelId="{2E672AAA-62AA-4D63-8AE9-26EAE1E08961}" type="parTrans" cxnId="{CD25C9CA-409B-451A-849F-1E6CD1FFD8DD}">
      <dgm:prSet/>
      <dgm:spPr/>
      <dgm:t>
        <a:bodyPr/>
        <a:lstStyle/>
        <a:p>
          <a:endParaRPr lang="en-US" sz="2000"/>
        </a:p>
      </dgm:t>
    </dgm:pt>
    <dgm:pt modelId="{30F1B659-F222-4E99-954E-5EC6ED3B35EA}" type="sibTrans" cxnId="{CD25C9CA-409B-451A-849F-1E6CD1FFD8DD}">
      <dgm:prSet/>
      <dgm:spPr>
        <a:solidFill>
          <a:srgbClr val="800000"/>
        </a:solidFill>
      </dgm:spPr>
      <dgm:t>
        <a:bodyPr/>
        <a:lstStyle/>
        <a:p>
          <a:endParaRPr lang="en-US" sz="2000"/>
        </a:p>
      </dgm:t>
    </dgm:pt>
    <dgm:pt modelId="{8F62CB71-0DC2-4B62-A141-556C3E28D79B}">
      <dgm:prSet phldrT="[Text]" custT="1"/>
      <dgm:spPr/>
      <dgm:t>
        <a:bodyPr/>
        <a:lstStyle/>
        <a:p>
          <a:r>
            <a:rPr lang="en-US" sz="2000" b="1"/>
            <a:t>MVP Execution</a:t>
          </a:r>
        </a:p>
      </dgm:t>
    </dgm:pt>
    <dgm:pt modelId="{4852CC04-8684-4DD5-9B09-57237D66A1A2}" type="parTrans" cxnId="{127F1A73-7CD6-4B3D-B748-DF7ACAA55461}">
      <dgm:prSet/>
      <dgm:spPr/>
      <dgm:t>
        <a:bodyPr/>
        <a:lstStyle/>
        <a:p>
          <a:endParaRPr lang="en-US" sz="2000"/>
        </a:p>
      </dgm:t>
    </dgm:pt>
    <dgm:pt modelId="{A367B7A1-BEF0-46D5-9A87-60D17E2921B6}" type="sibTrans" cxnId="{127F1A73-7CD6-4B3D-B748-DF7ACAA55461}">
      <dgm:prSet/>
      <dgm:spPr>
        <a:solidFill>
          <a:srgbClr val="800000"/>
        </a:solidFill>
      </dgm:spPr>
      <dgm:t>
        <a:bodyPr/>
        <a:lstStyle/>
        <a:p>
          <a:endParaRPr lang="en-US" sz="2000"/>
        </a:p>
      </dgm:t>
    </dgm:pt>
    <dgm:pt modelId="{F916C6C4-1444-4993-8B1A-18A646DD0843}">
      <dgm:prSet phldrT="[Text]" custT="1"/>
      <dgm:spPr/>
      <dgm:t>
        <a:bodyPr/>
        <a:lstStyle/>
        <a:p>
          <a:r>
            <a:rPr lang="en-US" sz="2000" b="1"/>
            <a:t>Socialize success</a:t>
          </a:r>
        </a:p>
      </dgm:t>
    </dgm:pt>
    <dgm:pt modelId="{8C41A69E-B8E0-4594-BA3D-1D3543529C91}" type="parTrans" cxnId="{A450A4EB-2C84-4BC2-A477-49ACE0B618E3}">
      <dgm:prSet/>
      <dgm:spPr/>
      <dgm:t>
        <a:bodyPr/>
        <a:lstStyle/>
        <a:p>
          <a:endParaRPr lang="en-US" sz="2000"/>
        </a:p>
      </dgm:t>
    </dgm:pt>
    <dgm:pt modelId="{6FECFE53-9D76-4F7D-B15A-088941273FF3}" type="sibTrans" cxnId="{A450A4EB-2C84-4BC2-A477-49ACE0B618E3}">
      <dgm:prSet/>
      <dgm:spPr>
        <a:solidFill>
          <a:srgbClr val="800000"/>
        </a:solidFill>
      </dgm:spPr>
      <dgm:t>
        <a:bodyPr/>
        <a:lstStyle/>
        <a:p>
          <a:endParaRPr lang="en-US" sz="2000"/>
        </a:p>
      </dgm:t>
    </dgm:pt>
    <dgm:pt modelId="{EED7CC5B-06EE-4AAC-8727-E31DC147327E}">
      <dgm:prSet phldrT="[Text]" custT="1"/>
      <dgm:spPr/>
      <dgm:t>
        <a:bodyPr/>
        <a:lstStyle/>
        <a:p>
          <a:r>
            <a:rPr lang="en-US" sz="2000" b="1"/>
            <a:t>Scale</a:t>
          </a:r>
        </a:p>
      </dgm:t>
    </dgm:pt>
    <dgm:pt modelId="{9BABB6E1-5B5F-4167-8411-E45290032448}" type="parTrans" cxnId="{B319B9A1-8652-4EC2-AD90-2AE0117A4024}">
      <dgm:prSet/>
      <dgm:spPr/>
      <dgm:t>
        <a:bodyPr/>
        <a:lstStyle/>
        <a:p>
          <a:endParaRPr lang="en-US" sz="2000"/>
        </a:p>
      </dgm:t>
    </dgm:pt>
    <dgm:pt modelId="{C556C510-54FE-4ECB-9686-E7338B82AFA5}" type="sibTrans" cxnId="{B319B9A1-8652-4EC2-AD90-2AE0117A4024}">
      <dgm:prSet/>
      <dgm:spPr>
        <a:solidFill>
          <a:srgbClr val="800000"/>
        </a:solidFill>
      </dgm:spPr>
      <dgm:t>
        <a:bodyPr/>
        <a:lstStyle/>
        <a:p>
          <a:endParaRPr lang="en-US" sz="2000"/>
        </a:p>
      </dgm:t>
    </dgm:pt>
    <dgm:pt modelId="{BAA4AF95-3E0B-47F0-9495-08FC3D284A4F}" type="pres">
      <dgm:prSet presAssocID="{62C9AD8F-74F9-4158-94AD-F337A5FD17C9}" presName="cycle" presStyleCnt="0">
        <dgm:presLayoutVars>
          <dgm:dir/>
          <dgm:resizeHandles val="exact"/>
        </dgm:presLayoutVars>
      </dgm:prSet>
      <dgm:spPr/>
    </dgm:pt>
    <dgm:pt modelId="{A4C20085-C3BD-45FE-B9F3-44178CE91504}" type="pres">
      <dgm:prSet presAssocID="{4E655D33-71DD-4883-86EA-2A132E0F4A5E}" presName="dummy" presStyleCnt="0"/>
      <dgm:spPr/>
    </dgm:pt>
    <dgm:pt modelId="{A01D335A-DF1F-44D0-9CC6-08E1DE602070}" type="pres">
      <dgm:prSet presAssocID="{4E655D33-71DD-4883-86EA-2A132E0F4A5E}" presName="node" presStyleLbl="revTx" presStyleIdx="0" presStyleCnt="4">
        <dgm:presLayoutVars>
          <dgm:bulletEnabled val="1"/>
        </dgm:presLayoutVars>
      </dgm:prSet>
      <dgm:spPr/>
    </dgm:pt>
    <dgm:pt modelId="{6115F7FD-B15B-43F0-B26F-32FF2CD83237}" type="pres">
      <dgm:prSet presAssocID="{30F1B659-F222-4E99-954E-5EC6ED3B35EA}" presName="sibTrans" presStyleLbl="node1" presStyleIdx="0" presStyleCnt="4"/>
      <dgm:spPr/>
    </dgm:pt>
    <dgm:pt modelId="{E69992ED-6DD9-4607-9CA6-2B7CCBBB2FA0}" type="pres">
      <dgm:prSet presAssocID="{8F62CB71-0DC2-4B62-A141-556C3E28D79B}" presName="dummy" presStyleCnt="0"/>
      <dgm:spPr/>
    </dgm:pt>
    <dgm:pt modelId="{1BD12040-EA65-4207-9324-934E241F7564}" type="pres">
      <dgm:prSet presAssocID="{8F62CB71-0DC2-4B62-A141-556C3E28D79B}" presName="node" presStyleLbl="revTx" presStyleIdx="1" presStyleCnt="4" custScaleX="132977" custRadScaleRad="101927" custRadScaleInc="-11892">
        <dgm:presLayoutVars>
          <dgm:bulletEnabled val="1"/>
        </dgm:presLayoutVars>
      </dgm:prSet>
      <dgm:spPr/>
    </dgm:pt>
    <dgm:pt modelId="{5547CB6B-25E5-4570-99A9-02710B37CA00}" type="pres">
      <dgm:prSet presAssocID="{A367B7A1-BEF0-46D5-9A87-60D17E2921B6}" presName="sibTrans" presStyleLbl="node1" presStyleIdx="1" presStyleCnt="4"/>
      <dgm:spPr/>
    </dgm:pt>
    <dgm:pt modelId="{CBFBA9EA-28CE-4453-851D-EF9A75BF8746}" type="pres">
      <dgm:prSet presAssocID="{F916C6C4-1444-4993-8B1A-18A646DD0843}" presName="dummy" presStyleCnt="0"/>
      <dgm:spPr/>
    </dgm:pt>
    <dgm:pt modelId="{2153C8AC-C73E-4594-AB6E-F46A664C22D0}" type="pres">
      <dgm:prSet presAssocID="{F916C6C4-1444-4993-8B1A-18A646DD0843}" presName="node" presStyleLbl="revTx" presStyleIdx="2" presStyleCnt="4" custRadScaleRad="98320">
        <dgm:presLayoutVars>
          <dgm:bulletEnabled val="1"/>
        </dgm:presLayoutVars>
      </dgm:prSet>
      <dgm:spPr/>
    </dgm:pt>
    <dgm:pt modelId="{B3DC571F-BC24-4699-9CB5-AAD8B4A0AAF2}" type="pres">
      <dgm:prSet presAssocID="{6FECFE53-9D76-4F7D-B15A-088941273FF3}" presName="sibTrans" presStyleLbl="node1" presStyleIdx="2" presStyleCnt="4"/>
      <dgm:spPr/>
    </dgm:pt>
    <dgm:pt modelId="{99FF141D-9AD1-4906-B9A4-C42021F07426}" type="pres">
      <dgm:prSet presAssocID="{EED7CC5B-06EE-4AAC-8727-E31DC147327E}" presName="dummy" presStyleCnt="0"/>
      <dgm:spPr/>
    </dgm:pt>
    <dgm:pt modelId="{03C8F1A9-0D8B-467A-8A26-91736308D317}" type="pres">
      <dgm:prSet presAssocID="{EED7CC5B-06EE-4AAC-8727-E31DC147327E}" presName="node" presStyleLbl="revTx" presStyleIdx="3" presStyleCnt="4">
        <dgm:presLayoutVars>
          <dgm:bulletEnabled val="1"/>
        </dgm:presLayoutVars>
      </dgm:prSet>
      <dgm:spPr/>
    </dgm:pt>
    <dgm:pt modelId="{1FB8EF66-B672-4A27-B95F-47BAF06D4F31}" type="pres">
      <dgm:prSet presAssocID="{C556C510-54FE-4ECB-9686-E7338B82AFA5}" presName="sibTrans" presStyleLbl="node1" presStyleIdx="3" presStyleCnt="4"/>
      <dgm:spPr/>
    </dgm:pt>
  </dgm:ptLst>
  <dgm:cxnLst>
    <dgm:cxn modelId="{DB777A05-D3B9-43ED-ACB4-39D63F74BBD3}" type="presOf" srcId="{4E655D33-71DD-4883-86EA-2A132E0F4A5E}" destId="{A01D335A-DF1F-44D0-9CC6-08E1DE602070}" srcOrd="0" destOrd="0" presId="urn:microsoft.com/office/officeart/2005/8/layout/cycle1"/>
    <dgm:cxn modelId="{7C39CB14-917E-4A8C-BE13-7E6B4382D591}" type="presOf" srcId="{F916C6C4-1444-4993-8B1A-18A646DD0843}" destId="{2153C8AC-C73E-4594-AB6E-F46A664C22D0}" srcOrd="0" destOrd="0" presId="urn:microsoft.com/office/officeart/2005/8/layout/cycle1"/>
    <dgm:cxn modelId="{4560981A-C023-4318-B20F-398DE569C4EE}" type="presOf" srcId="{EED7CC5B-06EE-4AAC-8727-E31DC147327E}" destId="{03C8F1A9-0D8B-467A-8A26-91736308D317}" srcOrd="0" destOrd="0" presId="urn:microsoft.com/office/officeart/2005/8/layout/cycle1"/>
    <dgm:cxn modelId="{13504244-9681-43B8-8A22-E09307AAF1F9}" type="presOf" srcId="{A367B7A1-BEF0-46D5-9A87-60D17E2921B6}" destId="{5547CB6B-25E5-4570-99A9-02710B37CA00}" srcOrd="0" destOrd="0" presId="urn:microsoft.com/office/officeart/2005/8/layout/cycle1"/>
    <dgm:cxn modelId="{F881C448-47A7-4834-905D-6A502CEC9875}" type="presOf" srcId="{62C9AD8F-74F9-4158-94AD-F337A5FD17C9}" destId="{BAA4AF95-3E0B-47F0-9495-08FC3D284A4F}" srcOrd="0" destOrd="0" presId="urn:microsoft.com/office/officeart/2005/8/layout/cycle1"/>
    <dgm:cxn modelId="{127F1A73-7CD6-4B3D-B748-DF7ACAA55461}" srcId="{62C9AD8F-74F9-4158-94AD-F337A5FD17C9}" destId="{8F62CB71-0DC2-4B62-A141-556C3E28D79B}" srcOrd="1" destOrd="0" parTransId="{4852CC04-8684-4DD5-9B09-57237D66A1A2}" sibTransId="{A367B7A1-BEF0-46D5-9A87-60D17E2921B6}"/>
    <dgm:cxn modelId="{B319B9A1-8652-4EC2-AD90-2AE0117A4024}" srcId="{62C9AD8F-74F9-4158-94AD-F337A5FD17C9}" destId="{EED7CC5B-06EE-4AAC-8727-E31DC147327E}" srcOrd="3" destOrd="0" parTransId="{9BABB6E1-5B5F-4167-8411-E45290032448}" sibTransId="{C556C510-54FE-4ECB-9686-E7338B82AFA5}"/>
    <dgm:cxn modelId="{CC82C0B9-58B7-4AF1-9B90-7A075974D098}" type="presOf" srcId="{6FECFE53-9D76-4F7D-B15A-088941273FF3}" destId="{B3DC571F-BC24-4699-9CB5-AAD8B4A0AAF2}" srcOrd="0" destOrd="0" presId="urn:microsoft.com/office/officeart/2005/8/layout/cycle1"/>
    <dgm:cxn modelId="{1D87CABA-0242-4D6E-B7F0-4948653A9B8F}" type="presOf" srcId="{30F1B659-F222-4E99-954E-5EC6ED3B35EA}" destId="{6115F7FD-B15B-43F0-B26F-32FF2CD83237}" srcOrd="0" destOrd="0" presId="urn:microsoft.com/office/officeart/2005/8/layout/cycle1"/>
    <dgm:cxn modelId="{CD25C9CA-409B-451A-849F-1E6CD1FFD8DD}" srcId="{62C9AD8F-74F9-4158-94AD-F337A5FD17C9}" destId="{4E655D33-71DD-4883-86EA-2A132E0F4A5E}" srcOrd="0" destOrd="0" parTransId="{2E672AAA-62AA-4D63-8AE9-26EAE1E08961}" sibTransId="{30F1B659-F222-4E99-954E-5EC6ED3B35EA}"/>
    <dgm:cxn modelId="{28D0FBCA-9C41-46F6-9F0C-0B6A6FB98DE2}" type="presOf" srcId="{C556C510-54FE-4ECB-9686-E7338B82AFA5}" destId="{1FB8EF66-B672-4A27-B95F-47BAF06D4F31}" srcOrd="0" destOrd="0" presId="urn:microsoft.com/office/officeart/2005/8/layout/cycle1"/>
    <dgm:cxn modelId="{511D98EB-7236-4865-B25A-2C027F1BFA10}" type="presOf" srcId="{8F62CB71-0DC2-4B62-A141-556C3E28D79B}" destId="{1BD12040-EA65-4207-9324-934E241F7564}" srcOrd="0" destOrd="0" presId="urn:microsoft.com/office/officeart/2005/8/layout/cycle1"/>
    <dgm:cxn modelId="{A450A4EB-2C84-4BC2-A477-49ACE0B618E3}" srcId="{62C9AD8F-74F9-4158-94AD-F337A5FD17C9}" destId="{F916C6C4-1444-4993-8B1A-18A646DD0843}" srcOrd="2" destOrd="0" parTransId="{8C41A69E-B8E0-4594-BA3D-1D3543529C91}" sibTransId="{6FECFE53-9D76-4F7D-B15A-088941273FF3}"/>
    <dgm:cxn modelId="{843BC560-0184-4AD0-BF46-4DCEA9EA6C8A}" type="presParOf" srcId="{BAA4AF95-3E0B-47F0-9495-08FC3D284A4F}" destId="{A4C20085-C3BD-45FE-B9F3-44178CE91504}" srcOrd="0" destOrd="0" presId="urn:microsoft.com/office/officeart/2005/8/layout/cycle1"/>
    <dgm:cxn modelId="{97C8EB00-2725-4C1B-B6A2-D4CCD7ADDB32}" type="presParOf" srcId="{BAA4AF95-3E0B-47F0-9495-08FC3D284A4F}" destId="{A01D335A-DF1F-44D0-9CC6-08E1DE602070}" srcOrd="1" destOrd="0" presId="urn:microsoft.com/office/officeart/2005/8/layout/cycle1"/>
    <dgm:cxn modelId="{C575C615-1494-405D-9796-7E52F7552937}" type="presParOf" srcId="{BAA4AF95-3E0B-47F0-9495-08FC3D284A4F}" destId="{6115F7FD-B15B-43F0-B26F-32FF2CD83237}" srcOrd="2" destOrd="0" presId="urn:microsoft.com/office/officeart/2005/8/layout/cycle1"/>
    <dgm:cxn modelId="{91FE1E86-4645-4814-ACC6-8130F15D013E}" type="presParOf" srcId="{BAA4AF95-3E0B-47F0-9495-08FC3D284A4F}" destId="{E69992ED-6DD9-4607-9CA6-2B7CCBBB2FA0}" srcOrd="3" destOrd="0" presId="urn:microsoft.com/office/officeart/2005/8/layout/cycle1"/>
    <dgm:cxn modelId="{9AD5F06B-65E1-417C-BE8A-8396AD8957B9}" type="presParOf" srcId="{BAA4AF95-3E0B-47F0-9495-08FC3D284A4F}" destId="{1BD12040-EA65-4207-9324-934E241F7564}" srcOrd="4" destOrd="0" presId="urn:microsoft.com/office/officeart/2005/8/layout/cycle1"/>
    <dgm:cxn modelId="{4BD6FDEF-951F-43C4-9CD9-805D96CA8982}" type="presParOf" srcId="{BAA4AF95-3E0B-47F0-9495-08FC3D284A4F}" destId="{5547CB6B-25E5-4570-99A9-02710B37CA00}" srcOrd="5" destOrd="0" presId="urn:microsoft.com/office/officeart/2005/8/layout/cycle1"/>
    <dgm:cxn modelId="{B33422E9-C768-4AB8-B6CB-528D9FEABC63}" type="presParOf" srcId="{BAA4AF95-3E0B-47F0-9495-08FC3D284A4F}" destId="{CBFBA9EA-28CE-4453-851D-EF9A75BF8746}" srcOrd="6" destOrd="0" presId="urn:microsoft.com/office/officeart/2005/8/layout/cycle1"/>
    <dgm:cxn modelId="{0F76794A-FB61-4F2B-BFD9-E216CBF7875C}" type="presParOf" srcId="{BAA4AF95-3E0B-47F0-9495-08FC3D284A4F}" destId="{2153C8AC-C73E-4594-AB6E-F46A664C22D0}" srcOrd="7" destOrd="0" presId="urn:microsoft.com/office/officeart/2005/8/layout/cycle1"/>
    <dgm:cxn modelId="{D4894F35-9624-4A24-856A-3B23FE86D623}" type="presParOf" srcId="{BAA4AF95-3E0B-47F0-9495-08FC3D284A4F}" destId="{B3DC571F-BC24-4699-9CB5-AAD8B4A0AAF2}" srcOrd="8" destOrd="0" presId="urn:microsoft.com/office/officeart/2005/8/layout/cycle1"/>
    <dgm:cxn modelId="{491667E1-6558-4BF8-96A3-FD151860460F}" type="presParOf" srcId="{BAA4AF95-3E0B-47F0-9495-08FC3D284A4F}" destId="{99FF141D-9AD1-4906-B9A4-C42021F07426}" srcOrd="9" destOrd="0" presId="urn:microsoft.com/office/officeart/2005/8/layout/cycle1"/>
    <dgm:cxn modelId="{91FCE01A-0D10-4132-9C52-DBFFF86FA9D0}" type="presParOf" srcId="{BAA4AF95-3E0B-47F0-9495-08FC3D284A4F}" destId="{03C8F1A9-0D8B-467A-8A26-91736308D317}" srcOrd="10" destOrd="0" presId="urn:microsoft.com/office/officeart/2005/8/layout/cycle1"/>
    <dgm:cxn modelId="{B8223830-DDE2-4116-8E5D-5BD751BADD66}" type="presParOf" srcId="{BAA4AF95-3E0B-47F0-9495-08FC3D284A4F}" destId="{1FB8EF66-B672-4A27-B95F-47BAF06D4F31}" srcOrd="11"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356B47-58C4-4586-89CD-8E420830CE44}">
      <dsp:nvSpPr>
        <dsp:cNvPr id="0" name=""/>
        <dsp:cNvSpPr/>
      </dsp:nvSpPr>
      <dsp:spPr>
        <a:xfrm>
          <a:off x="49777" y="2510532"/>
          <a:ext cx="1321210" cy="10955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14300" lvl="1" indent="-114300" algn="l" defTabSz="622300">
            <a:lnSpc>
              <a:spcPct val="90000"/>
            </a:lnSpc>
            <a:spcBef>
              <a:spcPct val="0"/>
            </a:spcBef>
            <a:spcAft>
              <a:spcPct val="15000"/>
            </a:spcAft>
            <a:buChar char="•"/>
          </a:pPr>
          <a:r>
            <a:rPr lang="en-US" sz="1400" b="0" kern="1200">
              <a:solidFill>
                <a:schemeClr val="bg1">
                  <a:lumMod val="50000"/>
                </a:schemeClr>
              </a:solidFill>
            </a:rPr>
            <a:t>Spend planning system</a:t>
          </a:r>
        </a:p>
      </dsp:txBody>
      <dsp:txXfrm>
        <a:off x="74989" y="2535744"/>
        <a:ext cx="1270786" cy="810365"/>
      </dsp:txXfrm>
    </dsp:sp>
    <dsp:sp modelId="{9D0698C1-34C6-4BB7-B54C-DABDBB183F3D}">
      <dsp:nvSpPr>
        <dsp:cNvPr id="0" name=""/>
        <dsp:cNvSpPr/>
      </dsp:nvSpPr>
      <dsp:spPr>
        <a:xfrm>
          <a:off x="714363" y="2530885"/>
          <a:ext cx="1707631" cy="1707631"/>
        </a:xfrm>
        <a:prstGeom prst="leftCircularArrow">
          <a:avLst>
            <a:gd name="adj1" fmla="val 2022"/>
            <a:gd name="adj2" fmla="val 242384"/>
            <a:gd name="adj3" fmla="val 1864943"/>
            <a:gd name="adj4" fmla="val 8871537"/>
            <a:gd name="adj5" fmla="val 235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B6BE38D-EC00-44E6-B3F7-94DC5A5BE602}">
      <dsp:nvSpPr>
        <dsp:cNvPr id="0" name=""/>
        <dsp:cNvSpPr/>
      </dsp:nvSpPr>
      <dsp:spPr>
        <a:xfrm>
          <a:off x="139138" y="3349512"/>
          <a:ext cx="1475509" cy="4695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i="1" kern="1200">
              <a:solidFill>
                <a:schemeClr val="bg1"/>
              </a:solidFill>
            </a:rPr>
            <a:t>Trade Planning Management</a:t>
          </a:r>
          <a:endParaRPr lang="en-US" sz="1400" b="1" kern="1200">
            <a:solidFill>
              <a:schemeClr val="bg1"/>
            </a:solidFill>
          </a:endParaRPr>
        </a:p>
      </dsp:txBody>
      <dsp:txXfrm>
        <a:off x="152890" y="3363264"/>
        <a:ext cx="1448005" cy="442017"/>
      </dsp:txXfrm>
    </dsp:sp>
    <dsp:sp modelId="{10F1070D-987E-4CBE-BA8F-811F59826242}">
      <dsp:nvSpPr>
        <dsp:cNvPr id="0" name=""/>
        <dsp:cNvSpPr/>
      </dsp:nvSpPr>
      <dsp:spPr>
        <a:xfrm>
          <a:off x="1793115" y="2425572"/>
          <a:ext cx="1580012" cy="10955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14300" lvl="1" indent="-114300" algn="l" defTabSz="622300">
            <a:lnSpc>
              <a:spcPct val="90000"/>
            </a:lnSpc>
            <a:spcBef>
              <a:spcPct val="0"/>
            </a:spcBef>
            <a:spcAft>
              <a:spcPct val="15000"/>
            </a:spcAft>
            <a:buChar char="•"/>
          </a:pPr>
          <a:r>
            <a:rPr lang="en-US" sz="1400" b="0" kern="1200">
              <a:solidFill>
                <a:srgbClr val="727272"/>
              </a:solidFill>
            </a:rPr>
            <a:t>Understanding event specific performance</a:t>
          </a:r>
          <a:endParaRPr lang="en-US" sz="1400" b="0" kern="1200"/>
        </a:p>
      </dsp:txBody>
      <dsp:txXfrm>
        <a:off x="1818327" y="2685544"/>
        <a:ext cx="1529588" cy="810365"/>
      </dsp:txXfrm>
    </dsp:sp>
    <dsp:sp modelId="{878D8188-9678-45A8-A924-4C0BADB25B7F}">
      <dsp:nvSpPr>
        <dsp:cNvPr id="0" name=""/>
        <dsp:cNvSpPr/>
      </dsp:nvSpPr>
      <dsp:spPr>
        <a:xfrm>
          <a:off x="2669246" y="1715783"/>
          <a:ext cx="1731032" cy="1731032"/>
        </a:xfrm>
        <a:prstGeom prst="circularArrow">
          <a:avLst>
            <a:gd name="adj1" fmla="val 1995"/>
            <a:gd name="adj2" fmla="val 238958"/>
            <a:gd name="adj3" fmla="val 19498092"/>
            <a:gd name="adj4" fmla="val 12488071"/>
            <a:gd name="adj5" fmla="val 23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2F4ADD8-475C-4DC2-8C00-4F84B0D7F2FF}">
      <dsp:nvSpPr>
        <dsp:cNvPr id="0" name=""/>
        <dsp:cNvSpPr/>
      </dsp:nvSpPr>
      <dsp:spPr>
        <a:xfrm>
          <a:off x="2053139" y="2190811"/>
          <a:ext cx="1502724" cy="4695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i="1" kern="1200">
              <a:solidFill>
                <a:schemeClr val="bg1"/>
              </a:solidFill>
            </a:rPr>
            <a:t>Trade Promotion Optimization</a:t>
          </a:r>
          <a:endParaRPr lang="en-US" sz="1400" b="1" kern="1200">
            <a:solidFill>
              <a:schemeClr val="bg1"/>
            </a:solidFill>
          </a:endParaRPr>
        </a:p>
      </dsp:txBody>
      <dsp:txXfrm>
        <a:off x="2066891" y="2204563"/>
        <a:ext cx="1475220" cy="442017"/>
      </dsp:txXfrm>
    </dsp:sp>
    <dsp:sp modelId="{2EE0629C-4702-455B-AAD1-DC3BA220B6E6}">
      <dsp:nvSpPr>
        <dsp:cNvPr id="0" name=""/>
        <dsp:cNvSpPr/>
      </dsp:nvSpPr>
      <dsp:spPr>
        <a:xfrm>
          <a:off x="3720292" y="2388944"/>
          <a:ext cx="1328277" cy="10955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14300" lvl="1" indent="-114300" algn="l" defTabSz="622300">
            <a:lnSpc>
              <a:spcPct val="90000"/>
            </a:lnSpc>
            <a:spcBef>
              <a:spcPct val="0"/>
            </a:spcBef>
            <a:spcAft>
              <a:spcPct val="15000"/>
            </a:spcAft>
            <a:buChar char="•"/>
          </a:pPr>
          <a:r>
            <a:rPr lang="en-US" sz="1400" b="0" kern="1200">
              <a:solidFill>
                <a:srgbClr val="727272"/>
              </a:solidFill>
            </a:rPr>
            <a:t>Analytics focused on shoppers</a:t>
          </a:r>
          <a:endParaRPr lang="en-US" sz="1400" b="0" kern="1200">
            <a:solidFill>
              <a:schemeClr val="bg1"/>
            </a:solidFill>
          </a:endParaRPr>
        </a:p>
      </dsp:txBody>
      <dsp:txXfrm>
        <a:off x="3745504" y="2414156"/>
        <a:ext cx="1277853" cy="810365"/>
      </dsp:txXfrm>
    </dsp:sp>
    <dsp:sp modelId="{52BEC625-06FA-4802-9CE4-04FC132BF734}">
      <dsp:nvSpPr>
        <dsp:cNvPr id="0" name=""/>
        <dsp:cNvSpPr/>
      </dsp:nvSpPr>
      <dsp:spPr>
        <a:xfrm>
          <a:off x="4457123" y="2584459"/>
          <a:ext cx="1617804" cy="1617804"/>
        </a:xfrm>
        <a:prstGeom prst="leftCircularArrow">
          <a:avLst>
            <a:gd name="adj1" fmla="val 2134"/>
            <a:gd name="adj2" fmla="val 256501"/>
            <a:gd name="adj3" fmla="val 1938155"/>
            <a:gd name="adj4" fmla="val 8930632"/>
            <a:gd name="adj5" fmla="val 249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1643086-604F-4627-AA5F-FA35258455D8}">
      <dsp:nvSpPr>
        <dsp:cNvPr id="0" name=""/>
        <dsp:cNvSpPr/>
      </dsp:nvSpPr>
      <dsp:spPr>
        <a:xfrm>
          <a:off x="3919050" y="3176479"/>
          <a:ext cx="1373521" cy="61603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i="1" kern="1200">
              <a:solidFill>
                <a:schemeClr val="bg1"/>
              </a:solidFill>
            </a:rPr>
            <a:t>Consumer Promotion Optimization</a:t>
          </a:r>
          <a:endParaRPr lang="en-US" sz="1400" b="1" kern="1200">
            <a:solidFill>
              <a:schemeClr val="bg1"/>
            </a:solidFill>
          </a:endParaRPr>
        </a:p>
      </dsp:txBody>
      <dsp:txXfrm>
        <a:off x="3937093" y="3194522"/>
        <a:ext cx="1337435" cy="579945"/>
      </dsp:txXfrm>
    </dsp:sp>
    <dsp:sp modelId="{81F6567F-7781-49E6-A688-BB9E252768BF}">
      <dsp:nvSpPr>
        <dsp:cNvPr id="0" name=""/>
        <dsp:cNvSpPr/>
      </dsp:nvSpPr>
      <dsp:spPr>
        <a:xfrm>
          <a:off x="5457000" y="2425572"/>
          <a:ext cx="1555664" cy="10955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14300" lvl="1" indent="-114300" algn="l" defTabSz="622300">
            <a:lnSpc>
              <a:spcPct val="90000"/>
            </a:lnSpc>
            <a:spcBef>
              <a:spcPct val="0"/>
            </a:spcBef>
            <a:spcAft>
              <a:spcPct val="15000"/>
            </a:spcAft>
            <a:buChar char="•"/>
          </a:pPr>
          <a:r>
            <a:rPr lang="en-US" sz="1400" b="0" kern="1200">
              <a:solidFill>
                <a:srgbClr val="727272"/>
              </a:solidFill>
            </a:rPr>
            <a:t>Low risk rapid test and learn environments </a:t>
          </a:r>
          <a:endParaRPr lang="en-US" sz="1400" b="0" kern="1200"/>
        </a:p>
      </dsp:txBody>
      <dsp:txXfrm>
        <a:off x="5482212" y="2685544"/>
        <a:ext cx="1505240" cy="810365"/>
      </dsp:txXfrm>
    </dsp:sp>
    <dsp:sp modelId="{8FDAAB52-60B4-4399-A46F-98A208498F83}">
      <dsp:nvSpPr>
        <dsp:cNvPr id="0" name=""/>
        <dsp:cNvSpPr/>
      </dsp:nvSpPr>
      <dsp:spPr>
        <a:xfrm>
          <a:off x="6318882" y="1765233"/>
          <a:ext cx="1608040" cy="1608040"/>
        </a:xfrm>
        <a:prstGeom prst="circularArrow">
          <a:avLst>
            <a:gd name="adj1" fmla="val 2147"/>
            <a:gd name="adj2" fmla="val 258136"/>
            <a:gd name="adj3" fmla="val 19565711"/>
            <a:gd name="adj4" fmla="val 12574868"/>
            <a:gd name="adj5" fmla="val 250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5B8D36B-0C6B-4E59-8F24-CF6F6FA59BF9}">
      <dsp:nvSpPr>
        <dsp:cNvPr id="0" name=""/>
        <dsp:cNvSpPr/>
      </dsp:nvSpPr>
      <dsp:spPr>
        <a:xfrm>
          <a:off x="5865867" y="2190811"/>
          <a:ext cx="1180690" cy="4695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i="1" kern="1200">
              <a:solidFill>
                <a:schemeClr val="bg1"/>
              </a:solidFill>
            </a:rPr>
            <a:t>Test and Learn</a:t>
          </a:r>
          <a:endParaRPr lang="en-US" sz="1400" b="1" kern="1200">
            <a:solidFill>
              <a:schemeClr val="bg1"/>
            </a:solidFill>
          </a:endParaRPr>
        </a:p>
      </dsp:txBody>
      <dsp:txXfrm>
        <a:off x="5879619" y="2204563"/>
        <a:ext cx="1153186" cy="442017"/>
      </dsp:txXfrm>
    </dsp:sp>
    <dsp:sp modelId="{C192898E-31B8-446A-A999-1046E127626C}">
      <dsp:nvSpPr>
        <dsp:cNvPr id="0" name=""/>
        <dsp:cNvSpPr/>
      </dsp:nvSpPr>
      <dsp:spPr>
        <a:xfrm>
          <a:off x="7210987" y="2390928"/>
          <a:ext cx="1437341" cy="11653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14300" lvl="1" indent="-114300" algn="l" defTabSz="622300">
            <a:lnSpc>
              <a:spcPct val="90000"/>
            </a:lnSpc>
            <a:spcBef>
              <a:spcPct val="0"/>
            </a:spcBef>
            <a:spcAft>
              <a:spcPct val="15000"/>
            </a:spcAft>
            <a:buChar char="•"/>
          </a:pPr>
          <a:endParaRPr lang="en-US" sz="1400" b="0" kern="1200">
            <a:solidFill>
              <a:schemeClr val="bg1">
                <a:lumMod val="50000"/>
              </a:schemeClr>
            </a:solidFill>
          </a:endParaRPr>
        </a:p>
        <a:p>
          <a:pPr marL="114300" lvl="1" indent="-114300" algn="l" defTabSz="622300">
            <a:lnSpc>
              <a:spcPct val="90000"/>
            </a:lnSpc>
            <a:spcBef>
              <a:spcPct val="0"/>
            </a:spcBef>
            <a:spcAft>
              <a:spcPct val="15000"/>
            </a:spcAft>
            <a:buChar char="•"/>
          </a:pPr>
          <a:r>
            <a:rPr lang="en-US" sz="1400" b="0" kern="1200">
              <a:solidFill>
                <a:schemeClr val="bg1">
                  <a:lumMod val="50000"/>
                </a:schemeClr>
              </a:solidFill>
            </a:rPr>
            <a:t>Defining appropriate balance of price spending</a:t>
          </a:r>
        </a:p>
      </dsp:txBody>
      <dsp:txXfrm>
        <a:off x="7237805" y="2417746"/>
        <a:ext cx="1383705" cy="861986"/>
      </dsp:txXfrm>
    </dsp:sp>
    <dsp:sp modelId="{DC7AD633-3409-4017-B633-8B071E5C41E6}">
      <dsp:nvSpPr>
        <dsp:cNvPr id="0" name=""/>
        <dsp:cNvSpPr/>
      </dsp:nvSpPr>
      <dsp:spPr>
        <a:xfrm>
          <a:off x="7566106" y="3514756"/>
          <a:ext cx="1180690" cy="4695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b="1" i="1" kern="1200">
              <a:solidFill>
                <a:schemeClr val="bg1"/>
              </a:solidFill>
            </a:rPr>
            <a:t>Precision Promotion</a:t>
          </a:r>
          <a:endParaRPr lang="en-US" sz="1300" b="1" kern="1200">
            <a:solidFill>
              <a:schemeClr val="bg1"/>
            </a:solidFill>
          </a:endParaRPr>
        </a:p>
      </dsp:txBody>
      <dsp:txXfrm>
        <a:off x="7579858" y="3528508"/>
        <a:ext cx="1153186" cy="4420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1D335A-DF1F-44D0-9CC6-08E1DE602070}">
      <dsp:nvSpPr>
        <dsp:cNvPr id="0" name=""/>
        <dsp:cNvSpPr/>
      </dsp:nvSpPr>
      <dsp:spPr>
        <a:xfrm>
          <a:off x="2746855" y="91398"/>
          <a:ext cx="1433976" cy="1433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a:t>Idea Generation </a:t>
          </a:r>
        </a:p>
      </dsp:txBody>
      <dsp:txXfrm>
        <a:off x="2746855" y="91398"/>
        <a:ext cx="1433976" cy="1433976"/>
      </dsp:txXfrm>
    </dsp:sp>
    <dsp:sp modelId="{6115F7FD-B15B-43F0-B26F-32FF2CD83237}">
      <dsp:nvSpPr>
        <dsp:cNvPr id="0" name=""/>
        <dsp:cNvSpPr/>
      </dsp:nvSpPr>
      <dsp:spPr>
        <a:xfrm>
          <a:off x="239850" y="60943"/>
          <a:ext cx="4050878" cy="4050878"/>
        </a:xfrm>
        <a:prstGeom prst="circularArrow">
          <a:avLst>
            <a:gd name="adj1" fmla="val 6903"/>
            <a:gd name="adj2" fmla="val 465413"/>
            <a:gd name="adj3" fmla="val 309155"/>
            <a:gd name="adj4" fmla="val 20459552"/>
            <a:gd name="adj5" fmla="val 8053"/>
          </a:avLst>
        </a:prstGeom>
        <a:solidFill>
          <a:srgbClr val="8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D12040-EA65-4207-9324-934E241F7564}">
      <dsp:nvSpPr>
        <dsp:cNvPr id="0" name=""/>
        <dsp:cNvSpPr/>
      </dsp:nvSpPr>
      <dsp:spPr>
        <a:xfrm>
          <a:off x="2608730" y="2471211"/>
          <a:ext cx="1906859" cy="1433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a:t>MVP Execution</a:t>
          </a:r>
        </a:p>
      </dsp:txBody>
      <dsp:txXfrm>
        <a:off x="2608730" y="2471211"/>
        <a:ext cx="1906859" cy="1433976"/>
      </dsp:txXfrm>
    </dsp:sp>
    <dsp:sp modelId="{5547CB6B-25E5-4570-99A9-02710B37CA00}">
      <dsp:nvSpPr>
        <dsp:cNvPr id="0" name=""/>
        <dsp:cNvSpPr/>
      </dsp:nvSpPr>
      <dsp:spPr>
        <a:xfrm>
          <a:off x="346148" y="12630"/>
          <a:ext cx="4050878" cy="4050878"/>
        </a:xfrm>
        <a:prstGeom prst="circularArrow">
          <a:avLst>
            <a:gd name="adj1" fmla="val 6903"/>
            <a:gd name="adj2" fmla="val 465413"/>
            <a:gd name="adj3" fmla="val 6171103"/>
            <a:gd name="adj4" fmla="val 4925209"/>
            <a:gd name="adj5" fmla="val 8053"/>
          </a:avLst>
        </a:prstGeom>
        <a:solidFill>
          <a:srgbClr val="8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53C8AC-C73E-4594-AB6E-F46A664C22D0}">
      <dsp:nvSpPr>
        <dsp:cNvPr id="0" name=""/>
        <dsp:cNvSpPr/>
      </dsp:nvSpPr>
      <dsp:spPr>
        <a:xfrm>
          <a:off x="331317" y="2506936"/>
          <a:ext cx="1433976" cy="1433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a:t>Socialize success</a:t>
          </a:r>
        </a:p>
      </dsp:txBody>
      <dsp:txXfrm>
        <a:off x="331317" y="2506936"/>
        <a:ext cx="1433976" cy="1433976"/>
      </dsp:txXfrm>
    </dsp:sp>
    <dsp:sp modelId="{B3DC571F-BC24-4699-9CB5-AAD8B4A0AAF2}">
      <dsp:nvSpPr>
        <dsp:cNvPr id="0" name=""/>
        <dsp:cNvSpPr/>
      </dsp:nvSpPr>
      <dsp:spPr>
        <a:xfrm>
          <a:off x="234976" y="-49766"/>
          <a:ext cx="4050878" cy="4050878"/>
        </a:xfrm>
        <a:prstGeom prst="circularArrow">
          <a:avLst>
            <a:gd name="adj1" fmla="val 6903"/>
            <a:gd name="adj2" fmla="val 465413"/>
            <a:gd name="adj3" fmla="val 11243844"/>
            <a:gd name="adj4" fmla="val 9722146"/>
            <a:gd name="adj5" fmla="val 8053"/>
          </a:avLst>
        </a:prstGeom>
        <a:solidFill>
          <a:srgbClr val="8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C8F1A9-0D8B-467A-8A26-91736308D317}">
      <dsp:nvSpPr>
        <dsp:cNvPr id="0" name=""/>
        <dsp:cNvSpPr/>
      </dsp:nvSpPr>
      <dsp:spPr>
        <a:xfrm>
          <a:off x="310855" y="91398"/>
          <a:ext cx="1433976" cy="1433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a:t>Scale</a:t>
          </a:r>
        </a:p>
      </dsp:txBody>
      <dsp:txXfrm>
        <a:off x="310855" y="91398"/>
        <a:ext cx="1433976" cy="1433976"/>
      </dsp:txXfrm>
    </dsp:sp>
    <dsp:sp modelId="{1FB8EF66-B672-4A27-B95F-47BAF06D4F31}">
      <dsp:nvSpPr>
        <dsp:cNvPr id="0" name=""/>
        <dsp:cNvSpPr/>
      </dsp:nvSpPr>
      <dsp:spPr>
        <a:xfrm>
          <a:off x="220404" y="947"/>
          <a:ext cx="4050878" cy="4050878"/>
        </a:xfrm>
        <a:prstGeom prst="circularArrow">
          <a:avLst>
            <a:gd name="adj1" fmla="val 6903"/>
            <a:gd name="adj2" fmla="val 465413"/>
            <a:gd name="adj3" fmla="val 16749157"/>
            <a:gd name="adj4" fmla="val 15185430"/>
            <a:gd name="adj5" fmla="val 8053"/>
          </a:avLst>
        </a:prstGeom>
        <a:solidFill>
          <a:srgbClr val="8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111.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DAA00DE-F7F3-4BAD-86ED-240D2EB1935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8DE9AAD6-442F-47C9-AE2C-F46D8CDCDE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5965E4-3F48-45AF-93E8-E86A0EB32F61}" type="datetimeFigureOut">
              <a:rPr lang="en-IN" smtClean="0"/>
              <a:t>04-06-2020</a:t>
            </a:fld>
            <a:endParaRPr lang="en-IN"/>
          </a:p>
        </p:txBody>
      </p:sp>
      <p:sp>
        <p:nvSpPr>
          <p:cNvPr id="4" name="Footer Placeholder 3">
            <a:extLst>
              <a:ext uri="{FF2B5EF4-FFF2-40B4-BE49-F238E27FC236}">
                <a16:creationId xmlns:a16="http://schemas.microsoft.com/office/drawing/2014/main" id="{110BF619-B72C-4AC2-8992-1E79FF6E640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1C1006D2-4583-476E-8A69-5E2C45CB78B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F340AE-60DC-44F2-A243-55F4910F0020}" type="slidenum">
              <a:rPr lang="en-IN" smtClean="0"/>
              <a:t>‹#›</a:t>
            </a:fld>
            <a:endParaRPr lang="en-IN"/>
          </a:p>
        </p:txBody>
      </p:sp>
    </p:spTree>
    <p:extLst>
      <p:ext uri="{BB962C8B-B14F-4D97-AF65-F5344CB8AC3E}">
        <p14:creationId xmlns:p14="http://schemas.microsoft.com/office/powerpoint/2010/main" val="23956685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77A010-8BBA-45E5-9554-B9CB5632812D}" type="datetimeFigureOut">
              <a:rPr lang="en-IN" smtClean="0"/>
              <a:t>04-06-2020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8F19C2-EC60-44EC-981A-4C7C29E608E1}" type="slidenum">
              <a:rPr lang="en-IN" smtClean="0"/>
              <a:t>‹#›</a:t>
            </a:fld>
            <a:endParaRPr lang="en-IN"/>
          </a:p>
        </p:txBody>
      </p:sp>
    </p:spTree>
    <p:extLst>
      <p:ext uri="{BB962C8B-B14F-4D97-AF65-F5344CB8AC3E}">
        <p14:creationId xmlns:p14="http://schemas.microsoft.com/office/powerpoint/2010/main" val="8328903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8F19C2-EC60-44EC-981A-4C7C29E608E1}" type="slidenum">
              <a:rPr lang="en-IN" smtClean="0"/>
              <a:t>1</a:t>
            </a:fld>
            <a:endParaRPr lang="en-IN"/>
          </a:p>
        </p:txBody>
      </p:sp>
    </p:spTree>
    <p:extLst>
      <p:ext uri="{BB962C8B-B14F-4D97-AF65-F5344CB8AC3E}">
        <p14:creationId xmlns:p14="http://schemas.microsoft.com/office/powerpoint/2010/main" val="4236435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7863" y="220663"/>
            <a:ext cx="5908675" cy="4092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62025" rtl="0" eaLnBrk="0" fontAlgn="base" latinLnBrk="0" hangingPunct="0">
              <a:lnSpc>
                <a:spcPct val="100000"/>
              </a:lnSpc>
              <a:spcBef>
                <a:spcPct val="0"/>
              </a:spcBef>
              <a:spcAft>
                <a:spcPct val="0"/>
              </a:spcAft>
              <a:buClrTx/>
              <a:buSzTx/>
              <a:buFontTx/>
              <a:buNone/>
              <a:tabLst/>
              <a:defRPr/>
            </a:pPr>
            <a:fld id="{D7C21599-CD00-46B3-BF3A-B7E50B7A1A6B}" type="slidenum">
              <a:rPr kumimoji="0" lang="en-US" sz="800" b="0" i="0" u="none" strike="noStrike" kern="1200" cap="none" spc="0" normalizeH="0" baseline="0" noProof="0" smtClean="0">
                <a:ln>
                  <a:noFill/>
                </a:ln>
                <a:solidFill>
                  <a:srgbClr val="000000"/>
                </a:solidFill>
                <a:effectLst/>
                <a:uLnTx/>
                <a:uFillTx/>
                <a:latin typeface="Arial" charset="0"/>
                <a:ea typeface="+mn-ea"/>
                <a:cs typeface="Times New Roman" pitchFamily="18" charset="0"/>
              </a:rPr>
              <a:pPr marL="0" marR="0" lvl="0" indent="0" algn="r" defTabSz="962025" rtl="0" eaLnBrk="0" fontAlgn="base" latinLnBrk="0" hangingPunct="0">
                <a:lnSpc>
                  <a:spcPct val="100000"/>
                </a:lnSpc>
                <a:spcBef>
                  <a:spcPct val="0"/>
                </a:spcBef>
                <a:spcAft>
                  <a:spcPct val="0"/>
                </a:spcAft>
                <a:buClrTx/>
                <a:buSzTx/>
                <a:buFontTx/>
                <a:buNone/>
                <a:tabLst/>
                <a:defRPr/>
              </a:pPr>
              <a:t>34</a:t>
            </a:fld>
            <a:endParaRPr kumimoji="0" lang="en-US" sz="800" b="0" i="0" u="none" strike="noStrike" kern="1200" cap="none" spc="0" normalizeH="0" baseline="0" noProof="0">
              <a:ln>
                <a:noFill/>
              </a:ln>
              <a:solidFill>
                <a:srgbClr val="000000"/>
              </a:solidFill>
              <a:effectLst/>
              <a:uLnTx/>
              <a:uFillTx/>
              <a:latin typeface="Arial" charset="0"/>
              <a:ea typeface="+mn-ea"/>
              <a:cs typeface="Times New Roman" pitchFamily="18" charset="0"/>
            </a:endParaRPr>
          </a:p>
        </p:txBody>
      </p:sp>
    </p:spTree>
    <p:extLst>
      <p:ext uri="{BB962C8B-B14F-4D97-AF65-F5344CB8AC3E}">
        <p14:creationId xmlns:p14="http://schemas.microsoft.com/office/powerpoint/2010/main" val="183452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7863" y="220663"/>
            <a:ext cx="5908675" cy="4092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62025" rtl="0" eaLnBrk="0" fontAlgn="base" latinLnBrk="0" hangingPunct="0">
              <a:lnSpc>
                <a:spcPct val="100000"/>
              </a:lnSpc>
              <a:spcBef>
                <a:spcPct val="0"/>
              </a:spcBef>
              <a:spcAft>
                <a:spcPct val="0"/>
              </a:spcAft>
              <a:buClrTx/>
              <a:buSzTx/>
              <a:buFontTx/>
              <a:buNone/>
              <a:tabLst/>
              <a:defRPr/>
            </a:pPr>
            <a:fld id="{D7C21599-CD00-46B3-BF3A-B7E50B7A1A6B}" type="slidenum">
              <a:rPr kumimoji="0" lang="en-US" sz="800" b="0" i="0" u="none" strike="noStrike" kern="1200" cap="none" spc="0" normalizeH="0" baseline="0" noProof="0" smtClean="0">
                <a:ln>
                  <a:noFill/>
                </a:ln>
                <a:solidFill>
                  <a:srgbClr val="000000"/>
                </a:solidFill>
                <a:effectLst/>
                <a:uLnTx/>
                <a:uFillTx/>
                <a:latin typeface="Arial" charset="0"/>
                <a:ea typeface="+mn-ea"/>
                <a:cs typeface="Times New Roman" pitchFamily="18" charset="0"/>
              </a:rPr>
              <a:pPr marL="0" marR="0" lvl="0" indent="0" algn="r" defTabSz="962025" rtl="0" eaLnBrk="0" fontAlgn="base" latinLnBrk="0" hangingPunct="0">
                <a:lnSpc>
                  <a:spcPct val="100000"/>
                </a:lnSpc>
                <a:spcBef>
                  <a:spcPct val="0"/>
                </a:spcBef>
                <a:spcAft>
                  <a:spcPct val="0"/>
                </a:spcAft>
                <a:buClrTx/>
                <a:buSzTx/>
                <a:buFontTx/>
                <a:buNone/>
                <a:tabLst/>
                <a:defRPr/>
              </a:pPr>
              <a:t>35</a:t>
            </a:fld>
            <a:endParaRPr kumimoji="0" lang="en-US" sz="800" b="0" i="0" u="none" strike="noStrike" kern="1200" cap="none" spc="0" normalizeH="0" baseline="0" noProof="0">
              <a:ln>
                <a:noFill/>
              </a:ln>
              <a:solidFill>
                <a:srgbClr val="000000"/>
              </a:solidFill>
              <a:effectLst/>
              <a:uLnTx/>
              <a:uFillTx/>
              <a:latin typeface="Arial" charset="0"/>
              <a:ea typeface="+mn-ea"/>
              <a:cs typeface="Times New Roman" pitchFamily="18" charset="0"/>
            </a:endParaRPr>
          </a:p>
        </p:txBody>
      </p:sp>
    </p:spTree>
    <p:extLst>
      <p:ext uri="{BB962C8B-B14F-4D97-AF65-F5344CB8AC3E}">
        <p14:creationId xmlns:p14="http://schemas.microsoft.com/office/powerpoint/2010/main" val="404444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9613" y="223838"/>
            <a:ext cx="6007100" cy="41608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62025" rtl="0" eaLnBrk="0" fontAlgn="base" latinLnBrk="0" hangingPunct="0">
              <a:lnSpc>
                <a:spcPct val="100000"/>
              </a:lnSpc>
              <a:spcBef>
                <a:spcPct val="0"/>
              </a:spcBef>
              <a:spcAft>
                <a:spcPct val="0"/>
              </a:spcAft>
              <a:buClrTx/>
              <a:buSzTx/>
              <a:buFontTx/>
              <a:buNone/>
              <a:tabLst/>
              <a:defRPr/>
            </a:pPr>
            <a:fld id="{62DCC290-FBB5-460F-B5AA-0FCBA6852F29}" type="slidenum">
              <a:rPr kumimoji="0" lang="en-US" sz="800" b="0" i="0" u="none" strike="noStrike" kern="1200" cap="none" spc="0" normalizeH="0" baseline="0" noProof="0" smtClean="0">
                <a:ln>
                  <a:noFill/>
                </a:ln>
                <a:solidFill>
                  <a:srgbClr val="000000"/>
                </a:solidFill>
                <a:effectLst/>
                <a:uLnTx/>
                <a:uFillTx/>
                <a:latin typeface="Arial" charset="0"/>
                <a:ea typeface="+mn-ea"/>
                <a:cs typeface="Times New Roman" pitchFamily="18" charset="0"/>
              </a:rPr>
              <a:pPr marL="0" marR="0" lvl="0" indent="0" algn="r" defTabSz="962025" rtl="0" eaLnBrk="0" fontAlgn="base" latinLnBrk="0" hangingPunct="0">
                <a:lnSpc>
                  <a:spcPct val="100000"/>
                </a:lnSpc>
                <a:spcBef>
                  <a:spcPct val="0"/>
                </a:spcBef>
                <a:spcAft>
                  <a:spcPct val="0"/>
                </a:spcAft>
                <a:buClrTx/>
                <a:buSzTx/>
                <a:buFontTx/>
                <a:buNone/>
                <a:tabLst/>
                <a:defRPr/>
              </a:pPr>
              <a:t>36</a:t>
            </a:fld>
            <a:endParaRPr kumimoji="0" lang="en-US" sz="800" b="0" i="0" u="none" strike="noStrike" kern="1200" cap="none" spc="0" normalizeH="0" baseline="0" noProof="0">
              <a:ln>
                <a:noFill/>
              </a:ln>
              <a:solidFill>
                <a:srgbClr val="000000"/>
              </a:solidFill>
              <a:effectLst/>
              <a:uLnTx/>
              <a:uFillTx/>
              <a:latin typeface="Arial" charset="0"/>
              <a:ea typeface="+mn-ea"/>
              <a:cs typeface="Times New Roman" pitchFamily="18" charset="0"/>
            </a:endParaRPr>
          </a:p>
        </p:txBody>
      </p:sp>
    </p:spTree>
    <p:extLst>
      <p:ext uri="{BB962C8B-B14F-4D97-AF65-F5344CB8AC3E}">
        <p14:creationId xmlns:p14="http://schemas.microsoft.com/office/powerpoint/2010/main" val="3668028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63" y="220663"/>
            <a:ext cx="7273926" cy="409257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62025" rtl="0" eaLnBrk="0" fontAlgn="base" latinLnBrk="0" hangingPunct="0">
              <a:lnSpc>
                <a:spcPct val="100000"/>
              </a:lnSpc>
              <a:spcBef>
                <a:spcPct val="0"/>
              </a:spcBef>
              <a:spcAft>
                <a:spcPct val="0"/>
              </a:spcAft>
              <a:buClrTx/>
              <a:buSzTx/>
              <a:buFontTx/>
              <a:buNone/>
              <a:tabLst/>
              <a:defRPr/>
            </a:pPr>
            <a:fld id="{D7C21599-CD00-46B3-BF3A-B7E50B7A1A6B}" type="slidenum">
              <a:rPr kumimoji="0" lang="en-US" sz="800" b="0" i="0" u="none" strike="noStrike" kern="1200" cap="none" spc="0" normalizeH="0" baseline="0" noProof="0" smtClean="0">
                <a:ln>
                  <a:noFill/>
                </a:ln>
                <a:solidFill>
                  <a:srgbClr val="000000"/>
                </a:solidFill>
                <a:effectLst/>
                <a:uLnTx/>
                <a:uFillTx/>
                <a:latin typeface="Arial" charset="0"/>
                <a:ea typeface="+mn-ea"/>
                <a:cs typeface="Times New Roman" pitchFamily="18" charset="0"/>
              </a:rPr>
              <a:pPr marL="0" marR="0" lvl="0" indent="0" algn="r" defTabSz="962025" rtl="0" eaLnBrk="0" fontAlgn="base" latinLnBrk="0" hangingPunct="0">
                <a:lnSpc>
                  <a:spcPct val="100000"/>
                </a:lnSpc>
                <a:spcBef>
                  <a:spcPct val="0"/>
                </a:spcBef>
                <a:spcAft>
                  <a:spcPct val="0"/>
                </a:spcAft>
                <a:buClrTx/>
                <a:buSzTx/>
                <a:buFontTx/>
                <a:buNone/>
                <a:tabLst/>
                <a:defRPr/>
              </a:pPr>
              <a:t>38</a:t>
            </a:fld>
            <a:endParaRPr kumimoji="0" lang="en-US" sz="800" b="0" i="0" u="none" strike="noStrike" kern="1200" cap="none" spc="0" normalizeH="0" baseline="0" noProof="0">
              <a:ln>
                <a:noFill/>
              </a:ln>
              <a:solidFill>
                <a:srgbClr val="000000"/>
              </a:solidFill>
              <a:effectLst/>
              <a:uLnTx/>
              <a:uFillTx/>
              <a:latin typeface="Arial" charset="0"/>
              <a:ea typeface="+mn-ea"/>
              <a:cs typeface="Times New Roman" pitchFamily="18" charset="0"/>
            </a:endParaRPr>
          </a:p>
        </p:txBody>
      </p:sp>
    </p:spTree>
    <p:extLst>
      <p:ext uri="{BB962C8B-B14F-4D97-AF65-F5344CB8AC3E}">
        <p14:creationId xmlns:p14="http://schemas.microsoft.com/office/powerpoint/2010/main" val="16062938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18F19C2-EC60-44EC-981A-4C7C29E608E1}" type="slidenum">
              <a:rPr lang="en-IN" smtClean="0"/>
              <a:t>43</a:t>
            </a:fld>
            <a:endParaRPr lang="en-IN"/>
          </a:p>
        </p:txBody>
      </p:sp>
    </p:spTree>
    <p:extLst>
      <p:ext uri="{BB962C8B-B14F-4D97-AF65-F5344CB8AC3E}">
        <p14:creationId xmlns:p14="http://schemas.microsoft.com/office/powerpoint/2010/main" val="35272755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18F19C2-EC60-44EC-981A-4C7C29E608E1}" type="slidenum">
              <a:rPr lang="en-IN" smtClean="0"/>
              <a:t>44</a:t>
            </a:fld>
            <a:endParaRPr lang="en-IN"/>
          </a:p>
        </p:txBody>
      </p:sp>
    </p:spTree>
    <p:extLst>
      <p:ext uri="{BB962C8B-B14F-4D97-AF65-F5344CB8AC3E}">
        <p14:creationId xmlns:p14="http://schemas.microsoft.com/office/powerpoint/2010/main" val="2976607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84FC18-5160-4670-8CCA-F534DE9C83C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40646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84FC18-5160-4670-8CCA-F534DE9C83C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7978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5300" cy="3136900"/>
          </a:xfrm>
        </p:spPr>
      </p:sp>
      <p:sp>
        <p:nvSpPr>
          <p:cNvPr id="3" name="Notes Placeholder 2"/>
          <p:cNvSpPr>
            <a:spLocks noGrp="1"/>
          </p:cNvSpPr>
          <p:nvPr>
            <p:ph type="body" idx="1"/>
          </p:nvPr>
        </p:nvSpPr>
        <p:spPr/>
        <p:txBody>
          <a:bodyPr/>
          <a:lstStyle/>
          <a:p>
            <a:r>
              <a:rPr lang="en-US"/>
              <a:t>Mu Sigma plays in the continuum.</a:t>
            </a:r>
          </a:p>
          <a:p>
            <a:endParaRPr lang="en-US"/>
          </a:p>
          <a:p>
            <a:endParaRPr lang="en-US"/>
          </a:p>
        </p:txBody>
      </p:sp>
    </p:spTree>
    <p:extLst>
      <p:ext uri="{BB962C8B-B14F-4D97-AF65-F5344CB8AC3E}">
        <p14:creationId xmlns:p14="http://schemas.microsoft.com/office/powerpoint/2010/main" val="3306573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5300" cy="3136900"/>
          </a:xfrm>
        </p:spPr>
      </p:sp>
      <p:sp>
        <p:nvSpPr>
          <p:cNvPr id="3" name="Notes Placeholder 2"/>
          <p:cNvSpPr>
            <a:spLocks noGrp="1"/>
          </p:cNvSpPr>
          <p:nvPr>
            <p:ph type="body" idx="1"/>
          </p:nvPr>
        </p:nvSpPr>
        <p:spPr/>
        <p:txBody>
          <a:bodyPr/>
          <a:lstStyle/>
          <a:p>
            <a:r>
              <a:rPr lang="en-US"/>
              <a:t>Mu Sigma plays in the continuum.</a:t>
            </a:r>
          </a:p>
          <a:p>
            <a:endParaRPr lang="en-US"/>
          </a:p>
          <a:p>
            <a:endParaRPr lang="en-US"/>
          </a:p>
        </p:txBody>
      </p:sp>
    </p:spTree>
    <p:extLst>
      <p:ext uri="{BB962C8B-B14F-4D97-AF65-F5344CB8AC3E}">
        <p14:creationId xmlns:p14="http://schemas.microsoft.com/office/powerpoint/2010/main" val="3933018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5300" cy="3136900"/>
          </a:xfrm>
        </p:spPr>
      </p:sp>
      <p:sp>
        <p:nvSpPr>
          <p:cNvPr id="3" name="Notes Placeholder 2"/>
          <p:cNvSpPr>
            <a:spLocks noGrp="1"/>
          </p:cNvSpPr>
          <p:nvPr>
            <p:ph type="body" idx="1"/>
          </p:nvPr>
        </p:nvSpPr>
        <p:spPr/>
        <p:txBody>
          <a:bodyPr/>
          <a:lstStyle/>
          <a:p>
            <a:r>
              <a:rPr lang="en-US"/>
              <a:t>Mu Sigma plays in the continuum.</a:t>
            </a:r>
          </a:p>
          <a:p>
            <a:endParaRPr lang="en-US"/>
          </a:p>
          <a:p>
            <a:endParaRPr lang="en-US"/>
          </a:p>
        </p:txBody>
      </p:sp>
    </p:spTree>
    <p:extLst>
      <p:ext uri="{BB962C8B-B14F-4D97-AF65-F5344CB8AC3E}">
        <p14:creationId xmlns:p14="http://schemas.microsoft.com/office/powerpoint/2010/main" val="332043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5300" cy="3136900"/>
          </a:xfrm>
        </p:spPr>
      </p:sp>
      <p:sp>
        <p:nvSpPr>
          <p:cNvPr id="3" name="Notes Placeholder 2"/>
          <p:cNvSpPr>
            <a:spLocks noGrp="1"/>
          </p:cNvSpPr>
          <p:nvPr>
            <p:ph type="body" idx="1"/>
          </p:nvPr>
        </p:nvSpPr>
        <p:spPr/>
        <p:txBody>
          <a:bodyPr/>
          <a:lstStyle/>
          <a:p>
            <a:r>
              <a:rPr lang="en-US"/>
              <a:t>Mu Sigma plays in the continuum.</a:t>
            </a:r>
          </a:p>
          <a:p>
            <a:endParaRPr lang="en-US"/>
          </a:p>
          <a:p>
            <a:endParaRPr lang="en-US"/>
          </a:p>
        </p:txBody>
      </p:sp>
    </p:spTree>
    <p:extLst>
      <p:ext uri="{BB962C8B-B14F-4D97-AF65-F5344CB8AC3E}">
        <p14:creationId xmlns:p14="http://schemas.microsoft.com/office/powerpoint/2010/main" val="1520561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4E69FA-E185-4040-9FFC-4518C5DC3904}"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402556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Conceptualization/pre/post/measurement</a:t>
            </a:r>
          </a:p>
        </p:txBody>
      </p:sp>
      <p:sp>
        <p:nvSpPr>
          <p:cNvPr id="4" name="Slide Number Placeholder 3"/>
          <p:cNvSpPr>
            <a:spLocks noGrp="1"/>
          </p:cNvSpPr>
          <p:nvPr>
            <p:ph type="sldNum" sz="quarter" idx="5"/>
          </p:nvPr>
        </p:nvSpPr>
        <p:spPr/>
        <p:txBody>
          <a:bodyPr/>
          <a:lstStyle/>
          <a:p>
            <a:fld id="{918F19C2-EC60-44EC-981A-4C7C29E608E1}" type="slidenum">
              <a:rPr lang="en-IN" smtClean="0"/>
              <a:t>24</a:t>
            </a:fld>
            <a:endParaRPr lang="en-IN"/>
          </a:p>
        </p:txBody>
      </p:sp>
    </p:spTree>
    <p:extLst>
      <p:ext uri="{BB962C8B-B14F-4D97-AF65-F5344CB8AC3E}">
        <p14:creationId xmlns:p14="http://schemas.microsoft.com/office/powerpoint/2010/main" val="4176718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E776C9-DC27-4212-9FA4-7E269EEF2A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5409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18F19C2-EC60-44EC-981A-4C7C29E608E1}" type="slidenum">
              <a:rPr lang="en-IN" smtClean="0"/>
              <a:t>30</a:t>
            </a:fld>
            <a:endParaRPr lang="en-IN"/>
          </a:p>
        </p:txBody>
      </p:sp>
    </p:spTree>
    <p:extLst>
      <p:ext uri="{BB962C8B-B14F-4D97-AF65-F5344CB8AC3E}">
        <p14:creationId xmlns:p14="http://schemas.microsoft.com/office/powerpoint/2010/main" val="3808789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0.xml"/><Relationship Id="rId1" Type="http://schemas.openxmlformats.org/officeDocument/2006/relationships/vmlDrawing" Target="../drawings/vmlDrawing29.vml"/><Relationship Id="rId5" Type="http://schemas.openxmlformats.org/officeDocument/2006/relationships/oleObject" Target="../embeddings/oleObject15.bin"/><Relationship Id="rId4" Type="http://schemas.openxmlformats.org/officeDocument/2006/relationships/image" Target="../media/image39.png"/></Relationships>
</file>

<file path=ppt/slideLayouts/_rels/slideLayout101.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0.xml"/><Relationship Id="rId1" Type="http://schemas.openxmlformats.org/officeDocument/2006/relationships/vmlDrawing" Target="../drawings/vmlDrawing30.vml"/><Relationship Id="rId4" Type="http://schemas.openxmlformats.org/officeDocument/2006/relationships/image" Target="../media/image19.png"/></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0.xml"/><Relationship Id="rId1" Type="http://schemas.openxmlformats.org/officeDocument/2006/relationships/vmlDrawing" Target="../drawings/vmlDrawing31.vml"/><Relationship Id="rId4" Type="http://schemas.openxmlformats.org/officeDocument/2006/relationships/image" Target="../media/image19.png"/></Relationships>
</file>

<file path=ppt/slideLayouts/_rels/slideLayout103.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0.xml"/><Relationship Id="rId1" Type="http://schemas.openxmlformats.org/officeDocument/2006/relationships/vmlDrawing" Target="../drawings/vmlDrawing32.vml"/><Relationship Id="rId4" Type="http://schemas.openxmlformats.org/officeDocument/2006/relationships/image" Target="../media/image19.png"/></Relationships>
</file>

<file path=ppt/slideLayouts/_rels/slideLayout104.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0.xml"/><Relationship Id="rId1" Type="http://schemas.openxmlformats.org/officeDocument/2006/relationships/vmlDrawing" Target="../drawings/vmlDrawing33.vml"/><Relationship Id="rId4" Type="http://schemas.openxmlformats.org/officeDocument/2006/relationships/image" Target="../media/image19.png"/></Relationships>
</file>

<file path=ppt/slideLayouts/_rels/slideLayout105.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0.xml"/><Relationship Id="rId1" Type="http://schemas.openxmlformats.org/officeDocument/2006/relationships/vmlDrawing" Target="../drawings/vmlDrawing34.vml"/><Relationship Id="rId4" Type="http://schemas.openxmlformats.org/officeDocument/2006/relationships/image" Target="../media/image19.png"/></Relationships>
</file>

<file path=ppt/slideLayouts/_rels/slideLayout106.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0.xml"/><Relationship Id="rId1" Type="http://schemas.openxmlformats.org/officeDocument/2006/relationships/vmlDrawing" Target="../drawings/vmlDrawing35.vml"/><Relationship Id="rId4" Type="http://schemas.openxmlformats.org/officeDocument/2006/relationships/image" Target="../media/image19.png"/></Relationships>
</file>

<file path=ppt/slideLayouts/_rels/slideLayout107.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0.xml"/><Relationship Id="rId1" Type="http://schemas.openxmlformats.org/officeDocument/2006/relationships/vmlDrawing" Target="../drawings/vmlDrawing36.vml"/><Relationship Id="rId4" Type="http://schemas.openxmlformats.org/officeDocument/2006/relationships/image" Target="../media/image19.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slideMaster" Target="../slideMasters/slideMaster10.xml"/><Relationship Id="rId1" Type="http://schemas.openxmlformats.org/officeDocument/2006/relationships/vmlDrawing" Target="../drawings/vmlDrawing37.vml"/><Relationship Id="rId5" Type="http://schemas.openxmlformats.org/officeDocument/2006/relationships/image" Target="../media/image19.png"/><Relationship Id="rId4" Type="http://schemas.openxmlformats.org/officeDocument/2006/relationships/oleObject" Target="../embeddings/oleObject23.bin"/></Relationships>
</file>

<file path=ppt/slideLayouts/_rels/slideLayout109.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0.xml"/><Relationship Id="rId1" Type="http://schemas.openxmlformats.org/officeDocument/2006/relationships/vmlDrawing" Target="../drawings/vmlDrawing38.vml"/><Relationship Id="rId4" Type="http://schemas.openxmlformats.org/officeDocument/2006/relationships/image" Target="../media/image1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Master" Target="../slideMasters/slideMaster10.xml"/><Relationship Id="rId1" Type="http://schemas.openxmlformats.org/officeDocument/2006/relationships/vmlDrawing" Target="../drawings/vmlDrawing39.vml"/><Relationship Id="rId4" Type="http://schemas.openxmlformats.org/officeDocument/2006/relationships/image" Target="../media/image19.png"/></Relationships>
</file>

<file path=ppt/slideLayouts/_rels/slideLayout111.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10.xml"/><Relationship Id="rId1" Type="http://schemas.openxmlformats.org/officeDocument/2006/relationships/vmlDrawing" Target="../drawings/vmlDrawing40.vml"/><Relationship Id="rId4" Type="http://schemas.openxmlformats.org/officeDocument/2006/relationships/image" Target="../media/image19.png"/></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Master" Target="../slideMasters/slideMaster10.xml"/><Relationship Id="rId1" Type="http://schemas.openxmlformats.org/officeDocument/2006/relationships/vmlDrawing" Target="../drawings/vmlDrawing41.vml"/><Relationship Id="rId4" Type="http://schemas.openxmlformats.org/officeDocument/2006/relationships/image" Target="../media/image19.png"/></Relationships>
</file>

<file path=ppt/slideLayouts/_rels/slideLayout113.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10.xml"/><Relationship Id="rId1" Type="http://schemas.openxmlformats.org/officeDocument/2006/relationships/vmlDrawing" Target="../drawings/vmlDrawing42.vml"/><Relationship Id="rId4" Type="http://schemas.openxmlformats.org/officeDocument/2006/relationships/image" Target="../media/image19.png"/></Relationships>
</file>

<file path=ppt/slideLayouts/_rels/slideLayout114.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Master" Target="../slideMasters/slideMaster10.xml"/><Relationship Id="rId1" Type="http://schemas.openxmlformats.org/officeDocument/2006/relationships/vmlDrawing" Target="../drawings/vmlDrawing43.vml"/><Relationship Id="rId4" Type="http://schemas.openxmlformats.org/officeDocument/2006/relationships/image" Target="../media/image19.png"/></Relationships>
</file>

<file path=ppt/slideLayouts/_rels/slideLayout115.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Master" Target="../slideMasters/slideMaster10.xml"/><Relationship Id="rId1" Type="http://schemas.openxmlformats.org/officeDocument/2006/relationships/vmlDrawing" Target="../drawings/vmlDrawing44.vml"/><Relationship Id="rId4" Type="http://schemas.openxmlformats.org/officeDocument/2006/relationships/image" Target="../media/image19.png"/></Relationships>
</file>

<file path=ppt/slideLayouts/_rels/slideLayout116.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Master" Target="../slideMasters/slideMaster10.xml"/><Relationship Id="rId1" Type="http://schemas.openxmlformats.org/officeDocument/2006/relationships/vmlDrawing" Target="../drawings/vmlDrawing45.vml"/><Relationship Id="rId4" Type="http://schemas.openxmlformats.org/officeDocument/2006/relationships/image" Target="../media/image19.png"/></Relationships>
</file>

<file path=ppt/slideLayouts/_rels/slideLayout117.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Master" Target="../slideMasters/slideMaster10.xml"/><Relationship Id="rId1" Type="http://schemas.openxmlformats.org/officeDocument/2006/relationships/vmlDrawing" Target="../drawings/vmlDrawing46.vml"/><Relationship Id="rId4" Type="http://schemas.openxmlformats.org/officeDocument/2006/relationships/image" Target="../media/image19.png"/></Relationships>
</file>

<file path=ppt/slideLayouts/_rels/slideLayout118.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Master" Target="../slideMasters/slideMaster10.xml"/><Relationship Id="rId1" Type="http://schemas.openxmlformats.org/officeDocument/2006/relationships/vmlDrawing" Target="../drawings/vmlDrawing47.vml"/><Relationship Id="rId4" Type="http://schemas.openxmlformats.org/officeDocument/2006/relationships/image" Target="../media/image19.png"/></Relationships>
</file>

<file path=ppt/slideLayouts/_rels/slideLayout119.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Master" Target="../slideMasters/slideMaster10.xml"/><Relationship Id="rId1" Type="http://schemas.openxmlformats.org/officeDocument/2006/relationships/vmlDrawing" Target="../drawings/vmlDrawing48.vml"/><Relationship Id="rId4" Type="http://schemas.openxmlformats.org/officeDocument/2006/relationships/image" Target="../media/image1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3" Type="http://schemas.openxmlformats.org/officeDocument/2006/relationships/oleObject" Target="../embeddings/oleObject110.bin"/><Relationship Id="rId2" Type="http://schemas.openxmlformats.org/officeDocument/2006/relationships/slideMaster" Target="../slideMasters/slideMaster11.xml"/><Relationship Id="rId1" Type="http://schemas.openxmlformats.org/officeDocument/2006/relationships/vmlDrawing" Target="../drawings/vmlDrawing111.vml"/><Relationship Id="rId4" Type="http://schemas.openxmlformats.org/officeDocument/2006/relationships/image" Target="../media/image19.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Master" Target="../slideMasters/slideMaster2.xml"/><Relationship Id="rId7" Type="http://schemas.openxmlformats.org/officeDocument/2006/relationships/image" Target="../media/image9.png"/><Relationship Id="rId2" Type="http://schemas.openxmlformats.org/officeDocument/2006/relationships/tags" Target="../tags/tag18.xml"/><Relationship Id="rId1" Type="http://schemas.openxmlformats.org/officeDocument/2006/relationships/vmlDrawing" Target="../drawings/vmlDrawing2.vml"/><Relationship Id="rId6" Type="http://schemas.openxmlformats.org/officeDocument/2006/relationships/image" Target="../media/image8.jpeg"/><Relationship Id="rId5" Type="http://schemas.openxmlformats.org/officeDocument/2006/relationships/image" Target="../media/image7.emf"/><Relationship Id="rId4" Type="http://schemas.openxmlformats.org/officeDocument/2006/relationships/oleObject" Target="../embeddings/oleObject2.bin"/></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9.xml"/><Relationship Id="rId1" Type="http://schemas.openxmlformats.org/officeDocument/2006/relationships/vmlDrawing" Target="../drawings/vmlDrawing3.vml"/><Relationship Id="rId5" Type="http://schemas.openxmlformats.org/officeDocument/2006/relationships/image" Target="../media/image11.emf"/><Relationship Id="rId4" Type="http://schemas.openxmlformats.org/officeDocument/2006/relationships/oleObject" Target="../embeddings/oleObject3.bin"/></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Master" Target="../slideMasters/slideMaster2.xml"/><Relationship Id="rId7" Type="http://schemas.openxmlformats.org/officeDocument/2006/relationships/image" Target="../media/image14.png"/><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image" Target="../media/image13.png"/><Relationship Id="rId5" Type="http://schemas.openxmlformats.org/officeDocument/2006/relationships/image" Target="../media/image12.emf"/><Relationship Id="rId4" Type="http://schemas.openxmlformats.org/officeDocument/2006/relationships/oleObject" Target="../embeddings/oleObject4.bin"/><Relationship Id="rId9" Type="http://schemas.microsoft.com/office/2007/relationships/hdphoto" Target="../media/hdphoto1.wdp"/></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0.png"/><Relationship Id="rId2" Type="http://schemas.openxmlformats.org/officeDocument/2006/relationships/tags" Target="../tags/tag38.xml"/><Relationship Id="rId1" Type="http://schemas.openxmlformats.org/officeDocument/2006/relationships/vmlDrawing" Target="../drawings/vmlDrawing6.vml"/><Relationship Id="rId6" Type="http://schemas.openxmlformats.org/officeDocument/2006/relationships/image" Target="../media/image8.jpeg"/><Relationship Id="rId5" Type="http://schemas.openxmlformats.org/officeDocument/2006/relationships/image" Target="../media/image7.emf"/><Relationship Id="rId4" Type="http://schemas.openxmlformats.org/officeDocument/2006/relationships/oleObject" Target="../embeddings/oleObject6.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9.xml"/><Relationship Id="rId1" Type="http://schemas.openxmlformats.org/officeDocument/2006/relationships/vmlDrawing" Target="../drawings/vmlDrawing7.vml"/><Relationship Id="rId5" Type="http://schemas.openxmlformats.org/officeDocument/2006/relationships/image" Target="../media/image11.emf"/><Relationship Id="rId4" Type="http://schemas.openxmlformats.org/officeDocument/2006/relationships/oleObject" Target="../embeddings/oleObject7.bin"/></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Master" Target="../slideMasters/slideMaster3.xml"/><Relationship Id="rId7" Type="http://schemas.openxmlformats.org/officeDocument/2006/relationships/image" Target="../media/image14.png"/><Relationship Id="rId2" Type="http://schemas.openxmlformats.org/officeDocument/2006/relationships/tags" Target="../tags/tag40.xml"/><Relationship Id="rId1" Type="http://schemas.openxmlformats.org/officeDocument/2006/relationships/vmlDrawing" Target="../drawings/vmlDrawing8.vml"/><Relationship Id="rId6" Type="http://schemas.openxmlformats.org/officeDocument/2006/relationships/image" Target="../media/image13.png"/><Relationship Id="rId5" Type="http://schemas.openxmlformats.org/officeDocument/2006/relationships/image" Target="../media/image12.emf"/><Relationship Id="rId4" Type="http://schemas.openxmlformats.org/officeDocument/2006/relationships/oleObject" Target="../embeddings/oleObject8.bin"/><Relationship Id="rId9" Type="http://schemas.microsoft.com/office/2007/relationships/hdphoto" Target="../media/hdphoto1.wdp"/></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4.xml"/><Relationship Id="rId1" Type="http://schemas.openxmlformats.org/officeDocument/2006/relationships/vmlDrawing" Target="../drawings/vmlDrawing9.vml"/><Relationship Id="rId4" Type="http://schemas.openxmlformats.org/officeDocument/2006/relationships/image" Target="../media/image19.png"/></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4.xml"/><Relationship Id="rId1" Type="http://schemas.openxmlformats.org/officeDocument/2006/relationships/vmlDrawing" Target="../drawings/vmlDrawing10.vml"/><Relationship Id="rId4" Type="http://schemas.openxmlformats.org/officeDocument/2006/relationships/image" Target="../media/image19.png"/></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4.xml"/><Relationship Id="rId1" Type="http://schemas.openxmlformats.org/officeDocument/2006/relationships/vmlDrawing" Target="../drawings/vmlDrawing11.vml"/><Relationship Id="rId4" Type="http://schemas.openxmlformats.org/officeDocument/2006/relationships/image" Target="../media/image19.png"/></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4.xml"/><Relationship Id="rId1" Type="http://schemas.openxmlformats.org/officeDocument/2006/relationships/vmlDrawing" Target="../drawings/vmlDrawing12.vml"/><Relationship Id="rId4" Type="http://schemas.openxmlformats.org/officeDocument/2006/relationships/image" Target="../media/image19.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4.xml"/><Relationship Id="rId1" Type="http://schemas.openxmlformats.org/officeDocument/2006/relationships/vmlDrawing" Target="../drawings/vmlDrawing13.vml"/><Relationship Id="rId4" Type="http://schemas.openxmlformats.org/officeDocument/2006/relationships/image" Target="../media/image19.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slideMaster" Target="../slideMasters/slideMaster4.xml"/><Relationship Id="rId1" Type="http://schemas.openxmlformats.org/officeDocument/2006/relationships/vmlDrawing" Target="../drawings/vmlDrawing14.vml"/><Relationship Id="rId5" Type="http://schemas.openxmlformats.org/officeDocument/2006/relationships/image" Target="../media/image19.png"/><Relationship Id="rId4" Type="http://schemas.openxmlformats.org/officeDocument/2006/relationships/oleObject" Target="../embeddings/oleObject9.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4.xml"/><Relationship Id="rId1" Type="http://schemas.openxmlformats.org/officeDocument/2006/relationships/vmlDrawing" Target="../drawings/vmlDrawing15.vml"/><Relationship Id="rId4" Type="http://schemas.openxmlformats.org/officeDocument/2006/relationships/image" Target="../media/image19.png"/></Relationships>
</file>

<file path=ppt/slideLayouts/_rels/slideLayout3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4.xml"/><Relationship Id="rId1" Type="http://schemas.openxmlformats.org/officeDocument/2006/relationships/vmlDrawing" Target="../drawings/vmlDrawing16.vml"/><Relationship Id="rId4" Type="http://schemas.openxmlformats.org/officeDocument/2006/relationships/image" Target="../media/image19.pn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4.xml"/><Relationship Id="rId1" Type="http://schemas.openxmlformats.org/officeDocument/2006/relationships/vmlDrawing" Target="../drawings/vmlDrawing17.vml"/><Relationship Id="rId4" Type="http://schemas.openxmlformats.org/officeDocument/2006/relationships/image" Target="../media/image19.png"/></Relationships>
</file>

<file path=ppt/slideLayouts/_rels/slideLayout3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4.xml"/><Relationship Id="rId1" Type="http://schemas.openxmlformats.org/officeDocument/2006/relationships/vmlDrawing" Target="../drawings/vmlDrawing18.vml"/><Relationship Id="rId4" Type="http://schemas.openxmlformats.org/officeDocument/2006/relationships/image" Target="../media/image19.png"/></Relationships>
</file>

<file path=ppt/slideLayouts/_rels/slideLayout3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4.xml"/><Relationship Id="rId1" Type="http://schemas.openxmlformats.org/officeDocument/2006/relationships/vmlDrawing" Target="../drawings/vmlDrawing19.vml"/><Relationship Id="rId4" Type="http://schemas.openxmlformats.org/officeDocument/2006/relationships/image" Target="../media/image19.png"/></Relationships>
</file>

<file path=ppt/slideLayouts/_rels/slideLayout3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4.xml"/><Relationship Id="rId1" Type="http://schemas.openxmlformats.org/officeDocument/2006/relationships/vmlDrawing" Target="../drawings/vmlDrawing20.vml"/><Relationship Id="rId4" Type="http://schemas.openxmlformats.org/officeDocument/2006/relationships/image" Target="../media/image19.png"/></Relationships>
</file>

<file path=ppt/slideLayouts/_rels/slideLayout3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4.xml"/><Relationship Id="rId1" Type="http://schemas.openxmlformats.org/officeDocument/2006/relationships/vmlDrawing" Target="../drawings/vmlDrawing21.vml"/><Relationship Id="rId4" Type="http://schemas.openxmlformats.org/officeDocument/2006/relationships/image" Target="../media/image19.png"/></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4.xml"/><Relationship Id="rId1" Type="http://schemas.openxmlformats.org/officeDocument/2006/relationships/vmlDrawing" Target="../drawings/vmlDrawing22.vml"/><Relationship Id="rId4" Type="http://schemas.openxmlformats.org/officeDocument/2006/relationships/image" Target="../media/image19.png"/></Relationships>
</file>

<file path=ppt/slideLayouts/_rels/slideLayout3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4.xml"/><Relationship Id="rId1" Type="http://schemas.openxmlformats.org/officeDocument/2006/relationships/vmlDrawing" Target="../drawings/vmlDrawing23.vml"/><Relationship Id="rId4" Type="http://schemas.openxmlformats.org/officeDocument/2006/relationships/image" Target="../media/image19.png"/></Relationships>
</file>

<file path=ppt/slideLayouts/_rels/slideLayout3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4.xml"/><Relationship Id="rId1" Type="http://schemas.openxmlformats.org/officeDocument/2006/relationships/vmlDrawing" Target="../drawings/vmlDrawing24.vml"/><Relationship Id="rId4" Type="http://schemas.openxmlformats.org/officeDocument/2006/relationships/image" Target="../media/image1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4.xml"/><Relationship Id="rId1" Type="http://schemas.openxmlformats.org/officeDocument/2006/relationships/vmlDrawing" Target="../drawings/vmlDrawing25.vml"/><Relationship Id="rId4" Type="http://schemas.openxmlformats.org/officeDocument/2006/relationships/image" Target="../media/image1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4.xml"/><Relationship Id="rId1" Type="http://schemas.openxmlformats.org/officeDocument/2006/relationships/vmlDrawing" Target="../drawings/vmlDrawing26.vml"/><Relationship Id="rId4" Type="http://schemas.openxmlformats.org/officeDocument/2006/relationships/image" Target="../media/image19.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Master" Target="../slideMasters/slideMaster5.xml"/><Relationship Id="rId4" Type="http://schemas.openxmlformats.org/officeDocument/2006/relationships/image" Target="../media/image26.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Master" Target="../slideMasters/slideMaster6.xml"/><Relationship Id="rId4" Type="http://schemas.openxmlformats.org/officeDocument/2006/relationships/image" Target="../media/image30.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5.jpe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6.xml"/><Relationship Id="rId4" Type="http://schemas.openxmlformats.org/officeDocument/2006/relationships/image" Target="../media/image35.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7.jpe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8.jpe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8.jpeg"/><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8.jpe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8.jpe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7.xml"/><Relationship Id="rId1" Type="http://schemas.openxmlformats.org/officeDocument/2006/relationships/vmlDrawing" Target="../drawings/vmlDrawing27.vml"/><Relationship Id="rId5" Type="http://schemas.openxmlformats.org/officeDocument/2006/relationships/oleObject" Target="../embeddings/oleObject12.bin"/><Relationship Id="rId4" Type="http://schemas.openxmlformats.org/officeDocument/2006/relationships/image" Target="../media/image39.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7.xml"/><Relationship Id="rId1" Type="http://schemas.openxmlformats.org/officeDocument/2006/relationships/vmlDrawing" Target="../drawings/vmlDrawing28.vml"/><Relationship Id="rId4" Type="http://schemas.openxmlformats.org/officeDocument/2006/relationships/image" Target="../media/image19.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Master" Target="../slideMasters/slideMaster8.xml"/><Relationship Id="rId4" Type="http://schemas.openxmlformats.org/officeDocument/2006/relationships/image" Target="../media/image26.png"/></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5.jpe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1F73F-6E5B-4DDE-8949-ECB3ADE81E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1E77D6D-3987-4124-BDFE-CD98436475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7C73F21-3278-45D3-BAFB-E1C3F5C5C94B}"/>
              </a:ext>
            </a:extLst>
          </p:cNvPr>
          <p:cNvSpPr>
            <a:spLocks noGrp="1"/>
          </p:cNvSpPr>
          <p:nvPr>
            <p:ph type="dt" sz="half" idx="10"/>
          </p:nvPr>
        </p:nvSpPr>
        <p:spPr/>
        <p:txBody>
          <a:bodyPr/>
          <a:lstStyle/>
          <a:p>
            <a:fld id="{5A53F6B1-F979-4EFB-A151-14D60A388C8D}" type="datetimeFigureOut">
              <a:rPr lang="en-IN" smtClean="0"/>
              <a:t>04-06-2020</a:t>
            </a:fld>
            <a:endParaRPr lang="en-IN"/>
          </a:p>
        </p:txBody>
      </p:sp>
      <p:sp>
        <p:nvSpPr>
          <p:cNvPr id="5" name="Footer Placeholder 4">
            <a:extLst>
              <a:ext uri="{FF2B5EF4-FFF2-40B4-BE49-F238E27FC236}">
                <a16:creationId xmlns:a16="http://schemas.microsoft.com/office/drawing/2014/main" id="{FA2FA449-3037-4A34-91BF-F1A7C637A9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9DD02D8-4E56-4D07-9CB6-3C24E62B2007}"/>
              </a:ext>
            </a:extLst>
          </p:cNvPr>
          <p:cNvSpPr>
            <a:spLocks noGrp="1"/>
          </p:cNvSpPr>
          <p:nvPr>
            <p:ph type="sldNum" sz="quarter" idx="12"/>
          </p:nvPr>
        </p:nvSpPr>
        <p:spPr/>
        <p:txBody>
          <a:bodyPr/>
          <a:lstStyle/>
          <a:p>
            <a:fld id="{D1B115F8-C217-456A-8CD7-4070FF8E5AAA}" type="slidenum">
              <a:rPr lang="en-IN" smtClean="0"/>
              <a:t>‹#›</a:t>
            </a:fld>
            <a:endParaRPr lang="en-IN"/>
          </a:p>
        </p:txBody>
      </p:sp>
    </p:spTree>
    <p:extLst>
      <p:ext uri="{BB962C8B-B14F-4D97-AF65-F5344CB8AC3E}">
        <p14:creationId xmlns:p14="http://schemas.microsoft.com/office/powerpoint/2010/main" val="6419926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4E1E-1234-4774-8F9C-2F2D0C34CB9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5AA440A-D00B-4DCE-BFD9-D3C96D32F56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9CE5BC1-DC98-452E-8A57-D329A130484A}"/>
              </a:ext>
            </a:extLst>
          </p:cNvPr>
          <p:cNvSpPr>
            <a:spLocks noGrp="1"/>
          </p:cNvSpPr>
          <p:nvPr>
            <p:ph type="dt" sz="half" idx="10"/>
          </p:nvPr>
        </p:nvSpPr>
        <p:spPr/>
        <p:txBody>
          <a:bodyPr/>
          <a:lstStyle/>
          <a:p>
            <a:fld id="{5A53F6B1-F979-4EFB-A151-14D60A388C8D}" type="datetimeFigureOut">
              <a:rPr lang="en-IN" smtClean="0"/>
              <a:t>04-06-2020</a:t>
            </a:fld>
            <a:endParaRPr lang="en-IN"/>
          </a:p>
        </p:txBody>
      </p:sp>
      <p:sp>
        <p:nvSpPr>
          <p:cNvPr id="5" name="Footer Placeholder 4">
            <a:extLst>
              <a:ext uri="{FF2B5EF4-FFF2-40B4-BE49-F238E27FC236}">
                <a16:creationId xmlns:a16="http://schemas.microsoft.com/office/drawing/2014/main" id="{C5E7D977-9DE0-4F18-9813-F2C4A77AF9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877EB9-9C4B-433B-B2F7-F8C3113402C0}"/>
              </a:ext>
            </a:extLst>
          </p:cNvPr>
          <p:cNvSpPr>
            <a:spLocks noGrp="1"/>
          </p:cNvSpPr>
          <p:nvPr>
            <p:ph type="sldNum" sz="quarter" idx="12"/>
          </p:nvPr>
        </p:nvSpPr>
        <p:spPr/>
        <p:txBody>
          <a:bodyPr/>
          <a:lstStyle/>
          <a:p>
            <a:fld id="{D1B115F8-C217-456A-8CD7-4070FF8E5AAA}" type="slidenum">
              <a:rPr lang="en-IN" smtClean="0"/>
              <a:t>‹#›</a:t>
            </a:fld>
            <a:endParaRPr lang="en-IN"/>
          </a:p>
        </p:txBody>
      </p:sp>
    </p:spTree>
    <p:extLst>
      <p:ext uri="{BB962C8B-B14F-4D97-AF65-F5344CB8AC3E}">
        <p14:creationId xmlns:p14="http://schemas.microsoft.com/office/powerpoint/2010/main" val="307752009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Mu Sigma Title Layout">
    <p:spTree>
      <p:nvGrpSpPr>
        <p:cNvPr id="1" name=""/>
        <p:cNvGrpSpPr/>
        <p:nvPr/>
      </p:nvGrpSpPr>
      <p:grpSpPr>
        <a:xfrm>
          <a:off x="0" y="0"/>
          <a:ext cx="0" cy="0"/>
          <a:chOff x="0" y="0"/>
          <a:chExt cx="0" cy="0"/>
        </a:xfrm>
      </p:grpSpPr>
      <p:sp>
        <p:nvSpPr>
          <p:cNvPr id="9" name="Rectangle 11"/>
          <p:cNvSpPr>
            <a:spLocks noChangeArrowheads="1"/>
          </p:cNvSpPr>
          <p:nvPr/>
        </p:nvSpPr>
        <p:spPr bwMode="auto">
          <a:xfrm>
            <a:off x="1" y="3492501"/>
            <a:ext cx="12192000" cy="3382963"/>
          </a:xfrm>
          <a:prstGeom prst="rect">
            <a:avLst/>
          </a:prstGeom>
          <a:solidFill>
            <a:srgbClr val="800000"/>
          </a:solidFill>
          <a:ln w="9525">
            <a:noFill/>
            <a:miter lim="800000"/>
            <a:headEnd/>
            <a:tailEnd/>
          </a:ln>
          <a:effectLst/>
        </p:spPr>
        <p:txBody>
          <a:bodyPr wrap="none" anchor="ctr"/>
          <a:lstStyle/>
          <a:p>
            <a:endParaRPr lang="en-US" sz="1800" dirty="0"/>
          </a:p>
        </p:txBody>
      </p:sp>
      <p:sp>
        <p:nvSpPr>
          <p:cNvPr id="6" name="Line 6"/>
          <p:cNvSpPr>
            <a:spLocks noChangeShapeType="1"/>
          </p:cNvSpPr>
          <p:nvPr/>
        </p:nvSpPr>
        <p:spPr bwMode="auto">
          <a:xfrm>
            <a:off x="1981835" y="1003300"/>
            <a:ext cx="0" cy="1905000"/>
          </a:xfrm>
          <a:prstGeom prst="line">
            <a:avLst/>
          </a:prstGeom>
          <a:noFill/>
          <a:ln w="101600">
            <a:solidFill>
              <a:srgbClr val="0B1F65"/>
            </a:solidFill>
            <a:round/>
            <a:headEnd/>
            <a:tailEnd/>
          </a:ln>
          <a:effectLst/>
        </p:spPr>
        <p:txBody>
          <a:bodyPr wrap="none" anchor="ctr"/>
          <a:lstStyle/>
          <a:p>
            <a:endParaRPr lang="en-US" sz="1800" dirty="0"/>
          </a:p>
        </p:txBody>
      </p:sp>
      <p:graphicFrame>
        <p:nvGraphicFramePr>
          <p:cNvPr id="7" name="Object 9"/>
          <p:cNvGraphicFramePr>
            <a:graphicFrameLocks noChangeAspect="1"/>
          </p:cNvGraphicFramePr>
          <p:nvPr/>
        </p:nvGraphicFramePr>
        <p:xfrm>
          <a:off x="2425501" y="1058864"/>
          <a:ext cx="1336859" cy="1285875"/>
        </p:xfrm>
        <a:graphic>
          <a:graphicData uri="http://schemas.openxmlformats.org/presentationml/2006/ole">
            <mc:AlternateContent xmlns:mc="http://schemas.openxmlformats.org/markup-compatibility/2006">
              <mc:Choice xmlns:v="urn:schemas-microsoft-com:vml" Requires="v">
                <p:oleObj spid="_x0000_s29710" r:id="rId3" imgW="1085714" imgH="1286055" progId="PBrush">
                  <p:embed/>
                </p:oleObj>
              </mc:Choice>
              <mc:Fallback>
                <p:oleObj r:id="rId3" imgW="1085714" imgH="1286055" progId="PBrush">
                  <p:embed/>
                  <p:pic>
                    <p:nvPicPr>
                      <p:cNvPr id="7"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5501" y="1058864"/>
                        <a:ext cx="1336859" cy="1285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12"/>
          <p:cNvSpPr>
            <a:spLocks noChangeArrowheads="1"/>
          </p:cNvSpPr>
          <p:nvPr/>
        </p:nvSpPr>
        <p:spPr bwMode="auto">
          <a:xfrm>
            <a:off x="4536890" y="4094163"/>
            <a:ext cx="3090021" cy="673100"/>
          </a:xfrm>
          <a:prstGeom prst="rect">
            <a:avLst/>
          </a:prstGeom>
          <a:noFill/>
          <a:ln w="9525">
            <a:noFill/>
            <a:miter lim="800000"/>
            <a:headEnd/>
            <a:tailEnd/>
          </a:ln>
          <a:effectLst/>
        </p:spPr>
        <p:txBody>
          <a:bodyPr lIns="0" tIns="0" rIns="0" bIns="0"/>
          <a:lstStyle/>
          <a:p>
            <a:pPr>
              <a:spcBef>
                <a:spcPct val="0"/>
              </a:spcBef>
              <a:buClrTx/>
              <a:buFontTx/>
              <a:buNone/>
            </a:pPr>
            <a:r>
              <a:rPr lang="en-US" sz="2000" b="1" dirty="0">
                <a:solidFill>
                  <a:schemeClr val="bg1"/>
                </a:solidFill>
              </a:rPr>
              <a:t>Chicago, IL</a:t>
            </a:r>
          </a:p>
          <a:p>
            <a:pPr>
              <a:spcBef>
                <a:spcPct val="0"/>
              </a:spcBef>
              <a:buClrTx/>
              <a:buFontTx/>
              <a:buNone/>
            </a:pPr>
            <a:r>
              <a:rPr lang="en-US" sz="2000" b="1" dirty="0">
                <a:solidFill>
                  <a:schemeClr val="bg1"/>
                </a:solidFill>
              </a:rPr>
              <a:t>Bangalore, India</a:t>
            </a:r>
          </a:p>
          <a:p>
            <a:pPr>
              <a:spcBef>
                <a:spcPct val="0"/>
              </a:spcBef>
              <a:buClrTx/>
              <a:buFontTx/>
              <a:buNone/>
            </a:pPr>
            <a:r>
              <a:rPr lang="en-US" sz="2000" b="1" dirty="0">
                <a:solidFill>
                  <a:schemeClr val="bg1"/>
                </a:solidFill>
              </a:rPr>
              <a:t>www.mu-sigma.com</a:t>
            </a:r>
          </a:p>
          <a:p>
            <a:pPr>
              <a:spcBef>
                <a:spcPct val="0"/>
              </a:spcBef>
              <a:buClrTx/>
              <a:buFontTx/>
              <a:buNone/>
            </a:pPr>
            <a:endParaRPr lang="en-US" sz="2000" b="1" dirty="0">
              <a:solidFill>
                <a:schemeClr val="bg1"/>
              </a:solidFill>
            </a:endParaRPr>
          </a:p>
        </p:txBody>
      </p:sp>
      <p:sp>
        <p:nvSpPr>
          <p:cNvPr id="12" name="Rectangle 13"/>
          <p:cNvSpPr>
            <a:spLocks noChangeArrowheads="1"/>
          </p:cNvSpPr>
          <p:nvPr/>
        </p:nvSpPr>
        <p:spPr bwMode="auto">
          <a:xfrm>
            <a:off x="1420625" y="5785754"/>
            <a:ext cx="9318925" cy="400110"/>
          </a:xfrm>
          <a:prstGeom prst="rect">
            <a:avLst/>
          </a:prstGeom>
          <a:noFill/>
          <a:ln w="9525">
            <a:noFill/>
            <a:miter lim="800000"/>
            <a:headEnd/>
            <a:tailEnd/>
          </a:ln>
          <a:effectLst/>
        </p:spPr>
        <p:txBody>
          <a:bodyPr wrap="square">
            <a:spAutoFit/>
          </a:bodyPr>
          <a:lstStyle/>
          <a:p>
            <a:pPr>
              <a:spcBef>
                <a:spcPct val="0"/>
              </a:spcBef>
              <a:buClrTx/>
              <a:buFontTx/>
              <a:buNone/>
              <a:tabLst>
                <a:tab pos="2971800" algn="ctr"/>
                <a:tab pos="5943600" algn="r"/>
              </a:tabLst>
            </a:pPr>
            <a:r>
              <a:rPr lang="en-US" sz="1000" b="1" u="sng" dirty="0">
                <a:solidFill>
                  <a:schemeClr val="bg1"/>
                </a:solidFill>
              </a:rPr>
              <a:t>Proprietary Information</a:t>
            </a:r>
            <a:endParaRPr lang="en-US" sz="1000" u="sng" dirty="0">
              <a:solidFill>
                <a:schemeClr val="bg1"/>
              </a:solidFill>
              <a:ea typeface="Arial Unicode MS" pitchFamily="34" charset="-128"/>
              <a:cs typeface="Arial Unicode MS" pitchFamily="34" charset="-128"/>
            </a:endParaRPr>
          </a:p>
          <a:p>
            <a:pPr>
              <a:spcBef>
                <a:spcPct val="0"/>
              </a:spcBef>
              <a:buClrTx/>
              <a:buFontTx/>
              <a:buNone/>
              <a:tabLst>
                <a:tab pos="2971800" algn="ctr"/>
                <a:tab pos="5943600" algn="r"/>
              </a:tabLst>
            </a:pPr>
            <a:endParaRPr lang="en-US" sz="1000" u="sng" dirty="0">
              <a:solidFill>
                <a:schemeClr val="bg1"/>
              </a:solidFill>
            </a:endParaRPr>
          </a:p>
        </p:txBody>
      </p:sp>
      <p:sp>
        <p:nvSpPr>
          <p:cNvPr id="5" name="Title Placeholder 13"/>
          <p:cNvSpPr>
            <a:spLocks noGrp="1"/>
          </p:cNvSpPr>
          <p:nvPr>
            <p:ph type="title" hasCustomPrompt="1"/>
          </p:nvPr>
        </p:nvSpPr>
        <p:spPr>
          <a:xfrm>
            <a:off x="2305161" y="2467429"/>
            <a:ext cx="8443322" cy="457200"/>
          </a:xfrm>
          <a:prstGeom prst="rect">
            <a:avLst/>
          </a:prstGeom>
        </p:spPr>
        <p:txBody>
          <a:bodyPr vert="horz" lIns="91440" tIns="45720" rIns="91440" bIns="45720" rtlCol="0" anchor="ctr">
            <a:normAutofit/>
          </a:bodyPr>
          <a:lstStyle>
            <a:lvl1pPr>
              <a:defRPr/>
            </a:lvl1pPr>
          </a:lstStyle>
          <a:p>
            <a:r>
              <a:rPr lang="en-US" dirty="0"/>
              <a:t>Project Title</a:t>
            </a:r>
          </a:p>
        </p:txBody>
      </p:sp>
      <p:sp>
        <p:nvSpPr>
          <p:cNvPr id="11" name="Text Placeholder 10"/>
          <p:cNvSpPr>
            <a:spLocks noGrp="1"/>
          </p:cNvSpPr>
          <p:nvPr>
            <p:ph type="body" sz="quarter" idx="11" hasCustomPrompt="1"/>
          </p:nvPr>
        </p:nvSpPr>
        <p:spPr>
          <a:xfrm>
            <a:off x="4430790" y="5108573"/>
            <a:ext cx="3289377" cy="522288"/>
          </a:xfrm>
        </p:spPr>
        <p:txBody>
          <a:bodyPr anchor="ctr">
            <a:normAutofit/>
          </a:bodyPr>
          <a:lstStyle>
            <a:lvl1pPr algn="ctr">
              <a:buNone/>
              <a:defRPr sz="1800" b="0" i="0">
                <a:solidFill>
                  <a:schemeClr val="bg1"/>
                </a:solidFill>
              </a:defRPr>
            </a:lvl1pPr>
          </a:lstStyle>
          <a:p>
            <a:pPr lvl="0"/>
            <a:r>
              <a:rPr lang="en-US" dirty="0"/>
              <a:t>Insert Date</a:t>
            </a:r>
          </a:p>
        </p:txBody>
      </p:sp>
      <p:sp>
        <p:nvSpPr>
          <p:cNvPr id="13" name="Rectangle 14"/>
          <p:cNvSpPr>
            <a:spLocks noChangeArrowheads="1"/>
          </p:cNvSpPr>
          <p:nvPr/>
        </p:nvSpPr>
        <p:spPr bwMode="auto">
          <a:xfrm>
            <a:off x="1031964" y="6045652"/>
            <a:ext cx="10100714" cy="396875"/>
          </a:xfrm>
          <a:prstGeom prst="rect">
            <a:avLst/>
          </a:prstGeom>
          <a:noFill/>
          <a:ln w="9525">
            <a:noFill/>
            <a:miter lim="800000"/>
            <a:headEnd/>
            <a:tailEnd/>
          </a:ln>
          <a:effectLst/>
        </p:spPr>
        <p:txBody>
          <a:bodyPr>
            <a:spAutoFit/>
          </a:bodyPr>
          <a:lstStyle/>
          <a:p>
            <a:pPr>
              <a:spcBef>
                <a:spcPct val="0"/>
              </a:spcBef>
              <a:buClrTx/>
              <a:buFontTx/>
              <a:buNone/>
            </a:pPr>
            <a:r>
              <a:rPr lang="en-GB" sz="1000" dirty="0">
                <a:solidFill>
                  <a:schemeClr val="bg1"/>
                </a:solidFill>
                <a:ea typeface="Arial Unicode MS" pitchFamily="34" charset="-128"/>
                <a:cs typeface="Arial Unicode MS" pitchFamily="34" charset="-128"/>
              </a:rPr>
              <a:t>"This document and its attachments are confidential.  Any</a:t>
            </a:r>
            <a:r>
              <a:rPr lang="en-US" sz="1000" dirty="0">
                <a:solidFill>
                  <a:schemeClr val="bg1"/>
                </a:solidFill>
                <a:ea typeface="Arial Unicode MS" pitchFamily="34" charset="-128"/>
                <a:cs typeface="Arial Unicode MS" pitchFamily="34" charset="-128"/>
              </a:rPr>
              <a:t> unauthorized copying, disclosure or distribution of the material is strictly forbidden"</a:t>
            </a:r>
          </a:p>
          <a:p>
            <a:pPr>
              <a:spcBef>
                <a:spcPct val="0"/>
              </a:spcBef>
              <a:buClrTx/>
              <a:buFontTx/>
              <a:buNone/>
            </a:pPr>
            <a:r>
              <a:rPr lang="en-US" sz="1000" b="1" dirty="0">
                <a:solidFill>
                  <a:schemeClr val="bg1"/>
                </a:solidFill>
              </a:rPr>
              <a:t>	</a:t>
            </a:r>
            <a:r>
              <a:rPr lang="en-US" sz="1000" dirty="0">
                <a:solidFill>
                  <a:schemeClr val="bg1"/>
                </a:solidFill>
              </a:rPr>
              <a:t> </a:t>
            </a:r>
          </a:p>
        </p:txBody>
      </p:sp>
      <p:sp>
        <p:nvSpPr>
          <p:cNvPr id="15" name="Text Placeholder 14"/>
          <p:cNvSpPr>
            <a:spLocks noGrp="1"/>
          </p:cNvSpPr>
          <p:nvPr>
            <p:ph type="body" sz="quarter" idx="12" hasCustomPrompt="1"/>
          </p:nvPr>
        </p:nvSpPr>
        <p:spPr>
          <a:xfrm>
            <a:off x="2306277" y="2971800"/>
            <a:ext cx="8443322" cy="457200"/>
          </a:xfrm>
        </p:spPr>
        <p:txBody>
          <a:bodyPr anchor="ctr"/>
          <a:lstStyle>
            <a:lvl1pPr marL="234950" indent="-120650" algn="l" rtl="0" eaLnBrk="1" fontAlgn="base" hangingPunct="1">
              <a:lnSpc>
                <a:spcPct val="90000"/>
              </a:lnSpc>
              <a:spcBef>
                <a:spcPct val="0"/>
              </a:spcBef>
              <a:spcAft>
                <a:spcPct val="0"/>
              </a:spcAft>
              <a:buNone/>
              <a:defRPr lang="en-US" sz="2000" b="1" i="1" dirty="0" smtClean="0">
                <a:solidFill>
                  <a:schemeClr val="tx1"/>
                </a:solidFill>
                <a:latin typeface="+mj-lt"/>
                <a:ea typeface="+mj-ea"/>
                <a:cs typeface="+mj-cs"/>
              </a:defRPr>
            </a:lvl1pPr>
            <a:lvl2pPr algn="l" rtl="0" eaLnBrk="1" fontAlgn="base" hangingPunct="1">
              <a:lnSpc>
                <a:spcPct val="90000"/>
              </a:lnSpc>
              <a:spcBef>
                <a:spcPct val="0"/>
              </a:spcBef>
              <a:spcAft>
                <a:spcPct val="0"/>
              </a:spcAft>
              <a:buNone/>
              <a:defRPr lang="en-US" sz="2000" b="1" dirty="0" smtClean="0">
                <a:solidFill>
                  <a:schemeClr val="tx1"/>
                </a:solidFill>
                <a:latin typeface="+mj-lt"/>
                <a:ea typeface="+mj-ea"/>
                <a:cs typeface="+mj-cs"/>
              </a:defRPr>
            </a:lvl2pPr>
            <a:lvl3pPr algn="l" rtl="0" eaLnBrk="1" fontAlgn="base" hangingPunct="1">
              <a:lnSpc>
                <a:spcPct val="90000"/>
              </a:lnSpc>
              <a:spcBef>
                <a:spcPct val="0"/>
              </a:spcBef>
              <a:spcAft>
                <a:spcPct val="0"/>
              </a:spcAft>
              <a:defRPr lang="en-US" sz="2000" b="1" dirty="0" smtClean="0">
                <a:solidFill>
                  <a:schemeClr val="tx1"/>
                </a:solidFill>
                <a:latin typeface="+mj-lt"/>
                <a:ea typeface="+mj-ea"/>
                <a:cs typeface="+mj-cs"/>
              </a:defRPr>
            </a:lvl3pPr>
            <a:lvl4pPr algn="l" rtl="0" eaLnBrk="1" fontAlgn="base" hangingPunct="1">
              <a:lnSpc>
                <a:spcPct val="90000"/>
              </a:lnSpc>
              <a:spcBef>
                <a:spcPct val="0"/>
              </a:spcBef>
              <a:spcAft>
                <a:spcPct val="0"/>
              </a:spcAft>
              <a:defRPr lang="en-US" sz="2000" b="1" dirty="0" smtClean="0">
                <a:solidFill>
                  <a:schemeClr val="tx1"/>
                </a:solidFill>
                <a:latin typeface="+mj-lt"/>
                <a:ea typeface="+mj-ea"/>
                <a:cs typeface="+mj-cs"/>
              </a:defRPr>
            </a:lvl4pPr>
            <a:lvl5pPr algn="l" rtl="0" eaLnBrk="1" fontAlgn="base" hangingPunct="1">
              <a:lnSpc>
                <a:spcPct val="90000"/>
              </a:lnSpc>
              <a:spcBef>
                <a:spcPct val="0"/>
              </a:spcBef>
              <a:spcAft>
                <a:spcPct val="0"/>
              </a:spcAft>
              <a:defRPr lang="en-US" sz="2000" b="1" dirty="0" smtClean="0">
                <a:solidFill>
                  <a:schemeClr val="tx1"/>
                </a:solidFill>
                <a:latin typeface="+mj-lt"/>
                <a:ea typeface="+mj-ea"/>
                <a:cs typeface="+mj-cs"/>
              </a:defRPr>
            </a:lvl5pPr>
          </a:lstStyle>
          <a:p>
            <a:pPr lvl="0"/>
            <a:r>
              <a:rPr lang="en-US" dirty="0"/>
              <a:t>Meeting Title</a:t>
            </a:r>
          </a:p>
        </p:txBody>
      </p:sp>
      <p:sp>
        <p:nvSpPr>
          <p:cNvPr id="14" name="Rectangle 11"/>
          <p:cNvSpPr>
            <a:spLocks noChangeArrowheads="1"/>
          </p:cNvSpPr>
          <p:nvPr userDrawn="1"/>
        </p:nvSpPr>
        <p:spPr bwMode="auto">
          <a:xfrm>
            <a:off x="1" y="3492501"/>
            <a:ext cx="12192000" cy="3382963"/>
          </a:xfrm>
          <a:prstGeom prst="rect">
            <a:avLst/>
          </a:prstGeom>
          <a:solidFill>
            <a:srgbClr val="800000"/>
          </a:solidFill>
          <a:ln w="9525">
            <a:noFill/>
            <a:miter lim="800000"/>
            <a:headEnd/>
            <a:tailEnd/>
          </a:ln>
          <a:effectLst/>
        </p:spPr>
        <p:txBody>
          <a:bodyPr wrap="none" anchor="ctr"/>
          <a:lstStyle/>
          <a:p>
            <a:endParaRPr lang="en-US" sz="1800" dirty="0"/>
          </a:p>
        </p:txBody>
      </p:sp>
      <p:sp>
        <p:nvSpPr>
          <p:cNvPr id="16" name="Line 6"/>
          <p:cNvSpPr>
            <a:spLocks noChangeShapeType="1"/>
          </p:cNvSpPr>
          <p:nvPr userDrawn="1"/>
        </p:nvSpPr>
        <p:spPr bwMode="auto">
          <a:xfrm>
            <a:off x="1981835" y="1003300"/>
            <a:ext cx="0" cy="1905000"/>
          </a:xfrm>
          <a:prstGeom prst="line">
            <a:avLst/>
          </a:prstGeom>
          <a:noFill/>
          <a:ln w="101600">
            <a:solidFill>
              <a:srgbClr val="0B1F65"/>
            </a:solidFill>
            <a:round/>
            <a:headEnd/>
            <a:tailEnd/>
          </a:ln>
          <a:effectLst/>
        </p:spPr>
        <p:txBody>
          <a:bodyPr wrap="none" anchor="ctr"/>
          <a:lstStyle/>
          <a:p>
            <a:endParaRPr lang="en-US" sz="1800" dirty="0"/>
          </a:p>
        </p:txBody>
      </p:sp>
      <p:graphicFrame>
        <p:nvGraphicFramePr>
          <p:cNvPr id="17" name="Object 9"/>
          <p:cNvGraphicFramePr>
            <a:graphicFrameLocks noChangeAspect="1"/>
          </p:cNvGraphicFramePr>
          <p:nvPr userDrawn="1"/>
        </p:nvGraphicFramePr>
        <p:xfrm>
          <a:off x="2425501" y="1058864"/>
          <a:ext cx="1336859" cy="1285875"/>
        </p:xfrm>
        <a:graphic>
          <a:graphicData uri="http://schemas.openxmlformats.org/presentationml/2006/ole">
            <mc:AlternateContent xmlns:mc="http://schemas.openxmlformats.org/markup-compatibility/2006">
              <mc:Choice xmlns:v="urn:schemas-microsoft-com:vml" Requires="v">
                <p:oleObj spid="_x0000_s29711" r:id="rId5" imgW="1085714" imgH="1286055" progId="PBrush">
                  <p:embed/>
                </p:oleObj>
              </mc:Choice>
              <mc:Fallback>
                <p:oleObj r:id="rId5" imgW="1085714" imgH="1286055" progId="PBrush">
                  <p:embed/>
                  <p:pic>
                    <p:nvPicPr>
                      <p:cNvPr id="17"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5501" y="1058864"/>
                        <a:ext cx="1336859" cy="1285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2"/>
          <p:cNvSpPr>
            <a:spLocks noChangeArrowheads="1"/>
          </p:cNvSpPr>
          <p:nvPr userDrawn="1"/>
        </p:nvSpPr>
        <p:spPr bwMode="auto">
          <a:xfrm>
            <a:off x="4536890" y="4094163"/>
            <a:ext cx="3090021" cy="673100"/>
          </a:xfrm>
          <a:prstGeom prst="rect">
            <a:avLst/>
          </a:prstGeom>
          <a:noFill/>
          <a:ln w="9525">
            <a:noFill/>
            <a:miter lim="800000"/>
            <a:headEnd/>
            <a:tailEnd/>
          </a:ln>
          <a:effectLst/>
        </p:spPr>
        <p:txBody>
          <a:bodyPr lIns="0" tIns="0" rIns="0" bIns="0"/>
          <a:lstStyle/>
          <a:p>
            <a:pPr>
              <a:spcBef>
                <a:spcPct val="0"/>
              </a:spcBef>
              <a:buClrTx/>
              <a:buFontTx/>
              <a:buNone/>
            </a:pPr>
            <a:r>
              <a:rPr lang="en-US" sz="2000" b="1" dirty="0">
                <a:solidFill>
                  <a:schemeClr val="bg1"/>
                </a:solidFill>
              </a:rPr>
              <a:t>Chicago, IL</a:t>
            </a:r>
          </a:p>
          <a:p>
            <a:pPr>
              <a:spcBef>
                <a:spcPct val="0"/>
              </a:spcBef>
              <a:buClrTx/>
              <a:buFontTx/>
              <a:buNone/>
            </a:pPr>
            <a:r>
              <a:rPr lang="en-US" sz="2000" b="1" dirty="0">
                <a:solidFill>
                  <a:schemeClr val="bg1"/>
                </a:solidFill>
              </a:rPr>
              <a:t>Bangalore, India</a:t>
            </a:r>
          </a:p>
          <a:p>
            <a:pPr>
              <a:spcBef>
                <a:spcPct val="0"/>
              </a:spcBef>
              <a:buClrTx/>
              <a:buFontTx/>
              <a:buNone/>
            </a:pPr>
            <a:r>
              <a:rPr lang="en-US" sz="2000" b="1" dirty="0">
                <a:solidFill>
                  <a:schemeClr val="bg1"/>
                </a:solidFill>
              </a:rPr>
              <a:t>www.mu-sigma.com</a:t>
            </a:r>
          </a:p>
          <a:p>
            <a:pPr>
              <a:spcBef>
                <a:spcPct val="0"/>
              </a:spcBef>
              <a:buClrTx/>
              <a:buFontTx/>
              <a:buNone/>
            </a:pPr>
            <a:endParaRPr lang="en-US" sz="2000" b="1" dirty="0">
              <a:solidFill>
                <a:schemeClr val="bg1"/>
              </a:solidFill>
            </a:endParaRPr>
          </a:p>
        </p:txBody>
      </p:sp>
      <p:sp>
        <p:nvSpPr>
          <p:cNvPr id="19" name="Rectangle 13"/>
          <p:cNvSpPr>
            <a:spLocks noChangeArrowheads="1"/>
          </p:cNvSpPr>
          <p:nvPr userDrawn="1"/>
        </p:nvSpPr>
        <p:spPr bwMode="auto">
          <a:xfrm>
            <a:off x="1420625" y="5785754"/>
            <a:ext cx="9318925" cy="400110"/>
          </a:xfrm>
          <a:prstGeom prst="rect">
            <a:avLst/>
          </a:prstGeom>
          <a:noFill/>
          <a:ln w="9525">
            <a:noFill/>
            <a:miter lim="800000"/>
            <a:headEnd/>
            <a:tailEnd/>
          </a:ln>
          <a:effectLst/>
        </p:spPr>
        <p:txBody>
          <a:bodyPr wrap="square">
            <a:spAutoFit/>
          </a:bodyPr>
          <a:lstStyle/>
          <a:p>
            <a:pPr>
              <a:spcBef>
                <a:spcPct val="0"/>
              </a:spcBef>
              <a:buClrTx/>
              <a:buFontTx/>
              <a:buNone/>
              <a:tabLst>
                <a:tab pos="2971800" algn="ctr"/>
                <a:tab pos="5943600" algn="r"/>
              </a:tabLst>
            </a:pPr>
            <a:r>
              <a:rPr lang="en-US" sz="1000" b="1" u="sng" dirty="0">
                <a:solidFill>
                  <a:schemeClr val="bg1"/>
                </a:solidFill>
              </a:rPr>
              <a:t>Proprietary Information</a:t>
            </a:r>
            <a:endParaRPr lang="en-US" sz="1000" u="sng" dirty="0">
              <a:solidFill>
                <a:schemeClr val="bg1"/>
              </a:solidFill>
              <a:ea typeface="Arial Unicode MS" pitchFamily="34" charset="-128"/>
              <a:cs typeface="Arial Unicode MS" pitchFamily="34" charset="-128"/>
            </a:endParaRPr>
          </a:p>
          <a:p>
            <a:pPr>
              <a:spcBef>
                <a:spcPct val="0"/>
              </a:spcBef>
              <a:buClrTx/>
              <a:buFontTx/>
              <a:buNone/>
              <a:tabLst>
                <a:tab pos="2971800" algn="ctr"/>
                <a:tab pos="5943600" algn="r"/>
              </a:tabLst>
            </a:pPr>
            <a:endParaRPr lang="en-US" sz="1000" u="sng" dirty="0">
              <a:solidFill>
                <a:schemeClr val="bg1"/>
              </a:solidFill>
            </a:endParaRPr>
          </a:p>
        </p:txBody>
      </p:sp>
      <p:sp>
        <p:nvSpPr>
          <p:cNvPr id="20" name="Rectangle 14"/>
          <p:cNvSpPr>
            <a:spLocks noChangeArrowheads="1"/>
          </p:cNvSpPr>
          <p:nvPr userDrawn="1"/>
        </p:nvSpPr>
        <p:spPr bwMode="auto">
          <a:xfrm>
            <a:off x="1031964" y="6045652"/>
            <a:ext cx="10100714" cy="396875"/>
          </a:xfrm>
          <a:prstGeom prst="rect">
            <a:avLst/>
          </a:prstGeom>
          <a:noFill/>
          <a:ln w="9525">
            <a:noFill/>
            <a:miter lim="800000"/>
            <a:headEnd/>
            <a:tailEnd/>
          </a:ln>
          <a:effectLst/>
        </p:spPr>
        <p:txBody>
          <a:bodyPr>
            <a:spAutoFit/>
          </a:bodyPr>
          <a:lstStyle/>
          <a:p>
            <a:pPr>
              <a:spcBef>
                <a:spcPct val="0"/>
              </a:spcBef>
              <a:buClrTx/>
              <a:buFontTx/>
              <a:buNone/>
            </a:pPr>
            <a:r>
              <a:rPr lang="en-GB" sz="1000" dirty="0">
                <a:solidFill>
                  <a:schemeClr val="bg1"/>
                </a:solidFill>
                <a:ea typeface="Arial Unicode MS" pitchFamily="34" charset="-128"/>
                <a:cs typeface="Arial Unicode MS" pitchFamily="34" charset="-128"/>
              </a:rPr>
              <a:t>"This document and its attachments are confidential.  Any</a:t>
            </a:r>
            <a:r>
              <a:rPr lang="en-US" sz="1000" dirty="0">
                <a:solidFill>
                  <a:schemeClr val="bg1"/>
                </a:solidFill>
                <a:ea typeface="Arial Unicode MS" pitchFamily="34" charset="-128"/>
                <a:cs typeface="Arial Unicode MS" pitchFamily="34" charset="-128"/>
              </a:rPr>
              <a:t> unauthorized copying, disclosure or distribution of the material is strictly forbidden"</a:t>
            </a:r>
          </a:p>
          <a:p>
            <a:pPr>
              <a:spcBef>
                <a:spcPct val="0"/>
              </a:spcBef>
              <a:buClrTx/>
              <a:buFontTx/>
              <a:buNone/>
            </a:pPr>
            <a:r>
              <a:rPr lang="en-US" sz="1000" b="1" dirty="0">
                <a:solidFill>
                  <a:schemeClr val="bg1"/>
                </a:solidFill>
              </a:rPr>
              <a:t>	</a:t>
            </a:r>
            <a:r>
              <a:rPr lang="en-US" sz="1000" dirty="0">
                <a:solidFill>
                  <a:schemeClr val="bg1"/>
                </a:solidFill>
              </a:rPr>
              <a:t> </a:t>
            </a:r>
          </a:p>
        </p:txBody>
      </p:sp>
      <p:sp>
        <p:nvSpPr>
          <p:cNvPr id="21" name="TextBox 23"/>
          <p:cNvSpPr txBox="1">
            <a:spLocks noChangeArrowheads="1"/>
          </p:cNvSpPr>
          <p:nvPr userDrawn="1"/>
        </p:nvSpPr>
        <p:spPr bwMode="auto">
          <a:xfrm>
            <a:off x="3991033" y="3556000"/>
            <a:ext cx="4190389" cy="400050"/>
          </a:xfrm>
          <a:prstGeom prst="rect">
            <a:avLst/>
          </a:prstGeom>
          <a:noFill/>
          <a:ln w="9525">
            <a:noFill/>
            <a:miter lim="800000"/>
            <a:headEnd/>
            <a:tailEnd/>
          </a:ln>
        </p:spPr>
        <p:txBody>
          <a:bodyPr>
            <a:spAutoFit/>
          </a:bodyPr>
          <a:lstStyle/>
          <a:p>
            <a:r>
              <a:rPr lang="en-US" sz="2000" b="1" i="1" dirty="0">
                <a:solidFill>
                  <a:schemeClr val="bg1"/>
                </a:solidFill>
              </a:rPr>
              <a:t>Do The Math</a:t>
            </a:r>
          </a:p>
        </p:txBody>
      </p:sp>
      <p:cxnSp>
        <p:nvCxnSpPr>
          <p:cNvPr id="22" name="Straight Connector 25"/>
          <p:cNvCxnSpPr>
            <a:cxnSpLocks noChangeShapeType="1"/>
          </p:cNvCxnSpPr>
          <p:nvPr userDrawn="1"/>
        </p:nvCxnSpPr>
        <p:spPr bwMode="auto">
          <a:xfrm flipV="1">
            <a:off x="5118764" y="3951288"/>
            <a:ext cx="1913428" cy="0"/>
          </a:xfrm>
          <a:prstGeom prst="line">
            <a:avLst/>
          </a:prstGeom>
          <a:noFill/>
          <a:ln w="38100">
            <a:solidFill>
              <a:schemeClr val="bg1"/>
            </a:solidFill>
            <a:round/>
            <a:headEnd/>
            <a:tailEnd/>
          </a:ln>
        </p:spPr>
      </p:cxnSp>
    </p:spTree>
    <p:extLst>
      <p:ext uri="{BB962C8B-B14F-4D97-AF65-F5344CB8AC3E}">
        <p14:creationId xmlns:p14="http://schemas.microsoft.com/office/powerpoint/2010/main" val="4179017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lstStyle/>
          <a:p>
            <a:r>
              <a:rPr lang="en-US" dirty="0"/>
              <a:t>What is the Key Takeaway from the Slide?</a:t>
            </a:r>
          </a:p>
        </p:txBody>
      </p:sp>
      <p:sp>
        <p:nvSpPr>
          <p:cNvPr id="3" name="Content Placeholder 2"/>
          <p:cNvSpPr>
            <a:spLocks noGrp="1"/>
          </p:cNvSpPr>
          <p:nvPr>
            <p:ph idx="1" hasCustomPrompt="1"/>
          </p:nvPr>
        </p:nvSpPr>
        <p:spPr/>
        <p:txBody>
          <a:bodyPr/>
          <a:lstStyle>
            <a:lvl1pPr>
              <a:buClr>
                <a:srgbClr val="003399"/>
              </a:buClr>
              <a:defRPr/>
            </a:lvl1pPr>
            <a:lvl2pPr>
              <a:buClr>
                <a:srgbClr val="003399"/>
              </a:buClr>
              <a:defRPr/>
            </a:lvl2pPr>
            <a:lvl3pPr>
              <a:buClr>
                <a:srgbClr val="003399"/>
              </a:buClr>
              <a:defRPr/>
            </a:lvl3pPr>
            <a:lvl4pPr>
              <a:buClr>
                <a:srgbClr val="003399"/>
              </a:buClr>
              <a:defRPr/>
            </a:lvl4pPr>
          </a:lstStyle>
          <a:p>
            <a:pPr lvl="0"/>
            <a:r>
              <a:rPr lang="en-US" dirty="0"/>
              <a:t>Supporting Points</a:t>
            </a:r>
          </a:p>
          <a:p>
            <a:pPr lvl="1"/>
            <a:r>
              <a:rPr lang="en-US" dirty="0"/>
              <a:t>Second level</a:t>
            </a:r>
          </a:p>
          <a:p>
            <a:pPr lvl="2"/>
            <a:r>
              <a:rPr lang="en-US" dirty="0"/>
              <a:t>Third level</a:t>
            </a:r>
          </a:p>
          <a:p>
            <a:pPr lvl="3"/>
            <a:r>
              <a:rPr lang="en-US" dirty="0"/>
              <a:t>Fourth level</a:t>
            </a:r>
          </a:p>
        </p:txBody>
      </p:sp>
      <p:graphicFrame>
        <p:nvGraphicFramePr>
          <p:cNvPr id="1118210" name="Object 113"/>
          <p:cNvGraphicFramePr>
            <a:graphicFrameLocks noChangeAspect="1"/>
          </p:cNvGraphicFramePr>
          <p:nvPr/>
        </p:nvGraphicFramePr>
        <p:xfrm>
          <a:off x="11384804" y="76200"/>
          <a:ext cx="730973" cy="547688"/>
        </p:xfrm>
        <a:graphic>
          <a:graphicData uri="http://schemas.openxmlformats.org/presentationml/2006/ole">
            <mc:AlternateContent xmlns:mc="http://schemas.openxmlformats.org/markup-compatibility/2006">
              <mc:Choice xmlns:v="urn:schemas-microsoft-com:vml" Requires="v">
                <p:oleObj spid="_x0000_s30728" r:id="rId3" imgW="971686" imgH="895238" progId="PBrush">
                  <p:embed/>
                </p:oleObj>
              </mc:Choice>
              <mc:Fallback>
                <p:oleObj r:id="rId3" imgW="971686" imgH="895238" progId="PBrush">
                  <p:embed/>
                  <p:pic>
                    <p:nvPicPr>
                      <p:cNvPr id="1118210" name="Object 1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4804" y="76200"/>
                        <a:ext cx="730973"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77649393"/>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4E1E-1234-4774-8F9C-2F2D0C34CB9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5AA440A-D00B-4DCE-BFD9-D3C96D32F56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9CE5BC1-DC98-452E-8A57-D329A130484A}"/>
              </a:ext>
            </a:extLst>
          </p:cNvPr>
          <p:cNvSpPr>
            <a:spLocks noGrp="1"/>
          </p:cNvSpPr>
          <p:nvPr>
            <p:ph type="dt" sz="half" idx="10"/>
          </p:nvPr>
        </p:nvSpPr>
        <p:spPr/>
        <p:txBody>
          <a:bodyPr/>
          <a:lstStyle/>
          <a:p>
            <a:fld id="{5A53F6B1-F979-4EFB-A151-14D60A388C8D}" type="datetimeFigureOut">
              <a:rPr lang="en-IN" smtClean="0"/>
              <a:t>22-01-2020</a:t>
            </a:fld>
            <a:endParaRPr lang="en-IN"/>
          </a:p>
        </p:txBody>
      </p:sp>
      <p:sp>
        <p:nvSpPr>
          <p:cNvPr id="5" name="Footer Placeholder 4">
            <a:extLst>
              <a:ext uri="{FF2B5EF4-FFF2-40B4-BE49-F238E27FC236}">
                <a16:creationId xmlns:a16="http://schemas.microsoft.com/office/drawing/2014/main" id="{C5E7D977-9DE0-4F18-9813-F2C4A77AF9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877EB9-9C4B-433B-B2F7-F8C3113402C0}"/>
              </a:ext>
            </a:extLst>
          </p:cNvPr>
          <p:cNvSpPr>
            <a:spLocks noGrp="1"/>
          </p:cNvSpPr>
          <p:nvPr>
            <p:ph type="sldNum" sz="quarter" idx="12"/>
          </p:nvPr>
        </p:nvSpPr>
        <p:spPr/>
        <p:txBody>
          <a:bodyPr/>
          <a:lstStyle/>
          <a:p>
            <a:fld id="{D1B115F8-C217-456A-8CD7-4070FF8E5AAA}" type="slidenum">
              <a:rPr lang="en-IN" smtClean="0"/>
              <a:t>‹#›</a:t>
            </a:fld>
            <a:endParaRPr lang="en-IN"/>
          </a:p>
        </p:txBody>
      </p:sp>
    </p:spTree>
    <p:extLst>
      <p:ext uri="{BB962C8B-B14F-4D97-AF65-F5344CB8AC3E}">
        <p14:creationId xmlns:p14="http://schemas.microsoft.com/office/powerpoint/2010/main" val="307752009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itle" preserve="1">
  <p:cSld name="Agenda Slide">
    <p:spTree>
      <p:nvGrpSpPr>
        <p:cNvPr id="1" name=""/>
        <p:cNvGrpSpPr/>
        <p:nvPr/>
      </p:nvGrpSpPr>
      <p:grpSpPr>
        <a:xfrm>
          <a:off x="0" y="0"/>
          <a:ext cx="0" cy="0"/>
          <a:chOff x="0" y="0"/>
          <a:chExt cx="0" cy="0"/>
        </a:xfrm>
      </p:grpSpPr>
      <p:sp>
        <p:nvSpPr>
          <p:cNvPr id="598018" name="Rectangle 2"/>
          <p:cNvSpPr>
            <a:spLocks noGrp="1" noChangeArrowheads="1"/>
          </p:cNvSpPr>
          <p:nvPr>
            <p:ph type="subTitle" idx="1"/>
          </p:nvPr>
        </p:nvSpPr>
        <p:spPr>
          <a:xfrm>
            <a:off x="1970108" y="2743200"/>
            <a:ext cx="8255692" cy="2971800"/>
          </a:xfrm>
        </p:spPr>
        <p:txBody>
          <a:bodyPr/>
          <a:lstStyle>
            <a:lvl1pPr>
              <a:defRPr/>
            </a:lvl1pPr>
            <a:lvl2pPr marL="452438" lvl="1" indent="-215900">
              <a:defRPr/>
            </a:lvl2pPr>
          </a:lstStyle>
          <a:p>
            <a:r>
              <a:rPr lang="en-US"/>
              <a:t>Click to edit Master subtitle style</a:t>
            </a:r>
          </a:p>
        </p:txBody>
      </p:sp>
      <p:sp>
        <p:nvSpPr>
          <p:cNvPr id="598019" name="Rectangle 3"/>
          <p:cNvSpPr>
            <a:spLocks noGrp="1" noChangeArrowheads="1"/>
          </p:cNvSpPr>
          <p:nvPr>
            <p:ph type="ctrTitle"/>
          </p:nvPr>
        </p:nvSpPr>
        <p:spPr>
          <a:xfrm>
            <a:off x="1970108" y="1219200"/>
            <a:ext cx="8255692" cy="1143000"/>
          </a:xfrm>
        </p:spPr>
        <p:txBody>
          <a:bodyPr tIns="45720" bIns="45720"/>
          <a:lstStyle>
            <a:lvl1pPr>
              <a:defRPr/>
            </a:lvl1pPr>
          </a:lstStyle>
          <a:p>
            <a:r>
              <a:rPr lang="en-US"/>
              <a:t>Click to edit Master title style</a:t>
            </a:r>
          </a:p>
        </p:txBody>
      </p:sp>
      <p:sp>
        <p:nvSpPr>
          <p:cNvPr id="598020" name="Line 4"/>
          <p:cNvSpPr>
            <a:spLocks noChangeShapeType="1"/>
          </p:cNvSpPr>
          <p:nvPr/>
        </p:nvSpPr>
        <p:spPr bwMode="auto">
          <a:xfrm>
            <a:off x="1751207" y="1905000"/>
            <a:ext cx="0" cy="457200"/>
          </a:xfrm>
          <a:prstGeom prst="line">
            <a:avLst/>
          </a:prstGeom>
          <a:noFill/>
          <a:ln w="76200">
            <a:solidFill>
              <a:srgbClr val="0B1F65"/>
            </a:solidFill>
            <a:round/>
            <a:headEnd/>
            <a:tailEnd/>
          </a:ln>
          <a:effectLst/>
        </p:spPr>
        <p:txBody>
          <a:bodyPr wrap="none" anchor="ctr"/>
          <a:lstStyle/>
          <a:p>
            <a:endParaRPr lang="en-US" sz="1800" dirty="0"/>
          </a:p>
        </p:txBody>
      </p:sp>
      <p:sp>
        <p:nvSpPr>
          <p:cNvPr id="10" name="Text Box 5"/>
          <p:cNvSpPr txBox="1">
            <a:spLocks noChangeArrowheads="1"/>
          </p:cNvSpPr>
          <p:nvPr/>
        </p:nvSpPr>
        <p:spPr bwMode="auto">
          <a:xfrm>
            <a:off x="11751428" y="6492240"/>
            <a:ext cx="187552" cy="184666"/>
          </a:xfrm>
          <a:prstGeom prst="rect">
            <a:avLst/>
          </a:prstGeom>
          <a:noFill/>
          <a:ln w="9525">
            <a:noFill/>
            <a:miter lim="800000"/>
            <a:headEnd/>
            <a:tailEnd/>
          </a:ln>
          <a:effectLst/>
        </p:spPr>
        <p:txBody>
          <a:bodyPr wrap="none" lIns="0" tIns="0" rIns="0" bIns="0">
            <a:spAutoFit/>
          </a:bodyPr>
          <a:lstStyle/>
          <a:p>
            <a:pPr algn="r">
              <a:spcBef>
                <a:spcPct val="0"/>
              </a:spcBef>
              <a:buClrTx/>
              <a:buFontTx/>
              <a:buNone/>
            </a:pPr>
            <a:fld id="{2B114154-8EFE-4493-ABC9-427AC67F52E5}" type="slidenum">
              <a:rPr lang="en-US" sz="1200"/>
              <a:pPr algn="r">
                <a:spcBef>
                  <a:spcPct val="0"/>
                </a:spcBef>
                <a:buClrTx/>
                <a:buFontTx/>
                <a:buNone/>
              </a:pPr>
              <a:t>‹#›</a:t>
            </a:fld>
            <a:endParaRPr lang="en-US" sz="1200" dirty="0"/>
          </a:p>
        </p:txBody>
      </p:sp>
      <p:sp>
        <p:nvSpPr>
          <p:cNvPr id="8" name="Text Box 5"/>
          <p:cNvSpPr txBox="1">
            <a:spLocks noChangeArrowheads="1"/>
          </p:cNvSpPr>
          <p:nvPr userDrawn="1"/>
        </p:nvSpPr>
        <p:spPr bwMode="auto">
          <a:xfrm>
            <a:off x="11751428" y="6492240"/>
            <a:ext cx="187552" cy="184666"/>
          </a:xfrm>
          <a:prstGeom prst="rect">
            <a:avLst/>
          </a:prstGeom>
          <a:noFill/>
          <a:ln w="9525">
            <a:noFill/>
            <a:miter lim="800000"/>
            <a:headEnd/>
            <a:tailEnd/>
          </a:ln>
          <a:effectLst/>
        </p:spPr>
        <p:txBody>
          <a:bodyPr wrap="none" lIns="0" tIns="0" rIns="0" bIns="0">
            <a:spAutoFit/>
          </a:bodyPr>
          <a:lstStyle/>
          <a:p>
            <a:pPr algn="r">
              <a:spcBef>
                <a:spcPct val="0"/>
              </a:spcBef>
              <a:buClrTx/>
              <a:buFontTx/>
              <a:buNone/>
            </a:pPr>
            <a:fld id="{2B114154-8EFE-4493-ABC9-427AC67F52E5}" type="slidenum">
              <a:rPr lang="en-US" sz="1200"/>
              <a:pPr algn="r">
                <a:spcBef>
                  <a:spcPct val="0"/>
                </a:spcBef>
                <a:buClrTx/>
                <a:buFontTx/>
                <a:buNone/>
              </a:pPr>
              <a:t>‹#›</a:t>
            </a:fld>
            <a:endParaRPr lang="en-US" sz="1200" dirty="0"/>
          </a:p>
        </p:txBody>
      </p:sp>
      <p:graphicFrame>
        <p:nvGraphicFramePr>
          <p:cNvPr id="1119234" name="Object 113"/>
          <p:cNvGraphicFramePr>
            <a:graphicFrameLocks noChangeAspect="1"/>
          </p:cNvGraphicFramePr>
          <p:nvPr/>
        </p:nvGraphicFramePr>
        <p:xfrm>
          <a:off x="11384804" y="76200"/>
          <a:ext cx="730973" cy="547688"/>
        </p:xfrm>
        <a:graphic>
          <a:graphicData uri="http://schemas.openxmlformats.org/presentationml/2006/ole">
            <mc:AlternateContent xmlns:mc="http://schemas.openxmlformats.org/markup-compatibility/2006">
              <mc:Choice xmlns:v="urn:schemas-microsoft-com:vml" Requires="v">
                <p:oleObj spid="_x0000_s31752" r:id="rId3" imgW="971686" imgH="895238" progId="PBrush">
                  <p:embed/>
                </p:oleObj>
              </mc:Choice>
              <mc:Fallback>
                <p:oleObj r:id="rId3" imgW="971686" imgH="895238" progId="PBrush">
                  <p:embed/>
                  <p:pic>
                    <p:nvPicPr>
                      <p:cNvPr id="1119234" name="Object 1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4804" y="76200"/>
                        <a:ext cx="730973"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p:cNvSpPr txBox="1"/>
          <p:nvPr userDrawn="1"/>
        </p:nvSpPr>
        <p:spPr>
          <a:xfrm>
            <a:off x="225155" y="6492241"/>
            <a:ext cx="2251552" cy="276999"/>
          </a:xfrm>
          <a:prstGeom prst="rect">
            <a:avLst/>
          </a:prstGeom>
          <a:noFill/>
        </p:spPr>
        <p:txBody>
          <a:bodyPr wrap="square" rtlCol="0">
            <a:spAutoFit/>
          </a:bodyPr>
          <a:lstStyle/>
          <a:p>
            <a:pPr algn="l"/>
            <a:r>
              <a:rPr lang="en-US" sz="1200" i="1" dirty="0">
                <a:solidFill>
                  <a:schemeClr val="tx1">
                    <a:lumMod val="50000"/>
                    <a:lumOff val="50000"/>
                  </a:schemeClr>
                </a:solidFill>
              </a:rPr>
              <a:t>Mu Sigma Confidential</a:t>
            </a:r>
          </a:p>
        </p:txBody>
      </p:sp>
    </p:spTree>
    <p:extLst>
      <p:ext uri="{BB962C8B-B14F-4D97-AF65-F5344CB8AC3E}">
        <p14:creationId xmlns:p14="http://schemas.microsoft.com/office/powerpoint/2010/main" val="271275607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N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lstStyle/>
          <a:p>
            <a:r>
              <a:rPr lang="en-US" dirty="0"/>
              <a:t>What is the Key Takeaway from the Slide?</a:t>
            </a:r>
          </a:p>
        </p:txBody>
      </p:sp>
      <p:graphicFrame>
        <p:nvGraphicFramePr>
          <p:cNvPr id="1120258" name="Object 113"/>
          <p:cNvGraphicFramePr>
            <a:graphicFrameLocks noChangeAspect="1"/>
          </p:cNvGraphicFramePr>
          <p:nvPr/>
        </p:nvGraphicFramePr>
        <p:xfrm>
          <a:off x="11384804" y="76200"/>
          <a:ext cx="730973" cy="547688"/>
        </p:xfrm>
        <a:graphic>
          <a:graphicData uri="http://schemas.openxmlformats.org/presentationml/2006/ole">
            <mc:AlternateContent xmlns:mc="http://schemas.openxmlformats.org/markup-compatibility/2006">
              <mc:Choice xmlns:v="urn:schemas-microsoft-com:vml" Requires="v">
                <p:oleObj spid="_x0000_s32776" r:id="rId3" imgW="971686" imgH="895238" progId="PBrush">
                  <p:embed/>
                </p:oleObj>
              </mc:Choice>
              <mc:Fallback>
                <p:oleObj r:id="rId3" imgW="971686" imgH="895238" progId="PBrush">
                  <p:embed/>
                  <p:pic>
                    <p:nvPicPr>
                      <p:cNvPr id="1120258" name="Object 1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4804" y="76200"/>
                        <a:ext cx="730973"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6563047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What is the Key Takeaway from the Slide?</a:t>
            </a:r>
          </a:p>
        </p:txBody>
      </p:sp>
      <p:sp>
        <p:nvSpPr>
          <p:cNvPr id="3" name="Content Placeholder 2"/>
          <p:cNvSpPr>
            <a:spLocks noGrp="1"/>
          </p:cNvSpPr>
          <p:nvPr>
            <p:ph sz="half" idx="1"/>
          </p:nvPr>
        </p:nvSpPr>
        <p:spPr>
          <a:xfrm>
            <a:off x="795471" y="1381125"/>
            <a:ext cx="5300530" cy="4191000"/>
          </a:xfrm>
        </p:spPr>
        <p:txBody>
          <a:bodyPr/>
          <a:lstStyle>
            <a:lvl1pPr>
              <a:defRPr sz="1600"/>
            </a:lvl1pPr>
            <a:lvl2pPr>
              <a:defRPr sz="1400"/>
            </a:lvl2pPr>
            <a:lvl3pPr>
              <a:defRPr sz="1300"/>
            </a:lvl3pPr>
            <a:lvl4pPr>
              <a:defRPr sz="12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283630" y="1381125"/>
            <a:ext cx="5300530" cy="4191000"/>
          </a:xfrm>
        </p:spPr>
        <p:txBody>
          <a:bodyPr/>
          <a:lstStyle>
            <a:lvl1pPr>
              <a:defRPr sz="1600"/>
            </a:lvl1pPr>
            <a:lvl2pPr>
              <a:defRPr lang="en-US" sz="1400" dirty="0" smtClean="0">
                <a:solidFill>
                  <a:schemeClr val="tx1"/>
                </a:solidFill>
                <a:latin typeface="+mn-lt"/>
              </a:defRPr>
            </a:lvl2pPr>
            <a:lvl3pPr>
              <a:defRPr lang="en-US" sz="1300" baseline="0" dirty="0" smtClean="0">
                <a:solidFill>
                  <a:schemeClr val="tx1"/>
                </a:solidFill>
                <a:latin typeface="+mn-lt"/>
              </a:defRPr>
            </a:lvl3pPr>
            <a:lvl4pPr>
              <a:defRPr lang="en-US" sz="1200" dirty="0" smtClean="0">
                <a:solidFill>
                  <a:schemeClr val="tx1"/>
                </a:solidFill>
                <a:latin typeface="+mn-lt"/>
              </a:defRPr>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graphicFrame>
        <p:nvGraphicFramePr>
          <p:cNvPr id="1121282" name="Object 113"/>
          <p:cNvGraphicFramePr>
            <a:graphicFrameLocks noChangeAspect="1"/>
          </p:cNvGraphicFramePr>
          <p:nvPr/>
        </p:nvGraphicFramePr>
        <p:xfrm>
          <a:off x="11384804" y="76200"/>
          <a:ext cx="730973" cy="547688"/>
        </p:xfrm>
        <a:graphic>
          <a:graphicData uri="http://schemas.openxmlformats.org/presentationml/2006/ole">
            <mc:AlternateContent xmlns:mc="http://schemas.openxmlformats.org/markup-compatibility/2006">
              <mc:Choice xmlns:v="urn:schemas-microsoft-com:vml" Requires="v">
                <p:oleObj spid="_x0000_s33800" r:id="rId3" imgW="971686" imgH="895238" progId="PBrush">
                  <p:embed/>
                </p:oleObj>
              </mc:Choice>
              <mc:Fallback>
                <p:oleObj r:id="rId3" imgW="971686" imgH="895238" progId="PBrush">
                  <p:embed/>
                  <p:pic>
                    <p:nvPicPr>
                      <p:cNvPr id="1121282" name="Object 1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4804" y="76200"/>
                        <a:ext cx="730973"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085696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796" y="1371337"/>
            <a:ext cx="5386526" cy="639762"/>
          </a:xfrm>
        </p:spPr>
        <p:txBody>
          <a:bodyPr anchor="b"/>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796" y="2174875"/>
            <a:ext cx="5386526" cy="3951288"/>
          </a:xfrm>
        </p:spPr>
        <p:txBody>
          <a:bodyPr/>
          <a:lstStyle>
            <a:lvl1pPr>
              <a:defRPr sz="1600"/>
            </a:lvl1pPr>
            <a:lvl2pPr>
              <a:defRPr sz="1400"/>
            </a:lvl2pPr>
            <a:lvl3pPr>
              <a:defRPr sz="1300"/>
            </a:lvl3pPr>
            <a:lvl4pPr>
              <a:defRPr sz="12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3"/>
          </p:nvPr>
        </p:nvSpPr>
        <p:spPr>
          <a:xfrm>
            <a:off x="6193725" y="1371337"/>
            <a:ext cx="5388480" cy="639762"/>
          </a:xfrm>
        </p:spPr>
        <p:txBody>
          <a:bodyPr anchor="b"/>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725" y="2174875"/>
            <a:ext cx="5388480" cy="3951288"/>
          </a:xfrm>
        </p:spPr>
        <p:txBody>
          <a:bodyPr/>
          <a:lstStyle>
            <a:lvl1pPr>
              <a:defRPr sz="1600"/>
            </a:lvl1pPr>
            <a:lvl2pPr>
              <a:defRPr sz="1400"/>
            </a:lvl2pPr>
            <a:lvl3pPr>
              <a:defRPr sz="1300"/>
            </a:lvl3pPr>
            <a:lvl4pPr>
              <a:defRPr sz="12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1"/>
          <p:cNvSpPr>
            <a:spLocks noGrp="1"/>
          </p:cNvSpPr>
          <p:nvPr>
            <p:ph type="title" hasCustomPrompt="1"/>
          </p:nvPr>
        </p:nvSpPr>
        <p:spPr>
          <a:xfrm>
            <a:off x="562888" y="381000"/>
            <a:ext cx="11062315" cy="838200"/>
          </a:xfrm>
        </p:spPr>
        <p:txBody>
          <a:bodyPr/>
          <a:lstStyle/>
          <a:p>
            <a:r>
              <a:rPr lang="en-US" dirty="0"/>
              <a:t>What is the Key Takeaway from the Slide?</a:t>
            </a:r>
          </a:p>
        </p:txBody>
      </p:sp>
      <p:graphicFrame>
        <p:nvGraphicFramePr>
          <p:cNvPr id="1122306" name="Object 113"/>
          <p:cNvGraphicFramePr>
            <a:graphicFrameLocks noChangeAspect="1"/>
          </p:cNvGraphicFramePr>
          <p:nvPr/>
        </p:nvGraphicFramePr>
        <p:xfrm>
          <a:off x="11384804" y="76200"/>
          <a:ext cx="730973" cy="547688"/>
        </p:xfrm>
        <a:graphic>
          <a:graphicData uri="http://schemas.openxmlformats.org/presentationml/2006/ole">
            <mc:AlternateContent xmlns:mc="http://schemas.openxmlformats.org/markup-compatibility/2006">
              <mc:Choice xmlns:v="urn:schemas-microsoft-com:vml" Requires="v">
                <p:oleObj spid="_x0000_s34824" r:id="rId3" imgW="971686" imgH="895238" progId="PBrush">
                  <p:embed/>
                </p:oleObj>
              </mc:Choice>
              <mc:Fallback>
                <p:oleObj r:id="rId3" imgW="971686" imgH="895238" progId="PBrush">
                  <p:embed/>
                  <p:pic>
                    <p:nvPicPr>
                      <p:cNvPr id="1122306" name="Object 1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4804" y="76200"/>
                        <a:ext cx="730973"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4812310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1123330" name="Object 113"/>
          <p:cNvGraphicFramePr>
            <a:graphicFrameLocks noChangeAspect="1"/>
          </p:cNvGraphicFramePr>
          <p:nvPr/>
        </p:nvGraphicFramePr>
        <p:xfrm>
          <a:off x="11384804" y="76200"/>
          <a:ext cx="730973" cy="547688"/>
        </p:xfrm>
        <a:graphic>
          <a:graphicData uri="http://schemas.openxmlformats.org/presentationml/2006/ole">
            <mc:AlternateContent xmlns:mc="http://schemas.openxmlformats.org/markup-compatibility/2006">
              <mc:Choice xmlns:v="urn:schemas-microsoft-com:vml" Requires="v">
                <p:oleObj spid="_x0000_s35848" r:id="rId3" imgW="971686" imgH="895238" progId="PBrush">
                  <p:embed/>
                </p:oleObj>
              </mc:Choice>
              <mc:Fallback>
                <p:oleObj r:id="rId3" imgW="971686" imgH="895238" progId="PBrush">
                  <p:embed/>
                  <p:pic>
                    <p:nvPicPr>
                      <p:cNvPr id="1123330" name="Object 1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4804" y="76200"/>
                        <a:ext cx="730973"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12039701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ient Context Slide">
    <p:spTree>
      <p:nvGrpSpPr>
        <p:cNvPr id="1" name=""/>
        <p:cNvGrpSpPr/>
        <p:nvPr/>
      </p:nvGrpSpPr>
      <p:grpSpPr>
        <a:xfrm>
          <a:off x="0" y="0"/>
          <a:ext cx="0" cy="0"/>
          <a:chOff x="0" y="0"/>
          <a:chExt cx="0" cy="0"/>
        </a:xfrm>
      </p:grpSpPr>
      <p:graphicFrame>
        <p:nvGraphicFramePr>
          <p:cNvPr id="1125378" name="Object 113"/>
          <p:cNvGraphicFramePr>
            <a:graphicFrameLocks noChangeAspect="1"/>
          </p:cNvGraphicFramePr>
          <p:nvPr/>
        </p:nvGraphicFramePr>
        <p:xfrm>
          <a:off x="11384804" y="76200"/>
          <a:ext cx="730973" cy="547688"/>
        </p:xfrm>
        <a:graphic>
          <a:graphicData uri="http://schemas.openxmlformats.org/presentationml/2006/ole">
            <mc:AlternateContent xmlns:mc="http://schemas.openxmlformats.org/markup-compatibility/2006">
              <mc:Choice xmlns:v="urn:schemas-microsoft-com:vml" Requires="v">
                <p:oleObj spid="_x0000_s36872" r:id="rId3" imgW="971686" imgH="895238" progId="PBrush">
                  <p:embed/>
                </p:oleObj>
              </mc:Choice>
              <mc:Fallback>
                <p:oleObj r:id="rId3" imgW="971686" imgH="895238" progId="PBrush">
                  <p:embed/>
                  <p:pic>
                    <p:nvPicPr>
                      <p:cNvPr id="1125378" name="Object 1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4804" y="76200"/>
                        <a:ext cx="730973"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itle 5"/>
          <p:cNvSpPr>
            <a:spLocks noGrp="1"/>
          </p:cNvSpPr>
          <p:nvPr>
            <p:ph type="title" hasCustomPrompt="1"/>
          </p:nvPr>
        </p:nvSpPr>
        <p:spPr/>
        <p:txBody>
          <a:bodyPr/>
          <a:lstStyle/>
          <a:p>
            <a:r>
              <a:rPr lang="en-US" dirty="0"/>
              <a:t>What is the Key Takeaway from the Slide?</a:t>
            </a:r>
          </a:p>
        </p:txBody>
      </p:sp>
      <p:graphicFrame>
        <p:nvGraphicFramePr>
          <p:cNvPr id="7" name="Table 6"/>
          <p:cNvGraphicFramePr>
            <a:graphicFrameLocks noGrp="1"/>
          </p:cNvGraphicFramePr>
          <p:nvPr userDrawn="1"/>
        </p:nvGraphicFramePr>
        <p:xfrm>
          <a:off x="546596" y="1431572"/>
          <a:ext cx="5291148" cy="2208248"/>
        </p:xfrm>
        <a:graphic>
          <a:graphicData uri="http://schemas.openxmlformats.org/drawingml/2006/table">
            <a:tbl>
              <a:tblPr firstRow="1" bandRow="1">
                <a:tableStyleId>{5C22544A-7EE6-4342-B048-85BDC9FD1C3A}</a:tableStyleId>
              </a:tblPr>
              <a:tblGrid>
                <a:gridCol w="5291148">
                  <a:extLst>
                    <a:ext uri="{9D8B030D-6E8A-4147-A177-3AD203B41FA5}">
                      <a16:colId xmlns:a16="http://schemas.microsoft.com/office/drawing/2014/main" val="20000"/>
                    </a:ext>
                  </a:extLst>
                </a:gridCol>
              </a:tblGrid>
              <a:tr h="365760">
                <a:tc>
                  <a:txBody>
                    <a:bodyPr/>
                    <a:lstStyle/>
                    <a:p>
                      <a:pPr algn="ctr"/>
                      <a:r>
                        <a:rPr lang="en-US" sz="1400" dirty="0"/>
                        <a:t>Company Facts</a:t>
                      </a:r>
                    </a:p>
                  </a:txBody>
                  <a:tcPr marL="112578" marR="112578" anchor="ctr"/>
                </a:tc>
                <a:extLst>
                  <a:ext uri="{0D108BD9-81ED-4DB2-BD59-A6C34878D82A}">
                    <a16:rowId xmlns:a16="http://schemas.microsoft.com/office/drawing/2014/main" val="10000"/>
                  </a:ext>
                </a:extLst>
              </a:tr>
              <a:tr h="1842488">
                <a:tc>
                  <a:txBody>
                    <a:bodyPr/>
                    <a:lstStyle/>
                    <a:p>
                      <a:pPr marL="228600" indent="-228600">
                        <a:spcAft>
                          <a:spcPts val="600"/>
                        </a:spcAft>
                        <a:buFont typeface="Webdings" pitchFamily="18" charset="2"/>
                        <a:buChar char="4"/>
                      </a:pPr>
                      <a:endParaRPr lang="en-US" sz="1200" u="none" dirty="0"/>
                    </a:p>
                  </a:txBody>
                  <a:tcPr marL="112578" marR="112578"/>
                </a:tc>
                <a:extLst>
                  <a:ext uri="{0D108BD9-81ED-4DB2-BD59-A6C34878D82A}">
                    <a16:rowId xmlns:a16="http://schemas.microsoft.com/office/drawing/2014/main" val="10001"/>
                  </a:ext>
                </a:extLst>
              </a:tr>
            </a:tbl>
          </a:graphicData>
        </a:graphic>
      </p:graphicFrame>
      <p:graphicFrame>
        <p:nvGraphicFramePr>
          <p:cNvPr id="8" name="Table 7"/>
          <p:cNvGraphicFramePr>
            <a:graphicFrameLocks noGrp="1"/>
          </p:cNvGraphicFramePr>
          <p:nvPr userDrawn="1"/>
        </p:nvGraphicFramePr>
        <p:xfrm>
          <a:off x="546596" y="3933472"/>
          <a:ext cx="5291148" cy="2208248"/>
        </p:xfrm>
        <a:graphic>
          <a:graphicData uri="http://schemas.openxmlformats.org/drawingml/2006/table">
            <a:tbl>
              <a:tblPr firstRow="1" bandRow="1">
                <a:tableStyleId>{5C22544A-7EE6-4342-B048-85BDC9FD1C3A}</a:tableStyleId>
              </a:tblPr>
              <a:tblGrid>
                <a:gridCol w="5291148">
                  <a:extLst>
                    <a:ext uri="{9D8B030D-6E8A-4147-A177-3AD203B41FA5}">
                      <a16:colId xmlns:a16="http://schemas.microsoft.com/office/drawing/2014/main" val="20000"/>
                    </a:ext>
                  </a:extLst>
                </a:gridCol>
              </a:tblGrid>
              <a:tr h="365760">
                <a:tc>
                  <a:txBody>
                    <a:bodyPr/>
                    <a:lstStyle/>
                    <a:p>
                      <a:pPr algn="ctr"/>
                      <a:r>
                        <a:rPr lang="en-US" sz="1400" dirty="0"/>
                        <a:t>Company Performance</a:t>
                      </a:r>
                    </a:p>
                  </a:txBody>
                  <a:tcPr marL="112578" marR="112578" anchor="ctr"/>
                </a:tc>
                <a:extLst>
                  <a:ext uri="{0D108BD9-81ED-4DB2-BD59-A6C34878D82A}">
                    <a16:rowId xmlns:a16="http://schemas.microsoft.com/office/drawing/2014/main" val="10000"/>
                  </a:ext>
                </a:extLst>
              </a:tr>
              <a:tr h="1842488">
                <a:tc>
                  <a:txBody>
                    <a:bodyPr/>
                    <a:lstStyle/>
                    <a:p>
                      <a:pPr marL="228600" indent="-228600">
                        <a:spcAft>
                          <a:spcPts val="600"/>
                        </a:spcAft>
                        <a:buFont typeface="Webdings" pitchFamily="18" charset="2"/>
                        <a:buChar char="4"/>
                      </a:pPr>
                      <a:endParaRPr lang="en-US" sz="1200" u="none" dirty="0"/>
                    </a:p>
                  </a:txBody>
                  <a:tcPr marL="112578" marR="112578"/>
                </a:tc>
                <a:extLst>
                  <a:ext uri="{0D108BD9-81ED-4DB2-BD59-A6C34878D82A}">
                    <a16:rowId xmlns:a16="http://schemas.microsoft.com/office/drawing/2014/main" val="10001"/>
                  </a:ext>
                </a:extLst>
              </a:tr>
            </a:tbl>
          </a:graphicData>
        </a:graphic>
      </p:graphicFrame>
      <p:sp>
        <p:nvSpPr>
          <p:cNvPr id="14" name="Text Placeholder 13"/>
          <p:cNvSpPr>
            <a:spLocks noGrp="1"/>
          </p:cNvSpPr>
          <p:nvPr>
            <p:ph type="body" sz="quarter" idx="11" hasCustomPrompt="1"/>
          </p:nvPr>
        </p:nvSpPr>
        <p:spPr>
          <a:xfrm>
            <a:off x="547252" y="1816100"/>
            <a:ext cx="5291148" cy="1816100"/>
          </a:xfrm>
        </p:spPr>
        <p:txBody>
          <a:bodyPr>
            <a:noAutofit/>
          </a:bodyPr>
          <a:lstStyle>
            <a:lvl1pPr>
              <a:spcBef>
                <a:spcPts val="600"/>
              </a:spcBef>
              <a:defRPr sz="1400" baseline="0"/>
            </a:lvl1pPr>
            <a:lvl2pPr>
              <a:lnSpc>
                <a:spcPct val="100000"/>
              </a:lnSpc>
              <a:spcBef>
                <a:spcPts val="300"/>
              </a:spcBef>
              <a:defRPr sz="1200"/>
            </a:lvl2pPr>
          </a:lstStyle>
          <a:p>
            <a:pPr lvl="0"/>
            <a:r>
              <a:rPr lang="en-US" dirty="0"/>
              <a:t>Describe the company in terms of their business presence etc.</a:t>
            </a:r>
          </a:p>
          <a:p>
            <a:pPr lvl="1"/>
            <a:r>
              <a:rPr lang="en-US" dirty="0"/>
              <a:t>Second level</a:t>
            </a:r>
          </a:p>
        </p:txBody>
      </p:sp>
      <p:sp>
        <p:nvSpPr>
          <p:cNvPr id="24" name="Text Placeholder 13"/>
          <p:cNvSpPr>
            <a:spLocks noGrp="1"/>
          </p:cNvSpPr>
          <p:nvPr>
            <p:ph type="body" sz="quarter" idx="13" hasCustomPrompt="1"/>
          </p:nvPr>
        </p:nvSpPr>
        <p:spPr>
          <a:xfrm>
            <a:off x="547252" y="4318000"/>
            <a:ext cx="5291148" cy="1816100"/>
          </a:xfrm>
        </p:spPr>
        <p:txBody>
          <a:bodyPr>
            <a:noAutofit/>
          </a:bodyPr>
          <a:lstStyle>
            <a:lvl1pPr>
              <a:spcBef>
                <a:spcPts val="600"/>
              </a:spcBef>
              <a:defRPr sz="1400"/>
            </a:lvl1pPr>
            <a:lvl2pPr>
              <a:spcBef>
                <a:spcPts val="300"/>
              </a:spcBef>
              <a:defRPr sz="1200"/>
            </a:lvl2pPr>
          </a:lstStyle>
          <a:p>
            <a:pPr lvl="0"/>
            <a:r>
              <a:rPr lang="en-US" dirty="0"/>
              <a:t>How has the company been performing?</a:t>
            </a:r>
          </a:p>
          <a:p>
            <a:pPr lvl="1"/>
            <a:r>
              <a:rPr lang="en-US" dirty="0"/>
              <a:t>Second level</a:t>
            </a:r>
          </a:p>
        </p:txBody>
      </p:sp>
      <p:graphicFrame>
        <p:nvGraphicFramePr>
          <p:cNvPr id="11" name="Table 10"/>
          <p:cNvGraphicFramePr>
            <a:graphicFrameLocks noGrp="1"/>
          </p:cNvGraphicFramePr>
          <p:nvPr userDrawn="1"/>
        </p:nvGraphicFramePr>
        <p:xfrm>
          <a:off x="6378742" y="1431572"/>
          <a:ext cx="5291148" cy="2208248"/>
        </p:xfrm>
        <a:graphic>
          <a:graphicData uri="http://schemas.openxmlformats.org/drawingml/2006/table">
            <a:tbl>
              <a:tblPr firstRow="1" bandRow="1">
                <a:tableStyleId>{5C22544A-7EE6-4342-B048-85BDC9FD1C3A}</a:tableStyleId>
              </a:tblPr>
              <a:tblGrid>
                <a:gridCol w="5291148">
                  <a:extLst>
                    <a:ext uri="{9D8B030D-6E8A-4147-A177-3AD203B41FA5}">
                      <a16:colId xmlns:a16="http://schemas.microsoft.com/office/drawing/2014/main" val="20000"/>
                    </a:ext>
                  </a:extLst>
                </a:gridCol>
              </a:tblGrid>
              <a:tr h="365760">
                <a:tc>
                  <a:txBody>
                    <a:bodyPr/>
                    <a:lstStyle/>
                    <a:p>
                      <a:pPr algn="ctr"/>
                      <a:r>
                        <a:rPr lang="en-US" sz="1400" dirty="0"/>
                        <a:t>Market Situation</a:t>
                      </a:r>
                    </a:p>
                  </a:txBody>
                  <a:tcPr marL="112578" marR="112578" anchor="ctr"/>
                </a:tc>
                <a:extLst>
                  <a:ext uri="{0D108BD9-81ED-4DB2-BD59-A6C34878D82A}">
                    <a16:rowId xmlns:a16="http://schemas.microsoft.com/office/drawing/2014/main" val="10000"/>
                  </a:ext>
                </a:extLst>
              </a:tr>
              <a:tr h="1842488">
                <a:tc>
                  <a:txBody>
                    <a:bodyPr/>
                    <a:lstStyle/>
                    <a:p>
                      <a:pPr marL="228600" indent="-228600">
                        <a:spcAft>
                          <a:spcPts val="600"/>
                        </a:spcAft>
                        <a:buFont typeface="Webdings" pitchFamily="18" charset="2"/>
                        <a:buChar char="4"/>
                      </a:pPr>
                      <a:endParaRPr lang="en-US" sz="1200" u="none" dirty="0"/>
                    </a:p>
                  </a:txBody>
                  <a:tcPr marL="112578" marR="112578"/>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userDrawn="1"/>
        </p:nvGraphicFramePr>
        <p:xfrm>
          <a:off x="6378742" y="3933472"/>
          <a:ext cx="5291148" cy="2208248"/>
        </p:xfrm>
        <a:graphic>
          <a:graphicData uri="http://schemas.openxmlformats.org/drawingml/2006/table">
            <a:tbl>
              <a:tblPr firstRow="1" bandRow="1">
                <a:tableStyleId>{5C22544A-7EE6-4342-B048-85BDC9FD1C3A}</a:tableStyleId>
              </a:tblPr>
              <a:tblGrid>
                <a:gridCol w="5291148">
                  <a:extLst>
                    <a:ext uri="{9D8B030D-6E8A-4147-A177-3AD203B41FA5}">
                      <a16:colId xmlns:a16="http://schemas.microsoft.com/office/drawing/2014/main" val="20000"/>
                    </a:ext>
                  </a:extLst>
                </a:gridCol>
              </a:tblGrid>
              <a:tr h="365760">
                <a:tc>
                  <a:txBody>
                    <a:bodyPr/>
                    <a:lstStyle/>
                    <a:p>
                      <a:pPr algn="ctr"/>
                      <a:r>
                        <a:rPr lang="en-US" sz="1400" dirty="0"/>
                        <a:t>Key Imperatives</a:t>
                      </a:r>
                    </a:p>
                  </a:txBody>
                  <a:tcPr marL="112578" marR="112578" anchor="ctr"/>
                </a:tc>
                <a:extLst>
                  <a:ext uri="{0D108BD9-81ED-4DB2-BD59-A6C34878D82A}">
                    <a16:rowId xmlns:a16="http://schemas.microsoft.com/office/drawing/2014/main" val="10000"/>
                  </a:ext>
                </a:extLst>
              </a:tr>
              <a:tr h="1842488">
                <a:tc>
                  <a:txBody>
                    <a:bodyPr/>
                    <a:lstStyle/>
                    <a:p>
                      <a:pPr marL="228600" indent="-228600">
                        <a:spcAft>
                          <a:spcPts val="600"/>
                        </a:spcAft>
                        <a:buFont typeface="Webdings" pitchFamily="18" charset="2"/>
                        <a:buChar char="4"/>
                      </a:pPr>
                      <a:endParaRPr lang="en-US" sz="1200" u="none" dirty="0"/>
                    </a:p>
                  </a:txBody>
                  <a:tcPr marL="112578" marR="112578"/>
                </a:tc>
                <a:extLst>
                  <a:ext uri="{0D108BD9-81ED-4DB2-BD59-A6C34878D82A}">
                    <a16:rowId xmlns:a16="http://schemas.microsoft.com/office/drawing/2014/main" val="10001"/>
                  </a:ext>
                </a:extLst>
              </a:tr>
            </a:tbl>
          </a:graphicData>
        </a:graphic>
      </p:graphicFrame>
      <p:sp>
        <p:nvSpPr>
          <p:cNvPr id="13" name="Text Placeholder 13"/>
          <p:cNvSpPr>
            <a:spLocks noGrp="1"/>
          </p:cNvSpPr>
          <p:nvPr>
            <p:ph type="body" sz="quarter" idx="14" hasCustomPrompt="1"/>
          </p:nvPr>
        </p:nvSpPr>
        <p:spPr>
          <a:xfrm>
            <a:off x="6379399" y="1816100"/>
            <a:ext cx="5291148" cy="1816100"/>
          </a:xfrm>
        </p:spPr>
        <p:txBody>
          <a:bodyPr>
            <a:noAutofit/>
          </a:bodyPr>
          <a:lstStyle>
            <a:lvl1pPr>
              <a:spcBef>
                <a:spcPts val="600"/>
              </a:spcBef>
              <a:defRPr sz="1400"/>
            </a:lvl1pPr>
            <a:lvl2pPr>
              <a:lnSpc>
                <a:spcPct val="100000"/>
              </a:lnSpc>
              <a:spcBef>
                <a:spcPts val="300"/>
              </a:spcBef>
              <a:defRPr sz="1200"/>
            </a:lvl2pPr>
          </a:lstStyle>
          <a:p>
            <a:pPr lvl="0"/>
            <a:r>
              <a:rPr lang="en-US" dirty="0"/>
              <a:t>Describe the state of the market that the company is in</a:t>
            </a:r>
          </a:p>
          <a:p>
            <a:pPr lvl="1"/>
            <a:r>
              <a:rPr lang="en-US" dirty="0"/>
              <a:t>Second level</a:t>
            </a:r>
          </a:p>
        </p:txBody>
      </p:sp>
      <p:sp>
        <p:nvSpPr>
          <p:cNvPr id="15" name="Text Placeholder 13"/>
          <p:cNvSpPr>
            <a:spLocks noGrp="1"/>
          </p:cNvSpPr>
          <p:nvPr>
            <p:ph type="body" sz="quarter" idx="15" hasCustomPrompt="1"/>
          </p:nvPr>
        </p:nvSpPr>
        <p:spPr>
          <a:xfrm>
            <a:off x="6379399" y="4318000"/>
            <a:ext cx="5291148" cy="1816100"/>
          </a:xfrm>
        </p:spPr>
        <p:txBody>
          <a:bodyPr>
            <a:noAutofit/>
          </a:bodyPr>
          <a:lstStyle>
            <a:lvl1pPr>
              <a:spcBef>
                <a:spcPts val="600"/>
              </a:spcBef>
              <a:defRPr sz="1400" baseline="0"/>
            </a:lvl1pPr>
            <a:lvl2pPr>
              <a:spcBef>
                <a:spcPts val="300"/>
              </a:spcBef>
              <a:defRPr sz="1200"/>
            </a:lvl2pPr>
          </a:lstStyle>
          <a:p>
            <a:pPr lvl="0"/>
            <a:r>
              <a:rPr lang="en-US" dirty="0"/>
              <a:t>According to the company, what are the key focus areas or strategies for the near and distant future?</a:t>
            </a:r>
          </a:p>
          <a:p>
            <a:pPr lvl="1"/>
            <a:r>
              <a:rPr lang="en-US" dirty="0"/>
              <a:t>Second level</a:t>
            </a:r>
          </a:p>
        </p:txBody>
      </p:sp>
    </p:spTree>
    <p:extLst>
      <p:ext uri="{BB962C8B-B14F-4D97-AF65-F5344CB8AC3E}">
        <p14:creationId xmlns:p14="http://schemas.microsoft.com/office/powerpoint/2010/main" val="143592417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CQ Future Stat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MPDNA – What is the Key Takeaway from the Slide?</a:t>
            </a:r>
          </a:p>
        </p:txBody>
      </p:sp>
      <p:pic>
        <p:nvPicPr>
          <p:cNvPr id="3" name="Picture 4" descr="j0188453[1]"/>
          <p:cNvPicPr>
            <a:picLocks noChangeAspect="1" noChangeArrowheads="1"/>
          </p:cNvPicPr>
          <p:nvPr userDrawn="1"/>
        </p:nvPicPr>
        <p:blipFill>
          <a:blip r:embed="rId3" cstate="print"/>
          <a:srcRect/>
          <a:stretch>
            <a:fillRect/>
          </a:stretch>
        </p:blipFill>
        <p:spPr bwMode="auto">
          <a:xfrm>
            <a:off x="4440562" y="3556001"/>
            <a:ext cx="3299150" cy="573392"/>
          </a:xfrm>
          <a:prstGeom prst="rect">
            <a:avLst/>
          </a:prstGeom>
          <a:noFill/>
          <a:ln w="9525">
            <a:noFill/>
            <a:miter lim="800000"/>
            <a:headEnd/>
            <a:tailEnd/>
          </a:ln>
        </p:spPr>
      </p:pic>
      <p:graphicFrame>
        <p:nvGraphicFramePr>
          <p:cNvPr id="4" name="Table 3"/>
          <p:cNvGraphicFramePr>
            <a:graphicFrameLocks noGrp="1"/>
          </p:cNvGraphicFramePr>
          <p:nvPr userDrawn="1"/>
        </p:nvGraphicFramePr>
        <p:xfrm>
          <a:off x="546602" y="2155472"/>
          <a:ext cx="3440523" cy="3330928"/>
        </p:xfrm>
        <a:graphic>
          <a:graphicData uri="http://schemas.openxmlformats.org/drawingml/2006/table">
            <a:tbl>
              <a:tblPr firstRow="1" bandRow="1">
                <a:tableStyleId>{21E4AEA4-8DFA-4A89-87EB-49C32662AFE0}</a:tableStyleId>
              </a:tblPr>
              <a:tblGrid>
                <a:gridCol w="3440523">
                  <a:extLst>
                    <a:ext uri="{9D8B030D-6E8A-4147-A177-3AD203B41FA5}">
                      <a16:colId xmlns:a16="http://schemas.microsoft.com/office/drawing/2014/main" val="20000"/>
                    </a:ext>
                  </a:extLst>
                </a:gridCol>
              </a:tblGrid>
              <a:tr h="366801">
                <a:tc>
                  <a:txBody>
                    <a:bodyPr/>
                    <a:lstStyle/>
                    <a:p>
                      <a:pPr algn="ctr"/>
                      <a:r>
                        <a:rPr lang="en-US" sz="1400" dirty="0"/>
                        <a:t>Situation – Current</a:t>
                      </a:r>
                      <a:r>
                        <a:rPr lang="en-US" sz="1400" baseline="0" dirty="0"/>
                        <a:t> State</a:t>
                      </a:r>
                      <a:endParaRPr lang="en-US" sz="1400" dirty="0"/>
                    </a:p>
                  </a:txBody>
                  <a:tcPr marL="112578" marR="112578" anchor="ctr"/>
                </a:tc>
                <a:extLst>
                  <a:ext uri="{0D108BD9-81ED-4DB2-BD59-A6C34878D82A}">
                    <a16:rowId xmlns:a16="http://schemas.microsoft.com/office/drawing/2014/main" val="10000"/>
                  </a:ext>
                </a:extLst>
              </a:tr>
              <a:tr h="2964127">
                <a:tc>
                  <a:txBody>
                    <a:bodyPr/>
                    <a:lstStyle/>
                    <a:p>
                      <a:pPr marL="228600" indent="-228600">
                        <a:spcAft>
                          <a:spcPts val="600"/>
                        </a:spcAft>
                        <a:buFont typeface="Webdings" pitchFamily="18" charset="2"/>
                        <a:buChar char="4"/>
                      </a:pPr>
                      <a:endParaRPr lang="en-US" sz="1200" u="none" dirty="0"/>
                    </a:p>
                  </a:txBody>
                  <a:tcPr marL="112578" marR="112578"/>
                </a:tc>
                <a:extLst>
                  <a:ext uri="{0D108BD9-81ED-4DB2-BD59-A6C34878D82A}">
                    <a16:rowId xmlns:a16="http://schemas.microsoft.com/office/drawing/2014/main" val="10001"/>
                  </a:ext>
                </a:extLst>
              </a:tr>
            </a:tbl>
          </a:graphicData>
        </a:graphic>
      </p:graphicFrame>
      <p:sp>
        <p:nvSpPr>
          <p:cNvPr id="7" name="Text Placeholder 6"/>
          <p:cNvSpPr>
            <a:spLocks noGrp="1"/>
          </p:cNvSpPr>
          <p:nvPr>
            <p:ph type="body" sz="quarter" idx="10" hasCustomPrompt="1"/>
          </p:nvPr>
        </p:nvSpPr>
        <p:spPr>
          <a:xfrm>
            <a:off x="547252" y="2540000"/>
            <a:ext cx="3424236" cy="2933700"/>
          </a:xfrm>
        </p:spPr>
        <p:txBody>
          <a:bodyPr>
            <a:noAutofit/>
          </a:bodyPr>
          <a:lstStyle>
            <a:lvl1pPr>
              <a:spcBef>
                <a:spcPts val="600"/>
              </a:spcBef>
              <a:defRPr sz="1400" baseline="0"/>
            </a:lvl1pPr>
            <a:lvl2pPr>
              <a:lnSpc>
                <a:spcPct val="100000"/>
              </a:lnSpc>
              <a:spcBef>
                <a:spcPts val="300"/>
              </a:spcBef>
              <a:defRPr sz="1200"/>
            </a:lvl2pPr>
          </a:lstStyle>
          <a:p>
            <a:pPr lvl="0"/>
            <a:r>
              <a:rPr lang="en-US" dirty="0"/>
              <a:t>What are the undisputed facts about the client and project?</a:t>
            </a:r>
          </a:p>
          <a:p>
            <a:pPr lvl="1"/>
            <a:r>
              <a:rPr lang="en-US" dirty="0"/>
              <a:t>Second level</a:t>
            </a:r>
          </a:p>
        </p:txBody>
      </p:sp>
      <p:graphicFrame>
        <p:nvGraphicFramePr>
          <p:cNvPr id="8" name="Table 7"/>
          <p:cNvGraphicFramePr>
            <a:graphicFrameLocks noGrp="1"/>
          </p:cNvGraphicFramePr>
          <p:nvPr userDrawn="1"/>
        </p:nvGraphicFramePr>
        <p:xfrm>
          <a:off x="8208134" y="2155472"/>
          <a:ext cx="3440523" cy="3330928"/>
        </p:xfrm>
        <a:graphic>
          <a:graphicData uri="http://schemas.openxmlformats.org/drawingml/2006/table">
            <a:tbl>
              <a:tblPr firstRow="1" bandRow="1">
                <a:tableStyleId>{21E4AEA4-8DFA-4A89-87EB-49C32662AFE0}</a:tableStyleId>
              </a:tblPr>
              <a:tblGrid>
                <a:gridCol w="3440523">
                  <a:extLst>
                    <a:ext uri="{9D8B030D-6E8A-4147-A177-3AD203B41FA5}">
                      <a16:colId xmlns:a16="http://schemas.microsoft.com/office/drawing/2014/main" val="20000"/>
                    </a:ext>
                  </a:extLst>
                </a:gridCol>
              </a:tblGrid>
              <a:tr h="366801">
                <a:tc>
                  <a:txBody>
                    <a:bodyPr/>
                    <a:lstStyle/>
                    <a:p>
                      <a:pPr algn="ctr"/>
                      <a:r>
                        <a:rPr lang="en-US" sz="1400" dirty="0"/>
                        <a:t>Desired Future State</a:t>
                      </a:r>
                    </a:p>
                  </a:txBody>
                  <a:tcPr marL="112578" marR="112578" anchor="ctr"/>
                </a:tc>
                <a:extLst>
                  <a:ext uri="{0D108BD9-81ED-4DB2-BD59-A6C34878D82A}">
                    <a16:rowId xmlns:a16="http://schemas.microsoft.com/office/drawing/2014/main" val="10000"/>
                  </a:ext>
                </a:extLst>
              </a:tr>
              <a:tr h="2964127">
                <a:tc>
                  <a:txBody>
                    <a:bodyPr/>
                    <a:lstStyle/>
                    <a:p>
                      <a:pPr marL="228600" indent="-228600">
                        <a:spcAft>
                          <a:spcPts val="600"/>
                        </a:spcAft>
                        <a:buFont typeface="Webdings" pitchFamily="18" charset="2"/>
                        <a:buChar char="4"/>
                      </a:pPr>
                      <a:endParaRPr lang="en-US" sz="1200" u="none" dirty="0"/>
                    </a:p>
                  </a:txBody>
                  <a:tcPr marL="112578" marR="112578"/>
                </a:tc>
                <a:extLst>
                  <a:ext uri="{0D108BD9-81ED-4DB2-BD59-A6C34878D82A}">
                    <a16:rowId xmlns:a16="http://schemas.microsoft.com/office/drawing/2014/main" val="10001"/>
                  </a:ext>
                </a:extLst>
              </a:tr>
            </a:tbl>
          </a:graphicData>
        </a:graphic>
      </p:graphicFrame>
      <p:sp>
        <p:nvSpPr>
          <p:cNvPr id="9" name="Text Placeholder 6"/>
          <p:cNvSpPr>
            <a:spLocks noGrp="1"/>
          </p:cNvSpPr>
          <p:nvPr>
            <p:ph type="body" sz="quarter" idx="11" hasCustomPrompt="1"/>
          </p:nvPr>
        </p:nvSpPr>
        <p:spPr>
          <a:xfrm>
            <a:off x="8208785" y="2540000"/>
            <a:ext cx="3424236" cy="2933700"/>
          </a:xfrm>
        </p:spPr>
        <p:txBody>
          <a:bodyPr>
            <a:noAutofit/>
          </a:bodyPr>
          <a:lstStyle>
            <a:lvl1pPr>
              <a:spcBef>
                <a:spcPts val="600"/>
              </a:spcBef>
              <a:defRPr sz="1400"/>
            </a:lvl1pPr>
            <a:lvl2pPr>
              <a:lnSpc>
                <a:spcPct val="100000"/>
              </a:lnSpc>
              <a:spcBef>
                <a:spcPts val="300"/>
              </a:spcBef>
              <a:defRPr sz="1200"/>
            </a:lvl2pPr>
          </a:lstStyle>
          <a:p>
            <a:pPr lvl="0"/>
            <a:r>
              <a:rPr lang="en-US" dirty="0"/>
              <a:t>Where would the client like to be?</a:t>
            </a:r>
          </a:p>
          <a:p>
            <a:pPr lvl="1"/>
            <a:r>
              <a:rPr lang="en-US" dirty="0"/>
              <a:t>Second level</a:t>
            </a:r>
          </a:p>
        </p:txBody>
      </p:sp>
      <p:sp>
        <p:nvSpPr>
          <p:cNvPr id="10" name="Right Arrow 9"/>
          <p:cNvSpPr/>
          <p:nvPr userDrawn="1"/>
        </p:nvSpPr>
        <p:spPr bwMode="auto">
          <a:xfrm>
            <a:off x="4052794" y="3251200"/>
            <a:ext cx="337733" cy="1188720"/>
          </a:xfrm>
          <a:prstGeom prst="rightArrow">
            <a:avLst>
              <a:gd name="adj1" fmla="val 50000"/>
              <a:gd name="adj2" fmla="val 100000"/>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12" name="Right Arrow 11"/>
          <p:cNvSpPr/>
          <p:nvPr userDrawn="1"/>
        </p:nvSpPr>
        <p:spPr bwMode="auto">
          <a:xfrm>
            <a:off x="7805382" y="3251200"/>
            <a:ext cx="337733" cy="1188720"/>
          </a:xfrm>
          <a:prstGeom prst="rightArrow">
            <a:avLst>
              <a:gd name="adj1" fmla="val 50000"/>
              <a:gd name="adj2" fmla="val 100000"/>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graphicFrame>
        <p:nvGraphicFramePr>
          <p:cNvPr id="13" name="Table 12"/>
          <p:cNvGraphicFramePr>
            <a:graphicFrameLocks noGrp="1"/>
          </p:cNvGraphicFramePr>
          <p:nvPr userDrawn="1"/>
        </p:nvGraphicFramePr>
        <p:xfrm>
          <a:off x="4159118" y="1304572"/>
          <a:ext cx="3877672" cy="1832328"/>
        </p:xfrm>
        <a:graphic>
          <a:graphicData uri="http://schemas.openxmlformats.org/drawingml/2006/table">
            <a:tbl>
              <a:tblPr firstRow="1" bandRow="1">
                <a:tableStyleId>{5C22544A-7EE6-4342-B048-85BDC9FD1C3A}</a:tableStyleId>
              </a:tblPr>
              <a:tblGrid>
                <a:gridCol w="3877672">
                  <a:extLst>
                    <a:ext uri="{9D8B030D-6E8A-4147-A177-3AD203B41FA5}">
                      <a16:colId xmlns:a16="http://schemas.microsoft.com/office/drawing/2014/main" val="20000"/>
                    </a:ext>
                  </a:extLst>
                </a:gridCol>
              </a:tblGrid>
              <a:tr h="341962">
                <a:tc>
                  <a:txBody>
                    <a:bodyPr/>
                    <a:lstStyle/>
                    <a:p>
                      <a:pPr algn="ctr"/>
                      <a:r>
                        <a:rPr lang="en-US" sz="1400" dirty="0"/>
                        <a:t>Complications – The Gap / Trigger</a:t>
                      </a:r>
                    </a:p>
                  </a:txBody>
                  <a:tcPr marL="112578" marR="112578" anchor="ctr"/>
                </a:tc>
                <a:extLst>
                  <a:ext uri="{0D108BD9-81ED-4DB2-BD59-A6C34878D82A}">
                    <a16:rowId xmlns:a16="http://schemas.microsoft.com/office/drawing/2014/main" val="10000"/>
                  </a:ext>
                </a:extLst>
              </a:tr>
              <a:tr h="1490366">
                <a:tc>
                  <a:txBody>
                    <a:bodyPr/>
                    <a:lstStyle/>
                    <a:p>
                      <a:pPr marL="228600" indent="-228600">
                        <a:spcAft>
                          <a:spcPts val="600"/>
                        </a:spcAft>
                        <a:buFont typeface="Webdings" pitchFamily="18" charset="2"/>
                        <a:buChar char="4"/>
                      </a:pPr>
                      <a:endParaRPr lang="en-US" sz="1200" u="none" dirty="0"/>
                    </a:p>
                  </a:txBody>
                  <a:tcPr marL="112578" marR="112578"/>
                </a:tc>
                <a:extLst>
                  <a:ext uri="{0D108BD9-81ED-4DB2-BD59-A6C34878D82A}">
                    <a16:rowId xmlns:a16="http://schemas.microsoft.com/office/drawing/2014/main" val="10001"/>
                  </a:ext>
                </a:extLst>
              </a:tr>
            </a:tbl>
          </a:graphicData>
        </a:graphic>
      </p:graphicFrame>
      <p:sp>
        <p:nvSpPr>
          <p:cNvPr id="14" name="Text Placeholder 6"/>
          <p:cNvSpPr>
            <a:spLocks noGrp="1"/>
          </p:cNvSpPr>
          <p:nvPr>
            <p:ph type="body" sz="quarter" idx="12" hasCustomPrompt="1"/>
          </p:nvPr>
        </p:nvSpPr>
        <p:spPr>
          <a:xfrm>
            <a:off x="4174753" y="1676400"/>
            <a:ext cx="3846402" cy="1447800"/>
          </a:xfrm>
        </p:spPr>
        <p:txBody>
          <a:bodyPr>
            <a:noAutofit/>
          </a:bodyPr>
          <a:lstStyle>
            <a:lvl1pPr>
              <a:spcBef>
                <a:spcPts val="600"/>
              </a:spcBef>
              <a:defRPr sz="1400" baseline="0"/>
            </a:lvl1pPr>
            <a:lvl2pPr>
              <a:lnSpc>
                <a:spcPct val="100000"/>
              </a:lnSpc>
              <a:spcBef>
                <a:spcPts val="300"/>
              </a:spcBef>
              <a:defRPr sz="1200"/>
            </a:lvl2pPr>
          </a:lstStyle>
          <a:p>
            <a:pPr lvl="0"/>
            <a:r>
              <a:rPr lang="en-US" dirty="0"/>
              <a:t>Explain the cause of the gap between the current state and desired future state</a:t>
            </a:r>
          </a:p>
          <a:p>
            <a:pPr lvl="1"/>
            <a:r>
              <a:rPr lang="en-US" dirty="0"/>
              <a:t>Second level</a:t>
            </a:r>
          </a:p>
        </p:txBody>
      </p:sp>
      <p:sp>
        <p:nvSpPr>
          <p:cNvPr id="15" name="Right Arrow 14"/>
          <p:cNvSpPr/>
          <p:nvPr userDrawn="1"/>
        </p:nvSpPr>
        <p:spPr bwMode="auto">
          <a:xfrm rot="5400000">
            <a:off x="5960794" y="2593106"/>
            <a:ext cx="274320" cy="1463509"/>
          </a:xfrm>
          <a:prstGeom prst="rightArrow">
            <a:avLst>
              <a:gd name="adj1" fmla="val 50000"/>
              <a:gd name="adj2" fmla="val 100000"/>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16" name="Right Arrow 15"/>
          <p:cNvSpPr/>
          <p:nvPr userDrawn="1"/>
        </p:nvSpPr>
        <p:spPr bwMode="auto">
          <a:xfrm rot="5400000">
            <a:off x="5960794" y="3609106"/>
            <a:ext cx="274320" cy="1463509"/>
          </a:xfrm>
          <a:prstGeom prst="rightArrow">
            <a:avLst>
              <a:gd name="adj1" fmla="val 50000"/>
              <a:gd name="adj2" fmla="val 100000"/>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graphicFrame>
        <p:nvGraphicFramePr>
          <p:cNvPr id="18" name="Table 17"/>
          <p:cNvGraphicFramePr>
            <a:graphicFrameLocks noGrp="1"/>
          </p:cNvGraphicFramePr>
          <p:nvPr userDrawn="1"/>
        </p:nvGraphicFramePr>
        <p:xfrm>
          <a:off x="4159118" y="4530372"/>
          <a:ext cx="3877672" cy="1832328"/>
        </p:xfrm>
        <a:graphic>
          <a:graphicData uri="http://schemas.openxmlformats.org/drawingml/2006/table">
            <a:tbl>
              <a:tblPr firstRow="1" bandRow="1">
                <a:tableStyleId>{5C22544A-7EE6-4342-B048-85BDC9FD1C3A}</a:tableStyleId>
              </a:tblPr>
              <a:tblGrid>
                <a:gridCol w="3877672">
                  <a:extLst>
                    <a:ext uri="{9D8B030D-6E8A-4147-A177-3AD203B41FA5}">
                      <a16:colId xmlns:a16="http://schemas.microsoft.com/office/drawing/2014/main" val="20000"/>
                    </a:ext>
                  </a:extLst>
                </a:gridCol>
              </a:tblGrid>
              <a:tr h="341962">
                <a:tc>
                  <a:txBody>
                    <a:bodyPr/>
                    <a:lstStyle/>
                    <a:p>
                      <a:pPr algn="ctr"/>
                      <a:r>
                        <a:rPr lang="en-US" sz="1400" dirty="0"/>
                        <a:t>Questions – which</a:t>
                      </a:r>
                      <a:r>
                        <a:rPr lang="en-US" sz="1400" baseline="0" dirty="0"/>
                        <a:t> need answers</a:t>
                      </a:r>
                      <a:endParaRPr lang="en-US" sz="1400" dirty="0"/>
                    </a:p>
                  </a:txBody>
                  <a:tcPr marL="112578" marR="112578" anchor="ctr"/>
                </a:tc>
                <a:extLst>
                  <a:ext uri="{0D108BD9-81ED-4DB2-BD59-A6C34878D82A}">
                    <a16:rowId xmlns:a16="http://schemas.microsoft.com/office/drawing/2014/main" val="10000"/>
                  </a:ext>
                </a:extLst>
              </a:tr>
              <a:tr h="1490366">
                <a:tc>
                  <a:txBody>
                    <a:bodyPr/>
                    <a:lstStyle/>
                    <a:p>
                      <a:pPr marL="228600" indent="-228600">
                        <a:spcAft>
                          <a:spcPts val="600"/>
                        </a:spcAft>
                        <a:buFont typeface="Webdings" pitchFamily="18" charset="2"/>
                        <a:buChar char="4"/>
                      </a:pPr>
                      <a:endParaRPr lang="en-US" sz="1200" u="none" dirty="0"/>
                    </a:p>
                  </a:txBody>
                  <a:tcPr marL="112578" marR="112578"/>
                </a:tc>
                <a:extLst>
                  <a:ext uri="{0D108BD9-81ED-4DB2-BD59-A6C34878D82A}">
                    <a16:rowId xmlns:a16="http://schemas.microsoft.com/office/drawing/2014/main" val="10001"/>
                  </a:ext>
                </a:extLst>
              </a:tr>
            </a:tbl>
          </a:graphicData>
        </a:graphic>
      </p:graphicFrame>
      <p:sp>
        <p:nvSpPr>
          <p:cNvPr id="19" name="Text Placeholder 6"/>
          <p:cNvSpPr>
            <a:spLocks noGrp="1"/>
          </p:cNvSpPr>
          <p:nvPr>
            <p:ph type="body" sz="quarter" idx="13" hasCustomPrompt="1"/>
          </p:nvPr>
        </p:nvSpPr>
        <p:spPr>
          <a:xfrm>
            <a:off x="4174753" y="4902200"/>
            <a:ext cx="3846402" cy="1447800"/>
          </a:xfrm>
        </p:spPr>
        <p:txBody>
          <a:bodyPr>
            <a:noAutofit/>
          </a:bodyPr>
          <a:lstStyle>
            <a:lvl1pPr>
              <a:spcBef>
                <a:spcPts val="600"/>
              </a:spcBef>
              <a:defRPr sz="1400"/>
            </a:lvl1pPr>
            <a:lvl2pPr>
              <a:lnSpc>
                <a:spcPct val="100000"/>
              </a:lnSpc>
              <a:spcBef>
                <a:spcPts val="300"/>
              </a:spcBef>
              <a:defRPr sz="1200"/>
            </a:lvl2pPr>
          </a:lstStyle>
          <a:p>
            <a:pPr lvl="0"/>
            <a:r>
              <a:rPr lang="en-US" dirty="0"/>
              <a:t>What is the one key question that we should answer to get from current to desired future state?</a:t>
            </a:r>
          </a:p>
          <a:p>
            <a:pPr lvl="1"/>
            <a:r>
              <a:rPr lang="en-US" dirty="0"/>
              <a:t>What questions will help me answer the one key question?</a:t>
            </a:r>
          </a:p>
        </p:txBody>
      </p:sp>
      <p:graphicFrame>
        <p:nvGraphicFramePr>
          <p:cNvPr id="1128450" name="Object 113"/>
          <p:cNvGraphicFramePr>
            <a:graphicFrameLocks noChangeAspect="1"/>
          </p:cNvGraphicFramePr>
          <p:nvPr/>
        </p:nvGraphicFramePr>
        <p:xfrm>
          <a:off x="11384804" y="76200"/>
          <a:ext cx="730973" cy="547688"/>
        </p:xfrm>
        <a:graphic>
          <a:graphicData uri="http://schemas.openxmlformats.org/presentationml/2006/ole">
            <mc:AlternateContent xmlns:mc="http://schemas.openxmlformats.org/markup-compatibility/2006">
              <mc:Choice xmlns:v="urn:schemas-microsoft-com:vml" Requires="v">
                <p:oleObj spid="_x0000_s37896" r:id="rId4" imgW="971686" imgH="895238" progId="PBrush">
                  <p:embed/>
                </p:oleObj>
              </mc:Choice>
              <mc:Fallback>
                <p:oleObj r:id="rId4" imgW="971686" imgH="895238" progId="PBrush">
                  <p:embed/>
                  <p:pic>
                    <p:nvPicPr>
                      <p:cNvPr id="1128450" name="Object 1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84804" y="76200"/>
                        <a:ext cx="730973"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64781876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err="1"/>
              <a:t>MuKyun</a:t>
            </a:r>
            <a:r>
              <a:rPr lang="en-US" dirty="0"/>
              <a:t> – What is the Key Takeaway from the Slide?</a:t>
            </a:r>
          </a:p>
        </p:txBody>
      </p:sp>
      <p:graphicFrame>
        <p:nvGraphicFramePr>
          <p:cNvPr id="15" name="Object 14"/>
          <p:cNvGraphicFramePr>
            <a:graphicFrameLocks noChangeAspect="1"/>
          </p:cNvGraphicFramePr>
          <p:nvPr userDrawn="1"/>
        </p:nvGraphicFramePr>
        <p:xfrm>
          <a:off x="11384804" y="76200"/>
          <a:ext cx="730973" cy="547688"/>
        </p:xfrm>
        <a:graphic>
          <a:graphicData uri="http://schemas.openxmlformats.org/presentationml/2006/ole">
            <mc:AlternateContent xmlns:mc="http://schemas.openxmlformats.org/markup-compatibility/2006">
              <mc:Choice xmlns:v="urn:schemas-microsoft-com:vml" Requires="v">
                <p:oleObj spid="_x0000_s38920" r:id="rId3" imgW="971686" imgH="895238" progId="PBrush">
                  <p:embed/>
                </p:oleObj>
              </mc:Choice>
              <mc:Fallback>
                <p:oleObj r:id="rId3" imgW="971686" imgH="895238" progId="PBrush">
                  <p:embed/>
                  <p:pic>
                    <p:nvPicPr>
                      <p:cNvPr id="15"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4804" y="76200"/>
                        <a:ext cx="730973"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Freeform 8"/>
          <p:cNvSpPr/>
          <p:nvPr/>
        </p:nvSpPr>
        <p:spPr>
          <a:xfrm>
            <a:off x="562888" y="1282762"/>
            <a:ext cx="11062312" cy="971303"/>
          </a:xfrm>
          <a:custGeom>
            <a:avLst/>
            <a:gdLst>
              <a:gd name="connsiteX0" fmla="*/ 0 w 8985248"/>
              <a:gd name="connsiteY0" fmla="*/ 97130 h 971303"/>
              <a:gd name="connsiteX1" fmla="*/ 97130 w 8985248"/>
              <a:gd name="connsiteY1" fmla="*/ 0 h 971303"/>
              <a:gd name="connsiteX2" fmla="*/ 8888118 w 8985248"/>
              <a:gd name="connsiteY2" fmla="*/ 0 h 971303"/>
              <a:gd name="connsiteX3" fmla="*/ 8985248 w 8985248"/>
              <a:gd name="connsiteY3" fmla="*/ 97130 h 971303"/>
              <a:gd name="connsiteX4" fmla="*/ 8985248 w 8985248"/>
              <a:gd name="connsiteY4" fmla="*/ 874173 h 971303"/>
              <a:gd name="connsiteX5" fmla="*/ 8888118 w 8985248"/>
              <a:gd name="connsiteY5" fmla="*/ 971303 h 971303"/>
              <a:gd name="connsiteX6" fmla="*/ 97130 w 8985248"/>
              <a:gd name="connsiteY6" fmla="*/ 971303 h 971303"/>
              <a:gd name="connsiteX7" fmla="*/ 0 w 8985248"/>
              <a:gd name="connsiteY7" fmla="*/ 874173 h 971303"/>
              <a:gd name="connsiteX8" fmla="*/ 0 w 8985248"/>
              <a:gd name="connsiteY8" fmla="*/ 97130 h 97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85248" h="971303">
                <a:moveTo>
                  <a:pt x="0" y="97130"/>
                </a:moveTo>
                <a:cubicBezTo>
                  <a:pt x="0" y="43487"/>
                  <a:pt x="43487" y="0"/>
                  <a:pt x="97130" y="0"/>
                </a:cubicBezTo>
                <a:lnTo>
                  <a:pt x="8888118" y="0"/>
                </a:lnTo>
                <a:cubicBezTo>
                  <a:pt x="8941761" y="0"/>
                  <a:pt x="8985248" y="43487"/>
                  <a:pt x="8985248" y="97130"/>
                </a:cubicBezTo>
                <a:lnTo>
                  <a:pt x="8985248" y="874173"/>
                </a:lnTo>
                <a:cubicBezTo>
                  <a:pt x="8985248" y="927816"/>
                  <a:pt x="8941761" y="971303"/>
                  <a:pt x="8888118" y="971303"/>
                </a:cubicBezTo>
                <a:lnTo>
                  <a:pt x="97130" y="971303"/>
                </a:lnTo>
                <a:cubicBezTo>
                  <a:pt x="43487" y="971303"/>
                  <a:pt x="0" y="927816"/>
                  <a:pt x="0" y="874173"/>
                </a:cubicBezTo>
                <a:lnTo>
                  <a:pt x="0" y="97130"/>
                </a:lnTo>
                <a:close/>
              </a:path>
            </a:pathLst>
          </a:custGeom>
          <a:solidFill>
            <a:srgbClr val="D8CBC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66570" tIns="72390" rIns="72390" bIns="72390" numCol="1" spcCol="1270" anchor="t" anchorCtr="0">
            <a:noAutofit/>
          </a:bodyPr>
          <a:lstStyle/>
          <a:p>
            <a:pPr marL="0" lvl="0" indent="0" algn="l" defTabSz="844550">
              <a:lnSpc>
                <a:spcPct val="90000"/>
              </a:lnSpc>
              <a:spcBef>
                <a:spcPct val="0"/>
              </a:spcBef>
              <a:spcAft>
                <a:spcPct val="35000"/>
              </a:spcAft>
              <a:buFont typeface="Webdings" pitchFamily="18" charset="2"/>
              <a:buNone/>
            </a:pPr>
            <a:endParaRPr lang="en-US" sz="1400" kern="1200" dirty="0">
              <a:solidFill>
                <a:schemeClr val="tx1"/>
              </a:solidFill>
            </a:endParaRPr>
          </a:p>
        </p:txBody>
      </p:sp>
      <p:sp>
        <p:nvSpPr>
          <p:cNvPr id="12" name="Rounded Rectangle 11"/>
          <p:cNvSpPr/>
          <p:nvPr/>
        </p:nvSpPr>
        <p:spPr>
          <a:xfrm>
            <a:off x="682472" y="1379891"/>
            <a:ext cx="2212462" cy="777042"/>
          </a:xfrm>
          <a:prstGeom prst="roundRect">
            <a:avLst/>
          </a:prstGeom>
          <a:solidFill>
            <a:schemeClr val="accent1"/>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marL="0" marR="0" indent="0" algn="l" defTabSz="914400" rtl="0" eaLnBrk="0" fontAlgn="base" latinLnBrk="0" hangingPunct="0">
              <a:lnSpc>
                <a:spcPct val="100000"/>
              </a:lnSpc>
              <a:spcBef>
                <a:spcPct val="10000"/>
              </a:spcBef>
              <a:spcAft>
                <a:spcPct val="0"/>
              </a:spcAft>
              <a:buClr>
                <a:srgbClr val="0B1F65"/>
              </a:buClr>
              <a:buSzTx/>
              <a:buFont typeface="Webdings" pitchFamily="18" charset="2"/>
              <a:buNone/>
              <a:tabLst/>
              <a:defRPr/>
            </a:pPr>
            <a:r>
              <a:rPr lang="en-US" sz="1400" b="1" dirty="0">
                <a:solidFill>
                  <a:schemeClr val="bg1"/>
                </a:solidFill>
              </a:rPr>
              <a:t>Who is the end consumer?</a:t>
            </a:r>
            <a:endParaRPr lang="en-US" sz="1400" b="1" dirty="0">
              <a:solidFill>
                <a:schemeClr val="bg1"/>
              </a:solidFill>
              <a:latin typeface="+mn-lt"/>
              <a:ea typeface="+mn-ea"/>
              <a:cs typeface="+mn-cs"/>
            </a:endParaRPr>
          </a:p>
        </p:txBody>
      </p:sp>
      <p:sp>
        <p:nvSpPr>
          <p:cNvPr id="16" name="Freeform 15"/>
          <p:cNvSpPr/>
          <p:nvPr/>
        </p:nvSpPr>
        <p:spPr>
          <a:xfrm>
            <a:off x="562888" y="2351196"/>
            <a:ext cx="11062312" cy="971303"/>
          </a:xfrm>
          <a:custGeom>
            <a:avLst/>
            <a:gdLst>
              <a:gd name="connsiteX0" fmla="*/ 0 w 8985248"/>
              <a:gd name="connsiteY0" fmla="*/ 97130 h 971303"/>
              <a:gd name="connsiteX1" fmla="*/ 97130 w 8985248"/>
              <a:gd name="connsiteY1" fmla="*/ 0 h 971303"/>
              <a:gd name="connsiteX2" fmla="*/ 8888118 w 8985248"/>
              <a:gd name="connsiteY2" fmla="*/ 0 h 971303"/>
              <a:gd name="connsiteX3" fmla="*/ 8985248 w 8985248"/>
              <a:gd name="connsiteY3" fmla="*/ 97130 h 971303"/>
              <a:gd name="connsiteX4" fmla="*/ 8985248 w 8985248"/>
              <a:gd name="connsiteY4" fmla="*/ 874173 h 971303"/>
              <a:gd name="connsiteX5" fmla="*/ 8888118 w 8985248"/>
              <a:gd name="connsiteY5" fmla="*/ 971303 h 971303"/>
              <a:gd name="connsiteX6" fmla="*/ 97130 w 8985248"/>
              <a:gd name="connsiteY6" fmla="*/ 971303 h 971303"/>
              <a:gd name="connsiteX7" fmla="*/ 0 w 8985248"/>
              <a:gd name="connsiteY7" fmla="*/ 874173 h 971303"/>
              <a:gd name="connsiteX8" fmla="*/ 0 w 8985248"/>
              <a:gd name="connsiteY8" fmla="*/ 97130 h 97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85248" h="971303">
                <a:moveTo>
                  <a:pt x="0" y="97130"/>
                </a:moveTo>
                <a:cubicBezTo>
                  <a:pt x="0" y="43487"/>
                  <a:pt x="43487" y="0"/>
                  <a:pt x="97130" y="0"/>
                </a:cubicBezTo>
                <a:lnTo>
                  <a:pt x="8888118" y="0"/>
                </a:lnTo>
                <a:cubicBezTo>
                  <a:pt x="8941761" y="0"/>
                  <a:pt x="8985248" y="43487"/>
                  <a:pt x="8985248" y="97130"/>
                </a:cubicBezTo>
                <a:lnTo>
                  <a:pt x="8985248" y="874173"/>
                </a:lnTo>
                <a:cubicBezTo>
                  <a:pt x="8985248" y="927816"/>
                  <a:pt x="8941761" y="971303"/>
                  <a:pt x="8888118" y="971303"/>
                </a:cubicBezTo>
                <a:lnTo>
                  <a:pt x="97130" y="971303"/>
                </a:lnTo>
                <a:cubicBezTo>
                  <a:pt x="43487" y="971303"/>
                  <a:pt x="0" y="927816"/>
                  <a:pt x="0" y="874173"/>
                </a:cubicBezTo>
                <a:lnTo>
                  <a:pt x="0" y="97130"/>
                </a:lnTo>
                <a:close/>
              </a:path>
            </a:pathLst>
          </a:custGeom>
          <a:solidFill>
            <a:srgbClr val="D8CBC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66570" tIns="72390" rIns="72390" bIns="72390" numCol="1" spcCol="1270" anchor="t" anchorCtr="0">
            <a:noAutofit/>
          </a:bodyPr>
          <a:lstStyle/>
          <a:p>
            <a:pPr marL="0" lvl="0" indent="0" algn="l" defTabSz="844550">
              <a:lnSpc>
                <a:spcPct val="90000"/>
              </a:lnSpc>
              <a:spcBef>
                <a:spcPct val="0"/>
              </a:spcBef>
              <a:spcAft>
                <a:spcPct val="35000"/>
              </a:spcAft>
              <a:buFont typeface="Webdings" pitchFamily="18" charset="2"/>
              <a:buNone/>
            </a:pPr>
            <a:endParaRPr lang="en-US" sz="1400" kern="1200" dirty="0">
              <a:solidFill>
                <a:schemeClr val="tx1"/>
              </a:solidFill>
            </a:endParaRPr>
          </a:p>
        </p:txBody>
      </p:sp>
      <p:sp>
        <p:nvSpPr>
          <p:cNvPr id="21" name="Rounded Rectangle 20"/>
          <p:cNvSpPr/>
          <p:nvPr/>
        </p:nvSpPr>
        <p:spPr>
          <a:xfrm>
            <a:off x="682472" y="2448325"/>
            <a:ext cx="2212462" cy="777042"/>
          </a:xfrm>
          <a:prstGeom prst="roundRect">
            <a:avLst/>
          </a:prstGeom>
          <a:solidFill>
            <a:schemeClr val="accent1"/>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marL="0" marR="0" indent="0" algn="l" defTabSz="914400" rtl="0" eaLnBrk="0" fontAlgn="base" latinLnBrk="0" hangingPunct="0">
              <a:lnSpc>
                <a:spcPct val="100000"/>
              </a:lnSpc>
              <a:spcBef>
                <a:spcPct val="10000"/>
              </a:spcBef>
              <a:spcAft>
                <a:spcPct val="0"/>
              </a:spcAft>
              <a:buClr>
                <a:srgbClr val="0B1F65"/>
              </a:buClr>
              <a:buSzTx/>
              <a:buFont typeface="Webdings" pitchFamily="18" charset="2"/>
              <a:buNone/>
              <a:tabLst/>
              <a:defRPr/>
            </a:pPr>
            <a:r>
              <a:rPr lang="en-US" sz="1400" b="1" dirty="0">
                <a:solidFill>
                  <a:schemeClr val="bg1"/>
                </a:solidFill>
              </a:rPr>
              <a:t>What is the business question?</a:t>
            </a:r>
            <a:endParaRPr lang="en-US" sz="1400" b="1" dirty="0">
              <a:solidFill>
                <a:schemeClr val="bg1"/>
              </a:solidFill>
              <a:latin typeface="+mn-lt"/>
              <a:ea typeface="+mn-ea"/>
              <a:cs typeface="+mn-cs"/>
            </a:endParaRPr>
          </a:p>
        </p:txBody>
      </p:sp>
      <p:sp>
        <p:nvSpPr>
          <p:cNvPr id="22" name="Freeform 21"/>
          <p:cNvSpPr/>
          <p:nvPr/>
        </p:nvSpPr>
        <p:spPr>
          <a:xfrm>
            <a:off x="562888" y="3419629"/>
            <a:ext cx="11062312" cy="971303"/>
          </a:xfrm>
          <a:custGeom>
            <a:avLst/>
            <a:gdLst>
              <a:gd name="connsiteX0" fmla="*/ 0 w 8985248"/>
              <a:gd name="connsiteY0" fmla="*/ 97130 h 971303"/>
              <a:gd name="connsiteX1" fmla="*/ 97130 w 8985248"/>
              <a:gd name="connsiteY1" fmla="*/ 0 h 971303"/>
              <a:gd name="connsiteX2" fmla="*/ 8888118 w 8985248"/>
              <a:gd name="connsiteY2" fmla="*/ 0 h 971303"/>
              <a:gd name="connsiteX3" fmla="*/ 8985248 w 8985248"/>
              <a:gd name="connsiteY3" fmla="*/ 97130 h 971303"/>
              <a:gd name="connsiteX4" fmla="*/ 8985248 w 8985248"/>
              <a:gd name="connsiteY4" fmla="*/ 874173 h 971303"/>
              <a:gd name="connsiteX5" fmla="*/ 8888118 w 8985248"/>
              <a:gd name="connsiteY5" fmla="*/ 971303 h 971303"/>
              <a:gd name="connsiteX6" fmla="*/ 97130 w 8985248"/>
              <a:gd name="connsiteY6" fmla="*/ 971303 h 971303"/>
              <a:gd name="connsiteX7" fmla="*/ 0 w 8985248"/>
              <a:gd name="connsiteY7" fmla="*/ 874173 h 971303"/>
              <a:gd name="connsiteX8" fmla="*/ 0 w 8985248"/>
              <a:gd name="connsiteY8" fmla="*/ 97130 h 97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85248" h="971303">
                <a:moveTo>
                  <a:pt x="0" y="97130"/>
                </a:moveTo>
                <a:cubicBezTo>
                  <a:pt x="0" y="43487"/>
                  <a:pt x="43487" y="0"/>
                  <a:pt x="97130" y="0"/>
                </a:cubicBezTo>
                <a:lnTo>
                  <a:pt x="8888118" y="0"/>
                </a:lnTo>
                <a:cubicBezTo>
                  <a:pt x="8941761" y="0"/>
                  <a:pt x="8985248" y="43487"/>
                  <a:pt x="8985248" y="97130"/>
                </a:cubicBezTo>
                <a:lnTo>
                  <a:pt x="8985248" y="874173"/>
                </a:lnTo>
                <a:cubicBezTo>
                  <a:pt x="8985248" y="927816"/>
                  <a:pt x="8941761" y="971303"/>
                  <a:pt x="8888118" y="971303"/>
                </a:cubicBezTo>
                <a:lnTo>
                  <a:pt x="97130" y="971303"/>
                </a:lnTo>
                <a:cubicBezTo>
                  <a:pt x="43487" y="971303"/>
                  <a:pt x="0" y="927816"/>
                  <a:pt x="0" y="874173"/>
                </a:cubicBezTo>
                <a:lnTo>
                  <a:pt x="0" y="97130"/>
                </a:lnTo>
                <a:close/>
              </a:path>
            </a:pathLst>
          </a:custGeom>
          <a:solidFill>
            <a:srgbClr val="D8CBC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66570" tIns="72390" rIns="72390" bIns="72390" numCol="1" spcCol="1270" anchor="t" anchorCtr="0">
            <a:noAutofit/>
          </a:bodyPr>
          <a:lstStyle/>
          <a:p>
            <a:pPr marL="0" lvl="0" indent="0" algn="l" defTabSz="844550">
              <a:lnSpc>
                <a:spcPct val="90000"/>
              </a:lnSpc>
              <a:spcBef>
                <a:spcPct val="0"/>
              </a:spcBef>
              <a:spcAft>
                <a:spcPct val="35000"/>
              </a:spcAft>
              <a:buFont typeface="Webdings" pitchFamily="18" charset="2"/>
              <a:buNone/>
            </a:pPr>
            <a:endParaRPr lang="en-US" sz="1400" kern="1200" dirty="0">
              <a:solidFill>
                <a:schemeClr val="tx1"/>
              </a:solidFill>
            </a:endParaRPr>
          </a:p>
        </p:txBody>
      </p:sp>
      <p:sp>
        <p:nvSpPr>
          <p:cNvPr id="23" name="Rounded Rectangle 22"/>
          <p:cNvSpPr/>
          <p:nvPr/>
        </p:nvSpPr>
        <p:spPr>
          <a:xfrm>
            <a:off x="682472" y="3516759"/>
            <a:ext cx="2212462" cy="777042"/>
          </a:xfrm>
          <a:prstGeom prst="roundRect">
            <a:avLst/>
          </a:prstGeom>
          <a:solidFill>
            <a:schemeClr val="accent1"/>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algn="l"/>
            <a:r>
              <a:rPr lang="en-US" sz="1400" b="1" dirty="0"/>
              <a:t>What triggered the question?</a:t>
            </a:r>
          </a:p>
        </p:txBody>
      </p:sp>
      <p:sp>
        <p:nvSpPr>
          <p:cNvPr id="24" name="Freeform 23"/>
          <p:cNvSpPr/>
          <p:nvPr/>
        </p:nvSpPr>
        <p:spPr>
          <a:xfrm>
            <a:off x="562888" y="4488064"/>
            <a:ext cx="11062312" cy="971303"/>
          </a:xfrm>
          <a:custGeom>
            <a:avLst/>
            <a:gdLst>
              <a:gd name="connsiteX0" fmla="*/ 0 w 8985248"/>
              <a:gd name="connsiteY0" fmla="*/ 97130 h 971303"/>
              <a:gd name="connsiteX1" fmla="*/ 97130 w 8985248"/>
              <a:gd name="connsiteY1" fmla="*/ 0 h 971303"/>
              <a:gd name="connsiteX2" fmla="*/ 8888118 w 8985248"/>
              <a:gd name="connsiteY2" fmla="*/ 0 h 971303"/>
              <a:gd name="connsiteX3" fmla="*/ 8985248 w 8985248"/>
              <a:gd name="connsiteY3" fmla="*/ 97130 h 971303"/>
              <a:gd name="connsiteX4" fmla="*/ 8985248 w 8985248"/>
              <a:gd name="connsiteY4" fmla="*/ 874173 h 971303"/>
              <a:gd name="connsiteX5" fmla="*/ 8888118 w 8985248"/>
              <a:gd name="connsiteY5" fmla="*/ 971303 h 971303"/>
              <a:gd name="connsiteX6" fmla="*/ 97130 w 8985248"/>
              <a:gd name="connsiteY6" fmla="*/ 971303 h 971303"/>
              <a:gd name="connsiteX7" fmla="*/ 0 w 8985248"/>
              <a:gd name="connsiteY7" fmla="*/ 874173 h 971303"/>
              <a:gd name="connsiteX8" fmla="*/ 0 w 8985248"/>
              <a:gd name="connsiteY8" fmla="*/ 97130 h 97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85248" h="971303">
                <a:moveTo>
                  <a:pt x="0" y="97130"/>
                </a:moveTo>
                <a:cubicBezTo>
                  <a:pt x="0" y="43487"/>
                  <a:pt x="43487" y="0"/>
                  <a:pt x="97130" y="0"/>
                </a:cubicBezTo>
                <a:lnTo>
                  <a:pt x="8888118" y="0"/>
                </a:lnTo>
                <a:cubicBezTo>
                  <a:pt x="8941761" y="0"/>
                  <a:pt x="8985248" y="43487"/>
                  <a:pt x="8985248" y="97130"/>
                </a:cubicBezTo>
                <a:lnTo>
                  <a:pt x="8985248" y="874173"/>
                </a:lnTo>
                <a:cubicBezTo>
                  <a:pt x="8985248" y="927816"/>
                  <a:pt x="8941761" y="971303"/>
                  <a:pt x="8888118" y="971303"/>
                </a:cubicBezTo>
                <a:lnTo>
                  <a:pt x="97130" y="971303"/>
                </a:lnTo>
                <a:cubicBezTo>
                  <a:pt x="43487" y="971303"/>
                  <a:pt x="0" y="927816"/>
                  <a:pt x="0" y="874173"/>
                </a:cubicBezTo>
                <a:lnTo>
                  <a:pt x="0" y="97130"/>
                </a:lnTo>
                <a:close/>
              </a:path>
            </a:pathLst>
          </a:custGeom>
          <a:solidFill>
            <a:srgbClr val="D8CBC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66570" tIns="72390" rIns="72390" bIns="72390" numCol="1" spcCol="1270" anchor="t" anchorCtr="0">
            <a:noAutofit/>
          </a:bodyPr>
          <a:lstStyle/>
          <a:p>
            <a:pPr marL="0" lvl="0" indent="0" algn="l" defTabSz="844550">
              <a:lnSpc>
                <a:spcPct val="90000"/>
              </a:lnSpc>
              <a:spcBef>
                <a:spcPct val="0"/>
              </a:spcBef>
              <a:spcAft>
                <a:spcPct val="35000"/>
              </a:spcAft>
              <a:buFont typeface="Webdings" pitchFamily="18" charset="2"/>
              <a:buNone/>
            </a:pPr>
            <a:endParaRPr lang="en-US" sz="1400" kern="1200" dirty="0">
              <a:solidFill>
                <a:schemeClr val="tx1"/>
              </a:solidFill>
            </a:endParaRPr>
          </a:p>
        </p:txBody>
      </p:sp>
      <p:sp>
        <p:nvSpPr>
          <p:cNvPr id="25" name="Rounded Rectangle 24"/>
          <p:cNvSpPr/>
          <p:nvPr/>
        </p:nvSpPr>
        <p:spPr>
          <a:xfrm>
            <a:off x="682472" y="4585193"/>
            <a:ext cx="2212462" cy="777042"/>
          </a:xfrm>
          <a:prstGeom prst="roundRect">
            <a:avLst/>
          </a:prstGeom>
          <a:solidFill>
            <a:schemeClr val="accent1"/>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marL="0" marR="0" indent="0" algn="l" defTabSz="914400" rtl="0" eaLnBrk="0" fontAlgn="base" latinLnBrk="0" hangingPunct="0">
              <a:lnSpc>
                <a:spcPct val="100000"/>
              </a:lnSpc>
              <a:spcBef>
                <a:spcPct val="10000"/>
              </a:spcBef>
              <a:spcAft>
                <a:spcPct val="0"/>
              </a:spcAft>
              <a:buClr>
                <a:srgbClr val="0B1F65"/>
              </a:buClr>
              <a:buSzTx/>
              <a:buFont typeface="Webdings" pitchFamily="18" charset="2"/>
              <a:buNone/>
              <a:tabLst/>
              <a:defRPr/>
            </a:pPr>
            <a:r>
              <a:rPr lang="en-US" sz="1400" b="1" dirty="0">
                <a:solidFill>
                  <a:schemeClr val="bg1"/>
                </a:solidFill>
              </a:rPr>
              <a:t>What do you intend to do with the output?</a:t>
            </a:r>
            <a:endParaRPr lang="en-US" sz="1400" b="1" dirty="0">
              <a:solidFill>
                <a:schemeClr val="bg1"/>
              </a:solidFill>
              <a:latin typeface="+mn-lt"/>
              <a:ea typeface="+mn-ea"/>
              <a:cs typeface="+mn-cs"/>
            </a:endParaRPr>
          </a:p>
        </p:txBody>
      </p:sp>
      <p:sp>
        <p:nvSpPr>
          <p:cNvPr id="26" name="Freeform 25"/>
          <p:cNvSpPr/>
          <p:nvPr/>
        </p:nvSpPr>
        <p:spPr>
          <a:xfrm>
            <a:off x="562888" y="5556498"/>
            <a:ext cx="11062312" cy="971303"/>
          </a:xfrm>
          <a:custGeom>
            <a:avLst/>
            <a:gdLst>
              <a:gd name="connsiteX0" fmla="*/ 0 w 8985248"/>
              <a:gd name="connsiteY0" fmla="*/ 97130 h 971303"/>
              <a:gd name="connsiteX1" fmla="*/ 97130 w 8985248"/>
              <a:gd name="connsiteY1" fmla="*/ 0 h 971303"/>
              <a:gd name="connsiteX2" fmla="*/ 8888118 w 8985248"/>
              <a:gd name="connsiteY2" fmla="*/ 0 h 971303"/>
              <a:gd name="connsiteX3" fmla="*/ 8985248 w 8985248"/>
              <a:gd name="connsiteY3" fmla="*/ 97130 h 971303"/>
              <a:gd name="connsiteX4" fmla="*/ 8985248 w 8985248"/>
              <a:gd name="connsiteY4" fmla="*/ 874173 h 971303"/>
              <a:gd name="connsiteX5" fmla="*/ 8888118 w 8985248"/>
              <a:gd name="connsiteY5" fmla="*/ 971303 h 971303"/>
              <a:gd name="connsiteX6" fmla="*/ 97130 w 8985248"/>
              <a:gd name="connsiteY6" fmla="*/ 971303 h 971303"/>
              <a:gd name="connsiteX7" fmla="*/ 0 w 8985248"/>
              <a:gd name="connsiteY7" fmla="*/ 874173 h 971303"/>
              <a:gd name="connsiteX8" fmla="*/ 0 w 8985248"/>
              <a:gd name="connsiteY8" fmla="*/ 97130 h 97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85248" h="971303">
                <a:moveTo>
                  <a:pt x="0" y="97130"/>
                </a:moveTo>
                <a:cubicBezTo>
                  <a:pt x="0" y="43487"/>
                  <a:pt x="43487" y="0"/>
                  <a:pt x="97130" y="0"/>
                </a:cubicBezTo>
                <a:lnTo>
                  <a:pt x="8888118" y="0"/>
                </a:lnTo>
                <a:cubicBezTo>
                  <a:pt x="8941761" y="0"/>
                  <a:pt x="8985248" y="43487"/>
                  <a:pt x="8985248" y="97130"/>
                </a:cubicBezTo>
                <a:lnTo>
                  <a:pt x="8985248" y="874173"/>
                </a:lnTo>
                <a:cubicBezTo>
                  <a:pt x="8985248" y="927816"/>
                  <a:pt x="8941761" y="971303"/>
                  <a:pt x="8888118" y="971303"/>
                </a:cubicBezTo>
                <a:lnTo>
                  <a:pt x="97130" y="971303"/>
                </a:lnTo>
                <a:cubicBezTo>
                  <a:pt x="43487" y="971303"/>
                  <a:pt x="0" y="927816"/>
                  <a:pt x="0" y="874173"/>
                </a:cubicBezTo>
                <a:lnTo>
                  <a:pt x="0" y="97130"/>
                </a:lnTo>
                <a:close/>
              </a:path>
            </a:pathLst>
          </a:custGeom>
          <a:solidFill>
            <a:srgbClr val="D8CBC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66570" tIns="72390" rIns="72390" bIns="72390" numCol="1" spcCol="1270" anchor="t" anchorCtr="0">
            <a:noAutofit/>
          </a:bodyPr>
          <a:lstStyle/>
          <a:p>
            <a:pPr marL="0" lvl="0" indent="0" algn="l" defTabSz="844550">
              <a:lnSpc>
                <a:spcPct val="90000"/>
              </a:lnSpc>
              <a:spcBef>
                <a:spcPct val="0"/>
              </a:spcBef>
              <a:spcAft>
                <a:spcPct val="35000"/>
              </a:spcAft>
              <a:buFont typeface="Webdings" pitchFamily="18" charset="2"/>
              <a:buNone/>
            </a:pPr>
            <a:endParaRPr lang="en-US" sz="1400" kern="1200" dirty="0">
              <a:solidFill>
                <a:schemeClr val="tx1"/>
              </a:solidFill>
            </a:endParaRPr>
          </a:p>
        </p:txBody>
      </p:sp>
      <p:sp>
        <p:nvSpPr>
          <p:cNvPr id="27" name="Rounded Rectangle 26"/>
          <p:cNvSpPr/>
          <p:nvPr/>
        </p:nvSpPr>
        <p:spPr>
          <a:xfrm>
            <a:off x="682472" y="5653627"/>
            <a:ext cx="2212462" cy="777042"/>
          </a:xfrm>
          <a:prstGeom prst="roundRect">
            <a:avLst/>
          </a:prstGeom>
          <a:solidFill>
            <a:schemeClr val="accent1"/>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marL="0" marR="0" indent="0" algn="l" defTabSz="914400" rtl="0" eaLnBrk="0" fontAlgn="base" latinLnBrk="0" hangingPunct="0">
              <a:lnSpc>
                <a:spcPct val="100000"/>
              </a:lnSpc>
              <a:spcBef>
                <a:spcPct val="10000"/>
              </a:spcBef>
              <a:spcAft>
                <a:spcPct val="0"/>
              </a:spcAft>
              <a:buClr>
                <a:srgbClr val="0B1F65"/>
              </a:buClr>
              <a:buSzTx/>
              <a:buFont typeface="Webdings" pitchFamily="18" charset="2"/>
              <a:buNone/>
              <a:tabLst/>
              <a:defRPr/>
            </a:pPr>
            <a:r>
              <a:rPr lang="en-US" sz="1400" b="1" dirty="0">
                <a:solidFill>
                  <a:schemeClr val="bg1"/>
                </a:solidFill>
              </a:rPr>
              <a:t>What do you ‘expect’ as the outcomes?</a:t>
            </a:r>
            <a:endParaRPr lang="en-US" sz="1400" b="1" dirty="0">
              <a:solidFill>
                <a:schemeClr val="bg1"/>
              </a:solidFill>
              <a:latin typeface="+mn-lt"/>
              <a:ea typeface="+mn-ea"/>
              <a:cs typeface="+mn-cs"/>
            </a:endParaRPr>
          </a:p>
        </p:txBody>
      </p:sp>
      <p:sp>
        <p:nvSpPr>
          <p:cNvPr id="14" name="Text Placeholder 14"/>
          <p:cNvSpPr>
            <a:spLocks noGrp="1"/>
          </p:cNvSpPr>
          <p:nvPr>
            <p:ph type="body" sz="quarter" idx="14" hasCustomPrompt="1"/>
          </p:nvPr>
        </p:nvSpPr>
        <p:spPr>
          <a:xfrm>
            <a:off x="2894933" y="1311212"/>
            <a:ext cx="8714632" cy="914400"/>
          </a:xfrm>
          <a:ln>
            <a:noFill/>
          </a:ln>
        </p:spPr>
        <p:txBody>
          <a:bodyPr lIns="91440" tIns="0" rIns="91440"/>
          <a:lstStyle>
            <a:lvl1pPr>
              <a:spcBef>
                <a:spcPts val="600"/>
              </a:spcBef>
              <a:defRPr sz="1400" baseline="0"/>
            </a:lvl1pPr>
            <a:lvl2pPr>
              <a:lnSpc>
                <a:spcPct val="100000"/>
              </a:lnSpc>
              <a:spcBef>
                <a:spcPts val="300"/>
              </a:spcBef>
              <a:defRPr sz="1200" baseline="0"/>
            </a:lvl2pPr>
          </a:lstStyle>
          <a:p>
            <a:pPr lvl="0"/>
            <a:r>
              <a:rPr lang="en-US" dirty="0"/>
              <a:t>Understand who the end consumer of the request would be – in several cases, this may not be the requestor himself/herself</a:t>
            </a:r>
          </a:p>
          <a:p>
            <a:pPr lvl="1"/>
            <a:endParaRPr lang="en-US" dirty="0"/>
          </a:p>
        </p:txBody>
      </p:sp>
      <p:sp>
        <p:nvSpPr>
          <p:cNvPr id="17" name="Text Placeholder 14"/>
          <p:cNvSpPr>
            <a:spLocks noGrp="1"/>
          </p:cNvSpPr>
          <p:nvPr>
            <p:ph type="body" sz="quarter" idx="15" hasCustomPrompt="1"/>
          </p:nvPr>
        </p:nvSpPr>
        <p:spPr>
          <a:xfrm>
            <a:off x="2894933" y="2379646"/>
            <a:ext cx="8714632" cy="914400"/>
          </a:xfrm>
          <a:ln>
            <a:noFill/>
          </a:ln>
        </p:spPr>
        <p:txBody>
          <a:bodyPr lIns="91440" tIns="0" rIns="91440"/>
          <a:lstStyle>
            <a:lvl1pPr>
              <a:spcBef>
                <a:spcPts val="600"/>
              </a:spcBef>
              <a:defRPr sz="1400" baseline="0"/>
            </a:lvl1pPr>
            <a:lvl2pPr>
              <a:lnSpc>
                <a:spcPct val="100000"/>
              </a:lnSpc>
              <a:spcBef>
                <a:spcPts val="300"/>
              </a:spcBef>
              <a:defRPr sz="1200" baseline="0"/>
            </a:lvl2pPr>
          </a:lstStyle>
          <a:p>
            <a:pPr lvl="0"/>
            <a:r>
              <a:rPr lang="en-US" dirty="0"/>
              <a:t>Understand the request in business terms and not the specific data or refresh request</a:t>
            </a:r>
          </a:p>
        </p:txBody>
      </p:sp>
      <p:sp>
        <p:nvSpPr>
          <p:cNvPr id="18" name="Text Placeholder 14"/>
          <p:cNvSpPr>
            <a:spLocks noGrp="1"/>
          </p:cNvSpPr>
          <p:nvPr>
            <p:ph type="body" sz="quarter" idx="16" hasCustomPrompt="1"/>
          </p:nvPr>
        </p:nvSpPr>
        <p:spPr>
          <a:xfrm>
            <a:off x="2894933" y="3445029"/>
            <a:ext cx="8714632" cy="914400"/>
          </a:xfrm>
          <a:ln>
            <a:noFill/>
          </a:ln>
        </p:spPr>
        <p:txBody>
          <a:bodyPr lIns="91440" tIns="0" rIns="91440"/>
          <a:lstStyle>
            <a:lvl1pPr>
              <a:spcBef>
                <a:spcPts val="600"/>
              </a:spcBef>
              <a:defRPr sz="1400" baseline="0"/>
            </a:lvl1pPr>
            <a:lvl2pPr>
              <a:lnSpc>
                <a:spcPct val="100000"/>
              </a:lnSpc>
              <a:spcBef>
                <a:spcPts val="300"/>
              </a:spcBef>
              <a:defRPr sz="1200" baseline="0"/>
            </a:lvl2pPr>
          </a:lstStyle>
          <a:p>
            <a:pPr lvl="0"/>
            <a:r>
              <a:rPr lang="en-US" dirty="0"/>
              <a:t>Understand the factors that drove the requestor to ask this question</a:t>
            </a:r>
          </a:p>
        </p:txBody>
      </p:sp>
      <p:sp>
        <p:nvSpPr>
          <p:cNvPr id="19" name="Text Placeholder 14"/>
          <p:cNvSpPr>
            <a:spLocks noGrp="1"/>
          </p:cNvSpPr>
          <p:nvPr>
            <p:ph type="body" sz="quarter" idx="17" hasCustomPrompt="1"/>
          </p:nvPr>
        </p:nvSpPr>
        <p:spPr>
          <a:xfrm>
            <a:off x="2894933" y="4513463"/>
            <a:ext cx="8714632" cy="914400"/>
          </a:xfrm>
          <a:ln>
            <a:noFill/>
          </a:ln>
        </p:spPr>
        <p:txBody>
          <a:bodyPr lIns="91440" tIns="0" rIns="91440"/>
          <a:lstStyle>
            <a:lvl1pPr>
              <a:spcBef>
                <a:spcPts val="600"/>
              </a:spcBef>
              <a:defRPr sz="1400" baseline="0"/>
            </a:lvl1pPr>
            <a:lvl2pPr>
              <a:lnSpc>
                <a:spcPct val="100000"/>
              </a:lnSpc>
              <a:spcBef>
                <a:spcPts val="300"/>
              </a:spcBef>
              <a:defRPr sz="1200" baseline="0"/>
            </a:lvl2pPr>
          </a:lstStyle>
          <a:p>
            <a:pPr lvl="0"/>
            <a:r>
              <a:rPr lang="en-US" dirty="0"/>
              <a:t>Understand the consumption of this request – important to be aware since there will be a limited opportunity for re-work in such short cycles</a:t>
            </a:r>
          </a:p>
        </p:txBody>
      </p:sp>
      <p:sp>
        <p:nvSpPr>
          <p:cNvPr id="20" name="Text Placeholder 14"/>
          <p:cNvSpPr>
            <a:spLocks noGrp="1"/>
          </p:cNvSpPr>
          <p:nvPr>
            <p:ph type="body" sz="quarter" idx="18" hasCustomPrompt="1"/>
          </p:nvPr>
        </p:nvSpPr>
        <p:spPr>
          <a:xfrm>
            <a:off x="2894933" y="5581897"/>
            <a:ext cx="8714632" cy="914400"/>
          </a:xfrm>
          <a:ln>
            <a:noFill/>
          </a:ln>
        </p:spPr>
        <p:txBody>
          <a:bodyPr lIns="91440" tIns="0" rIns="91440"/>
          <a:lstStyle>
            <a:lvl1pPr>
              <a:spcBef>
                <a:spcPts val="600"/>
              </a:spcBef>
              <a:defRPr sz="1400" baseline="0"/>
            </a:lvl1pPr>
            <a:lvl2pPr>
              <a:lnSpc>
                <a:spcPct val="100000"/>
              </a:lnSpc>
              <a:spcBef>
                <a:spcPts val="300"/>
              </a:spcBef>
              <a:defRPr sz="1200" baseline="0"/>
            </a:lvl2pPr>
          </a:lstStyle>
          <a:p>
            <a:pPr lvl="0"/>
            <a:r>
              <a:rPr lang="en-US" dirty="0"/>
              <a:t>Understand the expected ‘takeaways’ from this request – this can be used to validate the output and also define the sniff checks that need to be defined</a:t>
            </a:r>
          </a:p>
        </p:txBody>
      </p:sp>
    </p:spTree>
    <p:extLst>
      <p:ext uri="{BB962C8B-B14F-4D97-AF65-F5344CB8AC3E}">
        <p14:creationId xmlns:p14="http://schemas.microsoft.com/office/powerpoint/2010/main" val="3824493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38BBB8-60AB-4FDF-8981-ACE28D9277B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AE2C507-E7A0-4C6C-B0DF-1E10658D525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DF4E04A-963C-490F-A95F-71C5FA793292}"/>
              </a:ext>
            </a:extLst>
          </p:cNvPr>
          <p:cNvSpPr>
            <a:spLocks noGrp="1"/>
          </p:cNvSpPr>
          <p:nvPr>
            <p:ph type="dt" sz="half" idx="10"/>
          </p:nvPr>
        </p:nvSpPr>
        <p:spPr/>
        <p:txBody>
          <a:bodyPr/>
          <a:lstStyle/>
          <a:p>
            <a:fld id="{5A53F6B1-F979-4EFB-A151-14D60A388C8D}" type="datetimeFigureOut">
              <a:rPr lang="en-IN" smtClean="0"/>
              <a:t>04-06-2020</a:t>
            </a:fld>
            <a:endParaRPr lang="en-IN"/>
          </a:p>
        </p:txBody>
      </p:sp>
      <p:sp>
        <p:nvSpPr>
          <p:cNvPr id="5" name="Footer Placeholder 4">
            <a:extLst>
              <a:ext uri="{FF2B5EF4-FFF2-40B4-BE49-F238E27FC236}">
                <a16:creationId xmlns:a16="http://schemas.microsoft.com/office/drawing/2014/main" id="{BB9045E6-0189-427A-85B3-B6F769AB49C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7F58DB8-71B7-42EA-8572-058A338DD379}"/>
              </a:ext>
            </a:extLst>
          </p:cNvPr>
          <p:cNvSpPr>
            <a:spLocks noGrp="1"/>
          </p:cNvSpPr>
          <p:nvPr>
            <p:ph type="sldNum" sz="quarter" idx="12"/>
          </p:nvPr>
        </p:nvSpPr>
        <p:spPr/>
        <p:txBody>
          <a:bodyPr/>
          <a:lstStyle/>
          <a:p>
            <a:fld id="{D1B115F8-C217-456A-8CD7-4070FF8E5AAA}" type="slidenum">
              <a:rPr lang="en-IN" smtClean="0"/>
              <a:t>‹#›</a:t>
            </a:fld>
            <a:endParaRPr lang="en-IN"/>
          </a:p>
        </p:txBody>
      </p:sp>
    </p:spTree>
    <p:extLst>
      <p:ext uri="{BB962C8B-B14F-4D97-AF65-F5344CB8AC3E}">
        <p14:creationId xmlns:p14="http://schemas.microsoft.com/office/powerpoint/2010/main" val="409618418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err="1"/>
              <a:t>QFIRe</a:t>
            </a:r>
            <a:r>
              <a:rPr lang="en-US" dirty="0"/>
              <a:t> – What is the Key Takeaway from the Slide?</a:t>
            </a:r>
          </a:p>
        </p:txBody>
      </p:sp>
      <p:graphicFrame>
        <p:nvGraphicFramePr>
          <p:cNvPr id="15" name="Object 14"/>
          <p:cNvGraphicFramePr>
            <a:graphicFrameLocks noChangeAspect="1"/>
          </p:cNvGraphicFramePr>
          <p:nvPr userDrawn="1"/>
        </p:nvGraphicFramePr>
        <p:xfrm>
          <a:off x="11384804" y="76200"/>
          <a:ext cx="730973" cy="547688"/>
        </p:xfrm>
        <a:graphic>
          <a:graphicData uri="http://schemas.openxmlformats.org/presentationml/2006/ole">
            <mc:AlternateContent xmlns:mc="http://schemas.openxmlformats.org/markup-compatibility/2006">
              <mc:Choice xmlns:v="urn:schemas-microsoft-com:vml" Requires="v">
                <p:oleObj spid="_x0000_s39944" r:id="rId3" imgW="971686" imgH="895238" progId="PBrush">
                  <p:embed/>
                </p:oleObj>
              </mc:Choice>
              <mc:Fallback>
                <p:oleObj r:id="rId3" imgW="971686" imgH="895238" progId="PBrush">
                  <p:embed/>
                  <p:pic>
                    <p:nvPicPr>
                      <p:cNvPr id="15"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4804" y="76200"/>
                        <a:ext cx="730973"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 name="TextBox 31"/>
          <p:cNvSpPr txBox="1"/>
          <p:nvPr userDrawn="1"/>
        </p:nvSpPr>
        <p:spPr>
          <a:xfrm>
            <a:off x="609796" y="1566331"/>
            <a:ext cx="10638585" cy="762001"/>
          </a:xfrm>
          <a:prstGeom prst="rect">
            <a:avLst/>
          </a:prstGeom>
          <a:solidFill>
            <a:srgbClr val="D8CBCB"/>
          </a:solidFill>
          <a:ln>
            <a:noFill/>
            <a:prstDash val="sysDash"/>
          </a:ln>
        </p:spPr>
        <p:txBody>
          <a:bodyPr wrap="square" tIns="182880" rtlCol="0">
            <a:noAutofit/>
          </a:bodyPr>
          <a:lstStyle/>
          <a:p>
            <a:pPr marL="0" indent="0" algn="l">
              <a:buFont typeface="Webdings" pitchFamily="18" charset="2"/>
              <a:buNone/>
            </a:pPr>
            <a:endParaRPr lang="en-US" sz="1400" dirty="0"/>
          </a:p>
        </p:txBody>
      </p:sp>
      <p:sp>
        <p:nvSpPr>
          <p:cNvPr id="33" name="TextBox 32"/>
          <p:cNvSpPr txBox="1"/>
          <p:nvPr userDrawn="1"/>
        </p:nvSpPr>
        <p:spPr>
          <a:xfrm>
            <a:off x="609796" y="2662763"/>
            <a:ext cx="5216096" cy="2523068"/>
          </a:xfrm>
          <a:prstGeom prst="rect">
            <a:avLst/>
          </a:prstGeom>
          <a:solidFill>
            <a:srgbClr val="D8CBCB"/>
          </a:solidFill>
          <a:ln>
            <a:noFill/>
            <a:prstDash val="sysDash"/>
          </a:ln>
        </p:spPr>
        <p:txBody>
          <a:bodyPr wrap="square" tIns="91440" rtlCol="0">
            <a:noAutofit/>
          </a:bodyPr>
          <a:lstStyle/>
          <a:p>
            <a:pPr marL="171450" indent="-171450" algn="l">
              <a:buFont typeface="Webdings" pitchFamily="18" charset="2"/>
              <a:buChar char="4"/>
            </a:pPr>
            <a:endParaRPr lang="en-US" sz="1400" dirty="0"/>
          </a:p>
        </p:txBody>
      </p:sp>
      <p:sp>
        <p:nvSpPr>
          <p:cNvPr id="34" name="TextBox 33"/>
          <p:cNvSpPr txBox="1"/>
          <p:nvPr userDrawn="1"/>
        </p:nvSpPr>
        <p:spPr>
          <a:xfrm>
            <a:off x="609796" y="5524500"/>
            <a:ext cx="10638585" cy="952500"/>
          </a:xfrm>
          <a:prstGeom prst="rect">
            <a:avLst/>
          </a:prstGeom>
          <a:solidFill>
            <a:srgbClr val="CBD3D3"/>
          </a:solidFill>
          <a:ln>
            <a:noFill/>
            <a:prstDash val="sysDash"/>
          </a:ln>
        </p:spPr>
        <p:txBody>
          <a:bodyPr wrap="square" tIns="91440" rtlCol="0">
            <a:noAutofit/>
          </a:bodyPr>
          <a:lstStyle/>
          <a:p>
            <a:pPr marL="171450" indent="-171450" algn="l">
              <a:buFont typeface="Webdings" pitchFamily="18" charset="2"/>
              <a:buChar char="4"/>
            </a:pPr>
            <a:endParaRPr lang="en-US" sz="1400" dirty="0"/>
          </a:p>
        </p:txBody>
      </p:sp>
      <p:sp>
        <p:nvSpPr>
          <p:cNvPr id="35" name="Text Placeholder 14"/>
          <p:cNvSpPr>
            <a:spLocks noGrp="1"/>
          </p:cNvSpPr>
          <p:nvPr>
            <p:ph type="body" sz="quarter" idx="17" hasCustomPrompt="1"/>
          </p:nvPr>
        </p:nvSpPr>
        <p:spPr>
          <a:xfrm>
            <a:off x="609795" y="5524500"/>
            <a:ext cx="10616070" cy="952500"/>
          </a:xfrm>
          <a:ln>
            <a:noFill/>
          </a:ln>
        </p:spPr>
        <p:txBody>
          <a:bodyPr tIns="91440"/>
          <a:lstStyle>
            <a:lvl1pPr>
              <a:spcBef>
                <a:spcPts val="600"/>
              </a:spcBef>
              <a:defRPr sz="1400" baseline="0"/>
            </a:lvl1pPr>
            <a:lvl2pPr>
              <a:lnSpc>
                <a:spcPct val="100000"/>
              </a:lnSpc>
              <a:spcBef>
                <a:spcPts val="300"/>
              </a:spcBef>
              <a:defRPr sz="1200" baseline="0"/>
            </a:lvl2pPr>
          </a:lstStyle>
          <a:p>
            <a:pPr lvl="0"/>
            <a:r>
              <a:rPr lang="en-US" dirty="0"/>
              <a:t>Recommendation 1</a:t>
            </a:r>
          </a:p>
          <a:p>
            <a:pPr lvl="1"/>
            <a:r>
              <a:rPr lang="en-US" dirty="0"/>
              <a:t>Sub-recommendation 1</a:t>
            </a:r>
          </a:p>
          <a:p>
            <a:pPr lvl="0"/>
            <a:r>
              <a:rPr lang="en-US" dirty="0"/>
              <a:t>Recommendation 2</a:t>
            </a:r>
          </a:p>
        </p:txBody>
      </p:sp>
      <p:sp>
        <p:nvSpPr>
          <p:cNvPr id="36" name="Text Placeholder 14"/>
          <p:cNvSpPr>
            <a:spLocks noGrp="1"/>
          </p:cNvSpPr>
          <p:nvPr>
            <p:ph type="body" sz="quarter" idx="15" hasCustomPrompt="1"/>
          </p:nvPr>
        </p:nvSpPr>
        <p:spPr>
          <a:xfrm>
            <a:off x="609796" y="2662764"/>
            <a:ext cx="5216096" cy="2523067"/>
          </a:xfrm>
          <a:ln>
            <a:noFill/>
          </a:ln>
        </p:spPr>
        <p:txBody>
          <a:bodyPr tIns="91440"/>
          <a:lstStyle>
            <a:lvl1pPr>
              <a:spcBef>
                <a:spcPts val="600"/>
              </a:spcBef>
              <a:defRPr sz="1400" baseline="0"/>
            </a:lvl1pPr>
            <a:lvl2pPr>
              <a:lnSpc>
                <a:spcPct val="100000"/>
              </a:lnSpc>
              <a:spcBef>
                <a:spcPts val="300"/>
              </a:spcBef>
              <a:defRPr sz="1200" baseline="0"/>
            </a:lvl2pPr>
          </a:lstStyle>
          <a:p>
            <a:pPr lvl="0"/>
            <a:r>
              <a:rPr lang="en-US" dirty="0"/>
              <a:t>Finding 1</a:t>
            </a:r>
          </a:p>
          <a:p>
            <a:pPr lvl="1"/>
            <a:r>
              <a:rPr lang="en-US" dirty="0"/>
              <a:t>Sub-finding 1</a:t>
            </a:r>
          </a:p>
          <a:p>
            <a:pPr lvl="1"/>
            <a:r>
              <a:rPr lang="en-US" dirty="0"/>
              <a:t>Sub-finding 2</a:t>
            </a:r>
          </a:p>
          <a:p>
            <a:pPr lvl="0"/>
            <a:r>
              <a:rPr lang="en-US" dirty="0"/>
              <a:t>Finding 2</a:t>
            </a:r>
          </a:p>
          <a:p>
            <a:pPr lvl="1"/>
            <a:r>
              <a:rPr lang="en-US" dirty="0"/>
              <a:t>Sub-finding 1</a:t>
            </a:r>
          </a:p>
          <a:p>
            <a:pPr lvl="1"/>
            <a:r>
              <a:rPr lang="en-US" dirty="0"/>
              <a:t>Sub-finding 2</a:t>
            </a:r>
          </a:p>
          <a:p>
            <a:pPr lvl="0"/>
            <a:r>
              <a:rPr lang="en-US" dirty="0"/>
              <a:t>Finding 3</a:t>
            </a:r>
          </a:p>
          <a:p>
            <a:pPr lvl="0"/>
            <a:r>
              <a:rPr lang="en-US" dirty="0"/>
              <a:t>Finding 4</a:t>
            </a:r>
          </a:p>
        </p:txBody>
      </p:sp>
      <p:sp>
        <p:nvSpPr>
          <p:cNvPr id="37" name="Text Placeholder 14"/>
          <p:cNvSpPr>
            <a:spLocks noGrp="1"/>
          </p:cNvSpPr>
          <p:nvPr>
            <p:ph type="body" sz="quarter" idx="14" hasCustomPrompt="1"/>
          </p:nvPr>
        </p:nvSpPr>
        <p:spPr>
          <a:xfrm>
            <a:off x="609795" y="1566331"/>
            <a:ext cx="10616070" cy="762001"/>
          </a:xfrm>
          <a:ln>
            <a:noFill/>
          </a:ln>
        </p:spPr>
        <p:txBody>
          <a:bodyPr tIns="91440"/>
          <a:lstStyle>
            <a:lvl1pPr>
              <a:spcBef>
                <a:spcPts val="600"/>
              </a:spcBef>
              <a:defRPr sz="1400" baseline="0"/>
            </a:lvl1pPr>
            <a:lvl2pPr>
              <a:lnSpc>
                <a:spcPct val="100000"/>
              </a:lnSpc>
              <a:spcBef>
                <a:spcPts val="300"/>
              </a:spcBef>
              <a:defRPr sz="1200" baseline="0"/>
            </a:lvl2pPr>
          </a:lstStyle>
          <a:p>
            <a:pPr lvl="0"/>
            <a:r>
              <a:rPr lang="en-US" dirty="0"/>
              <a:t>Question</a:t>
            </a:r>
          </a:p>
          <a:p>
            <a:pPr lvl="1"/>
            <a:r>
              <a:rPr lang="en-US" dirty="0"/>
              <a:t>Sub Question</a:t>
            </a:r>
          </a:p>
        </p:txBody>
      </p:sp>
      <p:sp>
        <p:nvSpPr>
          <p:cNvPr id="38" name="Rounded Rectangle 37"/>
          <p:cNvSpPr/>
          <p:nvPr userDrawn="1"/>
        </p:nvSpPr>
        <p:spPr bwMode="auto">
          <a:xfrm>
            <a:off x="726673" y="1308100"/>
            <a:ext cx="2392274" cy="342900"/>
          </a:xfrm>
          <a:prstGeom prst="roundRect">
            <a:avLst/>
          </a:prstGeom>
          <a:solidFill>
            <a:schemeClr val="accent1"/>
          </a:soli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R="0" algn="l" defTabSz="914400" rtl="0" eaLnBrk="1" fontAlgn="base" latinLnBrk="0" hangingPunct="1">
              <a:lnSpc>
                <a:spcPct val="100000"/>
              </a:lnSpc>
              <a:spcBef>
                <a:spcPct val="100000"/>
              </a:spcBef>
              <a:spcAft>
                <a:spcPct val="0"/>
              </a:spcAft>
              <a:buClrTx/>
              <a:buSzTx/>
              <a:tabLst/>
            </a:pPr>
            <a:r>
              <a:rPr lang="en-US" sz="1600" b="1" dirty="0">
                <a:solidFill>
                  <a:schemeClr val="bg1"/>
                </a:solidFill>
                <a:latin typeface="+mn-lt"/>
                <a:ea typeface="+mn-ea"/>
                <a:cs typeface="+mn-cs"/>
              </a:rPr>
              <a:t>Questions</a:t>
            </a:r>
          </a:p>
        </p:txBody>
      </p:sp>
      <p:sp>
        <p:nvSpPr>
          <p:cNvPr id="39" name="Rounded Rectangle 38"/>
          <p:cNvSpPr/>
          <p:nvPr userDrawn="1"/>
        </p:nvSpPr>
        <p:spPr bwMode="auto">
          <a:xfrm>
            <a:off x="726673" y="2396064"/>
            <a:ext cx="2392274" cy="342900"/>
          </a:xfrm>
          <a:prstGeom prst="roundRect">
            <a:avLst/>
          </a:prstGeom>
          <a:solidFill>
            <a:schemeClr val="accent1"/>
          </a:soli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R="0" algn="l" defTabSz="914400" rtl="0" eaLnBrk="1" fontAlgn="base" latinLnBrk="0" hangingPunct="1">
              <a:lnSpc>
                <a:spcPct val="100000"/>
              </a:lnSpc>
              <a:spcBef>
                <a:spcPct val="100000"/>
              </a:spcBef>
              <a:spcAft>
                <a:spcPct val="0"/>
              </a:spcAft>
              <a:buClrTx/>
              <a:buSzTx/>
              <a:tabLst/>
            </a:pPr>
            <a:r>
              <a:rPr lang="en-US" sz="1600" b="1" dirty="0">
                <a:solidFill>
                  <a:schemeClr val="bg1"/>
                </a:solidFill>
              </a:rPr>
              <a:t>Findings</a:t>
            </a:r>
            <a:endParaRPr lang="en-US" sz="1600" b="1" dirty="0">
              <a:solidFill>
                <a:schemeClr val="bg1"/>
              </a:solidFill>
              <a:latin typeface="+mn-lt"/>
              <a:ea typeface="+mn-ea"/>
              <a:cs typeface="+mn-cs"/>
            </a:endParaRPr>
          </a:p>
        </p:txBody>
      </p:sp>
      <p:sp>
        <p:nvSpPr>
          <p:cNvPr id="40" name="Rounded Rectangle 39"/>
          <p:cNvSpPr/>
          <p:nvPr userDrawn="1"/>
        </p:nvSpPr>
        <p:spPr bwMode="auto">
          <a:xfrm>
            <a:off x="726673" y="5245100"/>
            <a:ext cx="2392274" cy="342900"/>
          </a:xfrm>
          <a:prstGeom prst="roundRect">
            <a:avLst/>
          </a:prstGeom>
          <a:solidFill>
            <a:schemeClr val="accent2"/>
          </a:soli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R="0" algn="l" defTabSz="914400" rtl="0" eaLnBrk="1" fontAlgn="base" latinLnBrk="0" hangingPunct="1">
              <a:lnSpc>
                <a:spcPct val="100000"/>
              </a:lnSpc>
              <a:spcBef>
                <a:spcPct val="100000"/>
              </a:spcBef>
              <a:spcAft>
                <a:spcPct val="0"/>
              </a:spcAft>
              <a:buClrTx/>
              <a:buSzTx/>
              <a:tabLst/>
            </a:pPr>
            <a:r>
              <a:rPr lang="en-US" sz="1600" b="1" dirty="0">
                <a:solidFill>
                  <a:schemeClr val="bg1"/>
                </a:solidFill>
              </a:rPr>
              <a:t>Recommendations</a:t>
            </a:r>
            <a:endParaRPr lang="en-US" sz="1600" b="1" dirty="0">
              <a:solidFill>
                <a:schemeClr val="bg1"/>
              </a:solidFill>
              <a:latin typeface="+mn-lt"/>
              <a:ea typeface="+mn-ea"/>
              <a:cs typeface="+mn-cs"/>
            </a:endParaRPr>
          </a:p>
        </p:txBody>
      </p:sp>
      <p:sp>
        <p:nvSpPr>
          <p:cNvPr id="41" name="TextBox 40"/>
          <p:cNvSpPr txBox="1"/>
          <p:nvPr userDrawn="1"/>
        </p:nvSpPr>
        <p:spPr>
          <a:xfrm>
            <a:off x="6026030" y="2662763"/>
            <a:ext cx="5216096" cy="2523068"/>
          </a:xfrm>
          <a:prstGeom prst="rect">
            <a:avLst/>
          </a:prstGeom>
          <a:solidFill>
            <a:srgbClr val="D8CBCB"/>
          </a:solidFill>
          <a:ln>
            <a:noFill/>
            <a:prstDash val="sysDash"/>
          </a:ln>
        </p:spPr>
        <p:txBody>
          <a:bodyPr wrap="square" tIns="91440" rtlCol="0">
            <a:noAutofit/>
          </a:bodyPr>
          <a:lstStyle/>
          <a:p>
            <a:pPr marL="171450" indent="-171450" algn="l">
              <a:buFont typeface="Webdings" pitchFamily="18" charset="2"/>
              <a:buChar char="4"/>
            </a:pPr>
            <a:endParaRPr lang="en-US" sz="1400" dirty="0"/>
          </a:p>
        </p:txBody>
      </p:sp>
      <p:sp>
        <p:nvSpPr>
          <p:cNvPr id="42" name="Text Placeholder 14"/>
          <p:cNvSpPr>
            <a:spLocks noGrp="1"/>
          </p:cNvSpPr>
          <p:nvPr>
            <p:ph type="body" sz="quarter" idx="18" hasCustomPrompt="1"/>
          </p:nvPr>
        </p:nvSpPr>
        <p:spPr>
          <a:xfrm>
            <a:off x="6026030" y="2662764"/>
            <a:ext cx="5216096" cy="2523067"/>
          </a:xfrm>
          <a:ln>
            <a:noFill/>
          </a:ln>
        </p:spPr>
        <p:txBody>
          <a:bodyPr tIns="91440"/>
          <a:lstStyle>
            <a:lvl1pPr>
              <a:spcBef>
                <a:spcPts val="600"/>
              </a:spcBef>
              <a:defRPr sz="1400" baseline="0"/>
            </a:lvl1pPr>
            <a:lvl2pPr>
              <a:lnSpc>
                <a:spcPct val="100000"/>
              </a:lnSpc>
              <a:spcBef>
                <a:spcPts val="300"/>
              </a:spcBef>
              <a:defRPr sz="1200"/>
            </a:lvl2pPr>
          </a:lstStyle>
          <a:p>
            <a:pPr lvl="0"/>
            <a:r>
              <a:rPr lang="en-US" dirty="0"/>
              <a:t>Insight 1</a:t>
            </a:r>
          </a:p>
          <a:p>
            <a:pPr lvl="1"/>
            <a:r>
              <a:rPr lang="en-US" dirty="0"/>
              <a:t>Sub-insight</a:t>
            </a:r>
          </a:p>
          <a:p>
            <a:pPr lvl="1"/>
            <a:r>
              <a:rPr lang="en-US" dirty="0"/>
              <a:t>Sub-insight</a:t>
            </a:r>
          </a:p>
          <a:p>
            <a:pPr lvl="0"/>
            <a:r>
              <a:rPr lang="en-US" dirty="0"/>
              <a:t>Insight 2</a:t>
            </a:r>
          </a:p>
          <a:p>
            <a:pPr lvl="0"/>
            <a:r>
              <a:rPr lang="en-US" dirty="0"/>
              <a:t>Insight 3</a:t>
            </a:r>
          </a:p>
          <a:p>
            <a:pPr lvl="0"/>
            <a:r>
              <a:rPr lang="en-US" dirty="0"/>
              <a:t>Insight 4</a:t>
            </a:r>
          </a:p>
        </p:txBody>
      </p:sp>
      <p:sp>
        <p:nvSpPr>
          <p:cNvPr id="43" name="Rounded Rectangle 42"/>
          <p:cNvSpPr/>
          <p:nvPr userDrawn="1"/>
        </p:nvSpPr>
        <p:spPr bwMode="auto">
          <a:xfrm>
            <a:off x="6142907" y="2396064"/>
            <a:ext cx="2392274" cy="342900"/>
          </a:xfrm>
          <a:prstGeom prst="roundRect">
            <a:avLst/>
          </a:prstGeom>
          <a:solidFill>
            <a:schemeClr val="accent1"/>
          </a:soli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R="0" algn="l" defTabSz="914400" rtl="0" eaLnBrk="1" fontAlgn="base" latinLnBrk="0" hangingPunct="1">
              <a:lnSpc>
                <a:spcPct val="100000"/>
              </a:lnSpc>
              <a:spcBef>
                <a:spcPct val="100000"/>
              </a:spcBef>
              <a:spcAft>
                <a:spcPct val="0"/>
              </a:spcAft>
              <a:buClrTx/>
              <a:buSzTx/>
              <a:tabLst/>
            </a:pPr>
            <a:r>
              <a:rPr lang="en-US" sz="1600" b="1" dirty="0">
                <a:solidFill>
                  <a:schemeClr val="bg1"/>
                </a:solidFill>
                <a:latin typeface="+mn-lt"/>
                <a:ea typeface="+mn-ea"/>
                <a:cs typeface="+mn-cs"/>
              </a:rPr>
              <a:t>Insights</a:t>
            </a:r>
          </a:p>
        </p:txBody>
      </p:sp>
    </p:spTree>
    <p:extLst>
      <p:ext uri="{BB962C8B-B14F-4D97-AF65-F5344CB8AC3E}">
        <p14:creationId xmlns:p14="http://schemas.microsoft.com/office/powerpoint/2010/main" val="404410042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err="1"/>
              <a:t>FIRe</a:t>
            </a:r>
            <a:r>
              <a:rPr lang="en-US" dirty="0"/>
              <a:t> – What is the Key Takeaway from the Slide?</a:t>
            </a:r>
          </a:p>
        </p:txBody>
      </p:sp>
      <p:graphicFrame>
        <p:nvGraphicFramePr>
          <p:cNvPr id="15" name="Object 14"/>
          <p:cNvGraphicFramePr>
            <a:graphicFrameLocks noChangeAspect="1"/>
          </p:cNvGraphicFramePr>
          <p:nvPr userDrawn="1"/>
        </p:nvGraphicFramePr>
        <p:xfrm>
          <a:off x="11384804" y="76200"/>
          <a:ext cx="730973" cy="547688"/>
        </p:xfrm>
        <a:graphic>
          <a:graphicData uri="http://schemas.openxmlformats.org/presentationml/2006/ole">
            <mc:AlternateContent xmlns:mc="http://schemas.openxmlformats.org/markup-compatibility/2006">
              <mc:Choice xmlns:v="urn:schemas-microsoft-com:vml" Requires="v">
                <p:oleObj spid="_x0000_s40968" r:id="rId3" imgW="971686" imgH="895238" progId="PBrush">
                  <p:embed/>
                </p:oleObj>
              </mc:Choice>
              <mc:Fallback>
                <p:oleObj r:id="rId3" imgW="971686" imgH="895238" progId="PBrush">
                  <p:embed/>
                  <p:pic>
                    <p:nvPicPr>
                      <p:cNvPr id="15"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4804" y="76200"/>
                        <a:ext cx="730973"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TextBox 15"/>
          <p:cNvSpPr txBox="1"/>
          <p:nvPr userDrawn="1"/>
        </p:nvSpPr>
        <p:spPr>
          <a:xfrm>
            <a:off x="609796" y="1646763"/>
            <a:ext cx="5216096" cy="3001438"/>
          </a:xfrm>
          <a:prstGeom prst="rect">
            <a:avLst/>
          </a:prstGeom>
          <a:solidFill>
            <a:srgbClr val="D8CBCB"/>
          </a:solidFill>
          <a:ln>
            <a:noFill/>
            <a:prstDash val="sysDash"/>
          </a:ln>
        </p:spPr>
        <p:txBody>
          <a:bodyPr wrap="square" tIns="91440" rtlCol="0">
            <a:noAutofit/>
          </a:bodyPr>
          <a:lstStyle/>
          <a:p>
            <a:pPr marL="171450" indent="-171450" algn="l">
              <a:buFont typeface="Webdings" pitchFamily="18" charset="2"/>
              <a:buChar char="4"/>
            </a:pPr>
            <a:endParaRPr lang="en-US" sz="1400" dirty="0"/>
          </a:p>
        </p:txBody>
      </p:sp>
      <p:sp>
        <p:nvSpPr>
          <p:cNvPr id="17" name="TextBox 16"/>
          <p:cNvSpPr txBox="1"/>
          <p:nvPr userDrawn="1"/>
        </p:nvSpPr>
        <p:spPr>
          <a:xfrm>
            <a:off x="609796" y="5067300"/>
            <a:ext cx="10638585" cy="1384300"/>
          </a:xfrm>
          <a:prstGeom prst="rect">
            <a:avLst/>
          </a:prstGeom>
          <a:solidFill>
            <a:srgbClr val="CBD3D3"/>
          </a:solidFill>
          <a:ln>
            <a:noFill/>
            <a:prstDash val="sysDash"/>
          </a:ln>
        </p:spPr>
        <p:txBody>
          <a:bodyPr wrap="square" tIns="91440" rtlCol="0">
            <a:noAutofit/>
          </a:bodyPr>
          <a:lstStyle/>
          <a:p>
            <a:pPr marL="171450" indent="-171450" algn="l">
              <a:buFont typeface="Webdings" pitchFamily="18" charset="2"/>
              <a:buChar char="4"/>
            </a:pPr>
            <a:endParaRPr lang="en-US" sz="1400" dirty="0"/>
          </a:p>
        </p:txBody>
      </p:sp>
      <p:sp>
        <p:nvSpPr>
          <p:cNvPr id="18" name="Text Placeholder 14"/>
          <p:cNvSpPr>
            <a:spLocks noGrp="1"/>
          </p:cNvSpPr>
          <p:nvPr>
            <p:ph type="body" sz="quarter" idx="17" hasCustomPrompt="1"/>
          </p:nvPr>
        </p:nvSpPr>
        <p:spPr>
          <a:xfrm>
            <a:off x="609795" y="5067300"/>
            <a:ext cx="10616070" cy="1384300"/>
          </a:xfrm>
          <a:ln>
            <a:noFill/>
          </a:ln>
        </p:spPr>
        <p:txBody>
          <a:bodyPr tIns="91440"/>
          <a:lstStyle>
            <a:lvl1pPr>
              <a:spcBef>
                <a:spcPts val="600"/>
              </a:spcBef>
              <a:defRPr sz="1400" baseline="0"/>
            </a:lvl1pPr>
            <a:lvl2pPr>
              <a:lnSpc>
                <a:spcPct val="100000"/>
              </a:lnSpc>
              <a:spcBef>
                <a:spcPts val="300"/>
              </a:spcBef>
              <a:defRPr sz="1200" baseline="0"/>
            </a:lvl2pPr>
          </a:lstStyle>
          <a:p>
            <a:pPr lvl="0"/>
            <a:r>
              <a:rPr lang="en-US" dirty="0"/>
              <a:t>Recommendation 1</a:t>
            </a:r>
          </a:p>
          <a:p>
            <a:pPr lvl="1"/>
            <a:r>
              <a:rPr lang="en-US" dirty="0"/>
              <a:t>Sub-recommendation 1</a:t>
            </a:r>
          </a:p>
          <a:p>
            <a:pPr lvl="0"/>
            <a:r>
              <a:rPr lang="en-US" dirty="0"/>
              <a:t>Recommendation 2</a:t>
            </a:r>
          </a:p>
        </p:txBody>
      </p:sp>
      <p:sp>
        <p:nvSpPr>
          <p:cNvPr id="19" name="Text Placeholder 14"/>
          <p:cNvSpPr>
            <a:spLocks noGrp="1"/>
          </p:cNvSpPr>
          <p:nvPr>
            <p:ph type="body" sz="quarter" idx="15" hasCustomPrompt="1"/>
          </p:nvPr>
        </p:nvSpPr>
        <p:spPr>
          <a:xfrm>
            <a:off x="609796" y="1646764"/>
            <a:ext cx="5216096" cy="3001437"/>
          </a:xfrm>
          <a:ln>
            <a:noFill/>
          </a:ln>
        </p:spPr>
        <p:txBody>
          <a:bodyPr tIns="91440"/>
          <a:lstStyle>
            <a:lvl1pPr>
              <a:spcBef>
                <a:spcPts val="600"/>
              </a:spcBef>
              <a:defRPr sz="1400" baseline="0"/>
            </a:lvl1pPr>
            <a:lvl2pPr>
              <a:lnSpc>
                <a:spcPct val="100000"/>
              </a:lnSpc>
              <a:spcBef>
                <a:spcPts val="300"/>
              </a:spcBef>
              <a:defRPr sz="1200" baseline="0"/>
            </a:lvl2pPr>
          </a:lstStyle>
          <a:p>
            <a:pPr lvl="0"/>
            <a:r>
              <a:rPr lang="en-US" dirty="0"/>
              <a:t>Finding 1</a:t>
            </a:r>
          </a:p>
          <a:p>
            <a:pPr lvl="1"/>
            <a:r>
              <a:rPr lang="en-US" dirty="0"/>
              <a:t>Sub-finding 1</a:t>
            </a:r>
          </a:p>
          <a:p>
            <a:pPr lvl="1"/>
            <a:r>
              <a:rPr lang="en-US" dirty="0"/>
              <a:t>Sub-finding 2</a:t>
            </a:r>
          </a:p>
          <a:p>
            <a:pPr lvl="0"/>
            <a:r>
              <a:rPr lang="en-US" dirty="0"/>
              <a:t>Finding 2</a:t>
            </a:r>
          </a:p>
          <a:p>
            <a:pPr lvl="1"/>
            <a:r>
              <a:rPr lang="en-US" dirty="0"/>
              <a:t>Sub-finding 1</a:t>
            </a:r>
          </a:p>
          <a:p>
            <a:pPr lvl="1"/>
            <a:r>
              <a:rPr lang="en-US" dirty="0"/>
              <a:t>Sub-finding 2</a:t>
            </a:r>
          </a:p>
          <a:p>
            <a:pPr lvl="0"/>
            <a:r>
              <a:rPr lang="en-US" dirty="0"/>
              <a:t>Finding 3</a:t>
            </a:r>
          </a:p>
          <a:p>
            <a:pPr lvl="0"/>
            <a:r>
              <a:rPr lang="en-US" dirty="0"/>
              <a:t>Finding 4</a:t>
            </a:r>
          </a:p>
        </p:txBody>
      </p:sp>
      <p:sp>
        <p:nvSpPr>
          <p:cNvPr id="20" name="Rounded Rectangle 19"/>
          <p:cNvSpPr/>
          <p:nvPr userDrawn="1"/>
        </p:nvSpPr>
        <p:spPr bwMode="auto">
          <a:xfrm>
            <a:off x="726673" y="1380064"/>
            <a:ext cx="2392274" cy="342900"/>
          </a:xfrm>
          <a:prstGeom prst="roundRect">
            <a:avLst/>
          </a:prstGeom>
          <a:solidFill>
            <a:schemeClr val="accent1"/>
          </a:soli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R="0" algn="l" defTabSz="914400" rtl="0" eaLnBrk="1" fontAlgn="base" latinLnBrk="0" hangingPunct="1">
              <a:lnSpc>
                <a:spcPct val="100000"/>
              </a:lnSpc>
              <a:spcBef>
                <a:spcPct val="100000"/>
              </a:spcBef>
              <a:spcAft>
                <a:spcPct val="0"/>
              </a:spcAft>
              <a:buClrTx/>
              <a:buSzTx/>
              <a:tabLst/>
            </a:pPr>
            <a:r>
              <a:rPr lang="en-US" sz="1600" b="1" dirty="0">
                <a:solidFill>
                  <a:schemeClr val="bg1"/>
                </a:solidFill>
              </a:rPr>
              <a:t>Findings</a:t>
            </a:r>
            <a:endParaRPr lang="en-US" sz="1600" b="1" dirty="0">
              <a:solidFill>
                <a:schemeClr val="bg1"/>
              </a:solidFill>
              <a:latin typeface="+mn-lt"/>
              <a:ea typeface="+mn-ea"/>
              <a:cs typeface="+mn-cs"/>
            </a:endParaRPr>
          </a:p>
        </p:txBody>
      </p:sp>
      <p:sp>
        <p:nvSpPr>
          <p:cNvPr id="21" name="Rounded Rectangle 20"/>
          <p:cNvSpPr/>
          <p:nvPr userDrawn="1"/>
        </p:nvSpPr>
        <p:spPr bwMode="auto">
          <a:xfrm>
            <a:off x="726673" y="4787900"/>
            <a:ext cx="2392274" cy="342900"/>
          </a:xfrm>
          <a:prstGeom prst="roundRect">
            <a:avLst/>
          </a:prstGeom>
          <a:solidFill>
            <a:schemeClr val="accent2"/>
          </a:soli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R="0" algn="l" defTabSz="914400" rtl="0" eaLnBrk="1" fontAlgn="base" latinLnBrk="0" hangingPunct="1">
              <a:lnSpc>
                <a:spcPct val="100000"/>
              </a:lnSpc>
              <a:spcBef>
                <a:spcPct val="100000"/>
              </a:spcBef>
              <a:spcAft>
                <a:spcPct val="0"/>
              </a:spcAft>
              <a:buClrTx/>
              <a:buSzTx/>
              <a:tabLst/>
            </a:pPr>
            <a:r>
              <a:rPr lang="en-US" sz="1600" b="1" dirty="0">
                <a:solidFill>
                  <a:schemeClr val="bg1"/>
                </a:solidFill>
              </a:rPr>
              <a:t>Recommendations</a:t>
            </a:r>
            <a:endParaRPr lang="en-US" sz="1600" b="1" dirty="0">
              <a:solidFill>
                <a:schemeClr val="bg1"/>
              </a:solidFill>
              <a:latin typeface="+mn-lt"/>
              <a:ea typeface="+mn-ea"/>
              <a:cs typeface="+mn-cs"/>
            </a:endParaRPr>
          </a:p>
        </p:txBody>
      </p:sp>
      <p:sp>
        <p:nvSpPr>
          <p:cNvPr id="22" name="TextBox 21"/>
          <p:cNvSpPr txBox="1"/>
          <p:nvPr userDrawn="1"/>
        </p:nvSpPr>
        <p:spPr>
          <a:xfrm>
            <a:off x="6026030" y="1646763"/>
            <a:ext cx="5216096" cy="3001438"/>
          </a:xfrm>
          <a:prstGeom prst="rect">
            <a:avLst/>
          </a:prstGeom>
          <a:solidFill>
            <a:srgbClr val="D8CBCB"/>
          </a:solidFill>
          <a:ln>
            <a:noFill/>
            <a:prstDash val="sysDash"/>
          </a:ln>
        </p:spPr>
        <p:txBody>
          <a:bodyPr wrap="square" tIns="91440" rtlCol="0">
            <a:noAutofit/>
          </a:bodyPr>
          <a:lstStyle/>
          <a:p>
            <a:pPr marL="171450" indent="-171450" algn="l">
              <a:buFont typeface="Webdings" pitchFamily="18" charset="2"/>
              <a:buChar char="4"/>
            </a:pPr>
            <a:endParaRPr lang="en-US" sz="1400" dirty="0"/>
          </a:p>
        </p:txBody>
      </p:sp>
      <p:sp>
        <p:nvSpPr>
          <p:cNvPr id="23" name="Text Placeholder 14"/>
          <p:cNvSpPr>
            <a:spLocks noGrp="1"/>
          </p:cNvSpPr>
          <p:nvPr>
            <p:ph type="body" sz="quarter" idx="18" hasCustomPrompt="1"/>
          </p:nvPr>
        </p:nvSpPr>
        <p:spPr>
          <a:xfrm>
            <a:off x="6026030" y="1646764"/>
            <a:ext cx="5216096" cy="3001437"/>
          </a:xfrm>
          <a:ln>
            <a:noFill/>
          </a:ln>
        </p:spPr>
        <p:txBody>
          <a:bodyPr tIns="91440"/>
          <a:lstStyle>
            <a:lvl1pPr>
              <a:spcBef>
                <a:spcPts val="600"/>
              </a:spcBef>
              <a:defRPr sz="1400" baseline="0"/>
            </a:lvl1pPr>
            <a:lvl2pPr>
              <a:lnSpc>
                <a:spcPct val="100000"/>
              </a:lnSpc>
              <a:spcBef>
                <a:spcPts val="300"/>
              </a:spcBef>
              <a:defRPr sz="1200"/>
            </a:lvl2pPr>
          </a:lstStyle>
          <a:p>
            <a:pPr lvl="0"/>
            <a:r>
              <a:rPr lang="en-US" dirty="0"/>
              <a:t>Insight 1</a:t>
            </a:r>
          </a:p>
          <a:p>
            <a:pPr lvl="1"/>
            <a:r>
              <a:rPr lang="en-US" dirty="0"/>
              <a:t>Sub-insight</a:t>
            </a:r>
          </a:p>
          <a:p>
            <a:pPr lvl="1"/>
            <a:r>
              <a:rPr lang="en-US" dirty="0"/>
              <a:t>Sub-insight</a:t>
            </a:r>
          </a:p>
          <a:p>
            <a:pPr lvl="0"/>
            <a:r>
              <a:rPr lang="en-US" dirty="0"/>
              <a:t>Insight 2</a:t>
            </a:r>
          </a:p>
          <a:p>
            <a:pPr lvl="0"/>
            <a:r>
              <a:rPr lang="en-US" dirty="0"/>
              <a:t>Insight 3</a:t>
            </a:r>
          </a:p>
          <a:p>
            <a:pPr lvl="0"/>
            <a:r>
              <a:rPr lang="en-US" dirty="0"/>
              <a:t>Insight 4</a:t>
            </a:r>
          </a:p>
        </p:txBody>
      </p:sp>
      <p:sp>
        <p:nvSpPr>
          <p:cNvPr id="24" name="Rounded Rectangle 23"/>
          <p:cNvSpPr/>
          <p:nvPr userDrawn="1"/>
        </p:nvSpPr>
        <p:spPr bwMode="auto">
          <a:xfrm>
            <a:off x="6142907" y="1380064"/>
            <a:ext cx="2392274" cy="342900"/>
          </a:xfrm>
          <a:prstGeom prst="roundRect">
            <a:avLst/>
          </a:prstGeom>
          <a:solidFill>
            <a:schemeClr val="accent1"/>
          </a:soli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R="0" algn="l" defTabSz="914400" rtl="0" eaLnBrk="1" fontAlgn="base" latinLnBrk="0" hangingPunct="1">
              <a:lnSpc>
                <a:spcPct val="100000"/>
              </a:lnSpc>
              <a:spcBef>
                <a:spcPct val="100000"/>
              </a:spcBef>
              <a:spcAft>
                <a:spcPct val="0"/>
              </a:spcAft>
              <a:buClrTx/>
              <a:buSzTx/>
              <a:tabLst/>
            </a:pPr>
            <a:r>
              <a:rPr lang="en-US" sz="1600" b="1" dirty="0">
                <a:solidFill>
                  <a:schemeClr val="bg1"/>
                </a:solidFill>
                <a:latin typeface="+mn-lt"/>
                <a:ea typeface="+mn-ea"/>
                <a:cs typeface="+mn-cs"/>
              </a:rPr>
              <a:t>Insights</a:t>
            </a:r>
          </a:p>
        </p:txBody>
      </p:sp>
    </p:spTree>
    <p:extLst>
      <p:ext uri="{BB962C8B-B14F-4D97-AF65-F5344CB8AC3E}">
        <p14:creationId xmlns:p14="http://schemas.microsoft.com/office/powerpoint/2010/main" val="1394397965"/>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38BBB8-60AB-4FDF-8981-ACE28D9277B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AE2C507-E7A0-4C6C-B0DF-1E10658D525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DF4E04A-963C-490F-A95F-71C5FA793292}"/>
              </a:ext>
            </a:extLst>
          </p:cNvPr>
          <p:cNvSpPr>
            <a:spLocks noGrp="1"/>
          </p:cNvSpPr>
          <p:nvPr>
            <p:ph type="dt" sz="half" idx="10"/>
          </p:nvPr>
        </p:nvSpPr>
        <p:spPr/>
        <p:txBody>
          <a:bodyPr/>
          <a:lstStyle/>
          <a:p>
            <a:fld id="{5A53F6B1-F979-4EFB-A151-14D60A388C8D}" type="datetimeFigureOut">
              <a:rPr lang="en-IN" smtClean="0"/>
              <a:t>22-01-2020</a:t>
            </a:fld>
            <a:endParaRPr lang="en-IN"/>
          </a:p>
        </p:txBody>
      </p:sp>
      <p:sp>
        <p:nvSpPr>
          <p:cNvPr id="5" name="Footer Placeholder 4">
            <a:extLst>
              <a:ext uri="{FF2B5EF4-FFF2-40B4-BE49-F238E27FC236}">
                <a16:creationId xmlns:a16="http://schemas.microsoft.com/office/drawing/2014/main" id="{BB9045E6-0189-427A-85B3-B6F769AB49C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7F58DB8-71B7-42EA-8572-058A338DD379}"/>
              </a:ext>
            </a:extLst>
          </p:cNvPr>
          <p:cNvSpPr>
            <a:spLocks noGrp="1"/>
          </p:cNvSpPr>
          <p:nvPr>
            <p:ph type="sldNum" sz="quarter" idx="12"/>
          </p:nvPr>
        </p:nvSpPr>
        <p:spPr/>
        <p:txBody>
          <a:bodyPr/>
          <a:lstStyle/>
          <a:p>
            <a:fld id="{D1B115F8-C217-456A-8CD7-4070FF8E5AAA}" type="slidenum">
              <a:rPr lang="en-IN" smtClean="0"/>
              <a:t>‹#›</a:t>
            </a:fld>
            <a:endParaRPr lang="en-IN"/>
          </a:p>
        </p:txBody>
      </p:sp>
    </p:spTree>
    <p:extLst>
      <p:ext uri="{BB962C8B-B14F-4D97-AF65-F5344CB8AC3E}">
        <p14:creationId xmlns:p14="http://schemas.microsoft.com/office/powerpoint/2010/main" val="409618418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ase Study Problem Statement &amp; Approach Slide">
    <p:spTree>
      <p:nvGrpSpPr>
        <p:cNvPr id="1" name=""/>
        <p:cNvGrpSpPr/>
        <p:nvPr/>
      </p:nvGrpSpPr>
      <p:grpSpPr>
        <a:xfrm>
          <a:off x="0" y="0"/>
          <a:ext cx="0" cy="0"/>
          <a:chOff x="0" y="0"/>
          <a:chExt cx="0" cy="0"/>
        </a:xfrm>
      </p:grpSpPr>
      <p:graphicFrame>
        <p:nvGraphicFramePr>
          <p:cNvPr id="1125378" name="Object 113"/>
          <p:cNvGraphicFramePr>
            <a:graphicFrameLocks noChangeAspect="1"/>
          </p:cNvGraphicFramePr>
          <p:nvPr/>
        </p:nvGraphicFramePr>
        <p:xfrm>
          <a:off x="11384804" y="76200"/>
          <a:ext cx="730973" cy="547688"/>
        </p:xfrm>
        <a:graphic>
          <a:graphicData uri="http://schemas.openxmlformats.org/presentationml/2006/ole">
            <mc:AlternateContent xmlns:mc="http://schemas.openxmlformats.org/markup-compatibility/2006">
              <mc:Choice xmlns:v="urn:schemas-microsoft-com:vml" Requires="v">
                <p:oleObj spid="_x0000_s41992" r:id="rId3" imgW="971686" imgH="895238" progId="PBrush">
                  <p:embed/>
                </p:oleObj>
              </mc:Choice>
              <mc:Fallback>
                <p:oleObj r:id="rId3" imgW="971686" imgH="895238" progId="PBrush">
                  <p:embed/>
                  <p:pic>
                    <p:nvPicPr>
                      <p:cNvPr id="1125378" name="Object 1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4804" y="76200"/>
                        <a:ext cx="730973"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itle 5"/>
          <p:cNvSpPr>
            <a:spLocks noGrp="1"/>
          </p:cNvSpPr>
          <p:nvPr>
            <p:ph type="title" hasCustomPrompt="1"/>
          </p:nvPr>
        </p:nvSpPr>
        <p:spPr/>
        <p:txBody>
          <a:bodyPr/>
          <a:lstStyle/>
          <a:p>
            <a:r>
              <a:rPr lang="en-US" dirty="0"/>
              <a:t>What is the Key Takeaway from the Slide?</a:t>
            </a:r>
          </a:p>
        </p:txBody>
      </p:sp>
      <p:graphicFrame>
        <p:nvGraphicFramePr>
          <p:cNvPr id="7" name="Table 6"/>
          <p:cNvGraphicFramePr>
            <a:graphicFrameLocks noGrp="1"/>
          </p:cNvGraphicFramePr>
          <p:nvPr userDrawn="1"/>
        </p:nvGraphicFramePr>
        <p:xfrm>
          <a:off x="546596" y="1431572"/>
          <a:ext cx="5291148" cy="2911828"/>
        </p:xfrm>
        <a:graphic>
          <a:graphicData uri="http://schemas.openxmlformats.org/drawingml/2006/table">
            <a:tbl>
              <a:tblPr firstRow="1" bandRow="1">
                <a:tableStyleId>{69012ECD-51FC-41F1-AA8D-1B2483CD663E}</a:tableStyleId>
              </a:tblPr>
              <a:tblGrid>
                <a:gridCol w="5291148">
                  <a:extLst>
                    <a:ext uri="{9D8B030D-6E8A-4147-A177-3AD203B41FA5}">
                      <a16:colId xmlns:a16="http://schemas.microsoft.com/office/drawing/2014/main" val="20000"/>
                    </a:ext>
                  </a:extLst>
                </a:gridCol>
              </a:tblGrid>
              <a:tr h="365760">
                <a:tc>
                  <a:txBody>
                    <a:bodyPr/>
                    <a:lstStyle/>
                    <a:p>
                      <a:pPr algn="ctr"/>
                      <a:r>
                        <a:rPr lang="en-US" sz="1400" dirty="0"/>
                        <a:t>Background</a:t>
                      </a:r>
                    </a:p>
                  </a:txBody>
                  <a:tcPr marL="112578" marR="112578" anchor="ctr"/>
                </a:tc>
                <a:extLst>
                  <a:ext uri="{0D108BD9-81ED-4DB2-BD59-A6C34878D82A}">
                    <a16:rowId xmlns:a16="http://schemas.microsoft.com/office/drawing/2014/main" val="10000"/>
                  </a:ext>
                </a:extLst>
              </a:tr>
              <a:tr h="2546068">
                <a:tc>
                  <a:txBody>
                    <a:bodyPr/>
                    <a:lstStyle/>
                    <a:p>
                      <a:pPr marL="228600" indent="-228600">
                        <a:spcAft>
                          <a:spcPts val="600"/>
                        </a:spcAft>
                        <a:buFont typeface="Webdings" pitchFamily="18" charset="2"/>
                        <a:buChar char="4"/>
                      </a:pPr>
                      <a:endParaRPr lang="en-US" sz="1200" u="none" dirty="0"/>
                    </a:p>
                  </a:txBody>
                  <a:tcPr marL="112578" marR="112578"/>
                </a:tc>
                <a:extLst>
                  <a:ext uri="{0D108BD9-81ED-4DB2-BD59-A6C34878D82A}">
                    <a16:rowId xmlns:a16="http://schemas.microsoft.com/office/drawing/2014/main" val="10001"/>
                  </a:ext>
                </a:extLst>
              </a:tr>
            </a:tbl>
          </a:graphicData>
        </a:graphic>
      </p:graphicFrame>
      <p:graphicFrame>
        <p:nvGraphicFramePr>
          <p:cNvPr id="8" name="Table 7"/>
          <p:cNvGraphicFramePr>
            <a:graphicFrameLocks noGrp="1"/>
          </p:cNvGraphicFramePr>
          <p:nvPr userDrawn="1"/>
        </p:nvGraphicFramePr>
        <p:xfrm>
          <a:off x="546596" y="4466872"/>
          <a:ext cx="5291148" cy="1857728"/>
        </p:xfrm>
        <a:graphic>
          <a:graphicData uri="http://schemas.openxmlformats.org/drawingml/2006/table">
            <a:tbl>
              <a:tblPr firstRow="1" bandRow="1">
                <a:tableStyleId>{69012ECD-51FC-41F1-AA8D-1B2483CD663E}</a:tableStyleId>
              </a:tblPr>
              <a:tblGrid>
                <a:gridCol w="5291148">
                  <a:extLst>
                    <a:ext uri="{9D8B030D-6E8A-4147-A177-3AD203B41FA5}">
                      <a16:colId xmlns:a16="http://schemas.microsoft.com/office/drawing/2014/main" val="20000"/>
                    </a:ext>
                  </a:extLst>
                </a:gridCol>
              </a:tblGrid>
              <a:tr h="365760">
                <a:tc>
                  <a:txBody>
                    <a:bodyPr/>
                    <a:lstStyle/>
                    <a:p>
                      <a:pPr algn="ctr"/>
                      <a:r>
                        <a:rPr lang="en-US" sz="1400" dirty="0"/>
                        <a:t>Objectives</a:t>
                      </a:r>
                    </a:p>
                  </a:txBody>
                  <a:tcPr marL="112578" marR="112578" anchor="ctr"/>
                </a:tc>
                <a:extLst>
                  <a:ext uri="{0D108BD9-81ED-4DB2-BD59-A6C34878D82A}">
                    <a16:rowId xmlns:a16="http://schemas.microsoft.com/office/drawing/2014/main" val="10000"/>
                  </a:ext>
                </a:extLst>
              </a:tr>
              <a:tr h="1491968">
                <a:tc>
                  <a:txBody>
                    <a:bodyPr/>
                    <a:lstStyle/>
                    <a:p>
                      <a:pPr marL="228600" indent="-228600">
                        <a:spcAft>
                          <a:spcPts val="600"/>
                        </a:spcAft>
                        <a:buFont typeface="Webdings" pitchFamily="18" charset="2"/>
                        <a:buChar char="4"/>
                      </a:pPr>
                      <a:endParaRPr lang="en-US" sz="1200" u="none" dirty="0"/>
                    </a:p>
                  </a:txBody>
                  <a:tcPr marL="112578" marR="112578"/>
                </a:tc>
                <a:extLst>
                  <a:ext uri="{0D108BD9-81ED-4DB2-BD59-A6C34878D82A}">
                    <a16:rowId xmlns:a16="http://schemas.microsoft.com/office/drawing/2014/main" val="10001"/>
                  </a:ext>
                </a:extLst>
              </a:tr>
            </a:tbl>
          </a:graphicData>
        </a:graphic>
      </p:graphicFrame>
      <p:sp>
        <p:nvSpPr>
          <p:cNvPr id="14" name="Text Placeholder 13"/>
          <p:cNvSpPr>
            <a:spLocks noGrp="1"/>
          </p:cNvSpPr>
          <p:nvPr>
            <p:ph type="body" sz="quarter" idx="11" hasCustomPrompt="1"/>
          </p:nvPr>
        </p:nvSpPr>
        <p:spPr>
          <a:xfrm>
            <a:off x="547252" y="1816100"/>
            <a:ext cx="5291148" cy="2501900"/>
          </a:xfrm>
        </p:spPr>
        <p:txBody>
          <a:bodyPr>
            <a:noAutofit/>
          </a:bodyPr>
          <a:lstStyle>
            <a:lvl1pPr>
              <a:spcBef>
                <a:spcPts val="600"/>
              </a:spcBef>
              <a:defRPr sz="1400" baseline="0"/>
            </a:lvl1pPr>
            <a:lvl2pPr>
              <a:lnSpc>
                <a:spcPct val="100000"/>
              </a:lnSpc>
              <a:spcBef>
                <a:spcPts val="300"/>
              </a:spcBef>
              <a:defRPr sz="1200"/>
            </a:lvl2pPr>
          </a:lstStyle>
          <a:p>
            <a:pPr lvl="0"/>
            <a:r>
              <a:rPr lang="en-US" dirty="0"/>
              <a:t>What are the relevant facts that serve as the background for this project?</a:t>
            </a:r>
          </a:p>
          <a:p>
            <a:pPr lvl="1"/>
            <a:r>
              <a:rPr lang="en-US" dirty="0"/>
              <a:t>Second level</a:t>
            </a:r>
          </a:p>
        </p:txBody>
      </p:sp>
      <p:sp>
        <p:nvSpPr>
          <p:cNvPr id="24" name="Text Placeholder 13"/>
          <p:cNvSpPr>
            <a:spLocks noGrp="1"/>
          </p:cNvSpPr>
          <p:nvPr>
            <p:ph type="body" sz="quarter" idx="13" hasCustomPrompt="1"/>
          </p:nvPr>
        </p:nvSpPr>
        <p:spPr>
          <a:xfrm>
            <a:off x="547252" y="4851400"/>
            <a:ext cx="5291148" cy="1473200"/>
          </a:xfrm>
        </p:spPr>
        <p:txBody>
          <a:bodyPr>
            <a:noAutofit/>
          </a:bodyPr>
          <a:lstStyle>
            <a:lvl1pPr>
              <a:spcBef>
                <a:spcPts val="600"/>
              </a:spcBef>
              <a:defRPr sz="1400"/>
            </a:lvl1pPr>
            <a:lvl2pPr>
              <a:spcBef>
                <a:spcPts val="300"/>
              </a:spcBef>
              <a:defRPr sz="1200"/>
            </a:lvl2pPr>
          </a:lstStyle>
          <a:p>
            <a:pPr lvl="0"/>
            <a:r>
              <a:rPr lang="en-US" dirty="0"/>
              <a:t>Describe the key project objectives</a:t>
            </a:r>
          </a:p>
          <a:p>
            <a:pPr lvl="1"/>
            <a:r>
              <a:rPr lang="en-US" dirty="0"/>
              <a:t>Second level</a:t>
            </a:r>
          </a:p>
        </p:txBody>
      </p:sp>
      <p:graphicFrame>
        <p:nvGraphicFramePr>
          <p:cNvPr id="11" name="Table 10"/>
          <p:cNvGraphicFramePr>
            <a:graphicFrameLocks noGrp="1"/>
          </p:cNvGraphicFramePr>
          <p:nvPr userDrawn="1"/>
        </p:nvGraphicFramePr>
        <p:xfrm>
          <a:off x="6378742" y="1431572"/>
          <a:ext cx="5291148" cy="4893028"/>
        </p:xfrm>
        <a:graphic>
          <a:graphicData uri="http://schemas.openxmlformats.org/drawingml/2006/table">
            <a:tbl>
              <a:tblPr firstRow="1" bandRow="1">
                <a:tableStyleId>{69012ECD-51FC-41F1-AA8D-1B2483CD663E}</a:tableStyleId>
              </a:tblPr>
              <a:tblGrid>
                <a:gridCol w="5291148">
                  <a:extLst>
                    <a:ext uri="{9D8B030D-6E8A-4147-A177-3AD203B41FA5}">
                      <a16:colId xmlns:a16="http://schemas.microsoft.com/office/drawing/2014/main" val="20000"/>
                    </a:ext>
                  </a:extLst>
                </a:gridCol>
              </a:tblGrid>
              <a:tr h="365760">
                <a:tc>
                  <a:txBody>
                    <a:bodyPr/>
                    <a:lstStyle/>
                    <a:p>
                      <a:pPr algn="ctr"/>
                      <a:r>
                        <a:rPr lang="en-US" sz="1400" dirty="0"/>
                        <a:t>Approach</a:t>
                      </a:r>
                    </a:p>
                  </a:txBody>
                  <a:tcPr marL="112578" marR="112578" anchor="ctr"/>
                </a:tc>
                <a:extLst>
                  <a:ext uri="{0D108BD9-81ED-4DB2-BD59-A6C34878D82A}">
                    <a16:rowId xmlns:a16="http://schemas.microsoft.com/office/drawing/2014/main" val="10000"/>
                  </a:ext>
                </a:extLst>
              </a:tr>
              <a:tr h="4527268">
                <a:tc>
                  <a:txBody>
                    <a:bodyPr/>
                    <a:lstStyle/>
                    <a:p>
                      <a:pPr marL="228600" indent="-228600">
                        <a:spcAft>
                          <a:spcPts val="600"/>
                        </a:spcAft>
                        <a:buFont typeface="Webdings" pitchFamily="18" charset="2"/>
                        <a:buChar char="4"/>
                      </a:pPr>
                      <a:endParaRPr lang="en-US" sz="1200" u="none" dirty="0"/>
                    </a:p>
                  </a:txBody>
                  <a:tcPr marL="112578" marR="112578"/>
                </a:tc>
                <a:extLst>
                  <a:ext uri="{0D108BD9-81ED-4DB2-BD59-A6C34878D82A}">
                    <a16:rowId xmlns:a16="http://schemas.microsoft.com/office/drawing/2014/main" val="10001"/>
                  </a:ext>
                </a:extLst>
              </a:tr>
            </a:tbl>
          </a:graphicData>
        </a:graphic>
      </p:graphicFrame>
      <p:sp>
        <p:nvSpPr>
          <p:cNvPr id="13" name="Text Placeholder 13"/>
          <p:cNvSpPr>
            <a:spLocks noGrp="1"/>
          </p:cNvSpPr>
          <p:nvPr>
            <p:ph type="body" sz="quarter" idx="14" hasCustomPrompt="1"/>
          </p:nvPr>
        </p:nvSpPr>
        <p:spPr>
          <a:xfrm>
            <a:off x="6379399" y="1816100"/>
            <a:ext cx="5291148" cy="4508500"/>
          </a:xfrm>
        </p:spPr>
        <p:txBody>
          <a:bodyPr>
            <a:noAutofit/>
          </a:bodyPr>
          <a:lstStyle>
            <a:lvl1pPr>
              <a:spcBef>
                <a:spcPts val="600"/>
              </a:spcBef>
              <a:defRPr sz="1400" baseline="0"/>
            </a:lvl1pPr>
            <a:lvl2pPr>
              <a:lnSpc>
                <a:spcPct val="100000"/>
              </a:lnSpc>
              <a:spcBef>
                <a:spcPts val="300"/>
              </a:spcBef>
              <a:defRPr sz="1200"/>
            </a:lvl2pPr>
          </a:lstStyle>
          <a:p>
            <a:pPr lvl="0"/>
            <a:r>
              <a:rPr lang="en-US" dirty="0"/>
              <a:t>Describe the approach used by Mu Sigma in this project.  You can insert text or paste graphics in this box</a:t>
            </a:r>
          </a:p>
          <a:p>
            <a:pPr lvl="1"/>
            <a:r>
              <a:rPr lang="en-US" dirty="0"/>
              <a:t>Second level</a:t>
            </a:r>
          </a:p>
        </p:txBody>
      </p:sp>
      <p:sp>
        <p:nvSpPr>
          <p:cNvPr id="2" name="Right Arrow 1"/>
          <p:cNvSpPr/>
          <p:nvPr userDrawn="1"/>
        </p:nvSpPr>
        <p:spPr bwMode="auto">
          <a:xfrm>
            <a:off x="5945896" y="2895600"/>
            <a:ext cx="337733" cy="1828800"/>
          </a:xfrm>
          <a:prstGeom prst="rightArrow">
            <a:avLst>
              <a:gd name="adj1" fmla="val 50000"/>
              <a:gd name="adj2" fmla="val 100000"/>
            </a:avLst>
          </a:prstGeom>
          <a:solidFill>
            <a:schemeClr val="accent2"/>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Tree>
    <p:extLst>
      <p:ext uri="{BB962C8B-B14F-4D97-AF65-F5344CB8AC3E}">
        <p14:creationId xmlns:p14="http://schemas.microsoft.com/office/powerpoint/2010/main" val="348436424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ase Study Findings and Impact Slide">
    <p:spTree>
      <p:nvGrpSpPr>
        <p:cNvPr id="1" name=""/>
        <p:cNvGrpSpPr/>
        <p:nvPr/>
      </p:nvGrpSpPr>
      <p:grpSpPr>
        <a:xfrm>
          <a:off x="0" y="0"/>
          <a:ext cx="0" cy="0"/>
          <a:chOff x="0" y="0"/>
          <a:chExt cx="0" cy="0"/>
        </a:xfrm>
      </p:grpSpPr>
      <p:graphicFrame>
        <p:nvGraphicFramePr>
          <p:cNvPr id="1125378" name="Object 113"/>
          <p:cNvGraphicFramePr>
            <a:graphicFrameLocks noChangeAspect="1"/>
          </p:cNvGraphicFramePr>
          <p:nvPr/>
        </p:nvGraphicFramePr>
        <p:xfrm>
          <a:off x="11384804" y="76200"/>
          <a:ext cx="730973" cy="547688"/>
        </p:xfrm>
        <a:graphic>
          <a:graphicData uri="http://schemas.openxmlformats.org/presentationml/2006/ole">
            <mc:AlternateContent xmlns:mc="http://schemas.openxmlformats.org/markup-compatibility/2006">
              <mc:Choice xmlns:v="urn:schemas-microsoft-com:vml" Requires="v">
                <p:oleObj spid="_x0000_s43016" r:id="rId3" imgW="971686" imgH="895238" progId="PBrush">
                  <p:embed/>
                </p:oleObj>
              </mc:Choice>
              <mc:Fallback>
                <p:oleObj r:id="rId3" imgW="971686" imgH="895238" progId="PBrush">
                  <p:embed/>
                  <p:pic>
                    <p:nvPicPr>
                      <p:cNvPr id="1125378" name="Object 1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4804" y="76200"/>
                        <a:ext cx="730973"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itle 5"/>
          <p:cNvSpPr>
            <a:spLocks noGrp="1"/>
          </p:cNvSpPr>
          <p:nvPr>
            <p:ph type="title" hasCustomPrompt="1"/>
          </p:nvPr>
        </p:nvSpPr>
        <p:spPr/>
        <p:txBody>
          <a:bodyPr/>
          <a:lstStyle/>
          <a:p>
            <a:r>
              <a:rPr lang="en-US" dirty="0"/>
              <a:t>What is the Key Takeaway from the Slide?</a:t>
            </a:r>
          </a:p>
        </p:txBody>
      </p:sp>
      <p:graphicFrame>
        <p:nvGraphicFramePr>
          <p:cNvPr id="11" name="Table 10"/>
          <p:cNvGraphicFramePr>
            <a:graphicFrameLocks noGrp="1"/>
          </p:cNvGraphicFramePr>
          <p:nvPr userDrawn="1"/>
        </p:nvGraphicFramePr>
        <p:xfrm>
          <a:off x="6378742" y="1431572"/>
          <a:ext cx="5291148" cy="4893028"/>
        </p:xfrm>
        <a:graphic>
          <a:graphicData uri="http://schemas.openxmlformats.org/drawingml/2006/table">
            <a:tbl>
              <a:tblPr firstRow="1" bandRow="1">
                <a:tableStyleId>{69012ECD-51FC-41F1-AA8D-1B2483CD663E}</a:tableStyleId>
              </a:tblPr>
              <a:tblGrid>
                <a:gridCol w="5291148">
                  <a:extLst>
                    <a:ext uri="{9D8B030D-6E8A-4147-A177-3AD203B41FA5}">
                      <a16:colId xmlns:a16="http://schemas.microsoft.com/office/drawing/2014/main" val="20000"/>
                    </a:ext>
                  </a:extLst>
                </a:gridCol>
              </a:tblGrid>
              <a:tr h="365760">
                <a:tc>
                  <a:txBody>
                    <a:bodyPr/>
                    <a:lstStyle/>
                    <a:p>
                      <a:pPr algn="ctr"/>
                      <a:r>
                        <a:rPr lang="en-US" sz="1400" dirty="0"/>
                        <a:t>Analysis</a:t>
                      </a:r>
                      <a:r>
                        <a:rPr lang="en-US" sz="1400" baseline="0" dirty="0"/>
                        <a:t> Illustrations</a:t>
                      </a:r>
                      <a:endParaRPr lang="en-US" sz="1400" dirty="0"/>
                    </a:p>
                  </a:txBody>
                  <a:tcPr marL="112578" marR="112578" anchor="ctr"/>
                </a:tc>
                <a:extLst>
                  <a:ext uri="{0D108BD9-81ED-4DB2-BD59-A6C34878D82A}">
                    <a16:rowId xmlns:a16="http://schemas.microsoft.com/office/drawing/2014/main" val="10000"/>
                  </a:ext>
                </a:extLst>
              </a:tr>
              <a:tr h="4527268">
                <a:tc>
                  <a:txBody>
                    <a:bodyPr/>
                    <a:lstStyle/>
                    <a:p>
                      <a:pPr marL="228600" indent="-228600">
                        <a:spcAft>
                          <a:spcPts val="600"/>
                        </a:spcAft>
                        <a:buFont typeface="Webdings" pitchFamily="18" charset="2"/>
                        <a:buChar char="4"/>
                      </a:pPr>
                      <a:endParaRPr lang="en-US" sz="1200" u="none" dirty="0"/>
                    </a:p>
                  </a:txBody>
                  <a:tcPr marL="112578" marR="112578"/>
                </a:tc>
                <a:extLst>
                  <a:ext uri="{0D108BD9-81ED-4DB2-BD59-A6C34878D82A}">
                    <a16:rowId xmlns:a16="http://schemas.microsoft.com/office/drawing/2014/main" val="10001"/>
                  </a:ext>
                </a:extLst>
              </a:tr>
            </a:tbl>
          </a:graphicData>
        </a:graphic>
      </p:graphicFrame>
      <p:sp>
        <p:nvSpPr>
          <p:cNvPr id="13" name="Text Placeholder 13"/>
          <p:cNvSpPr>
            <a:spLocks noGrp="1"/>
          </p:cNvSpPr>
          <p:nvPr>
            <p:ph type="body" sz="quarter" idx="14" hasCustomPrompt="1"/>
          </p:nvPr>
        </p:nvSpPr>
        <p:spPr>
          <a:xfrm>
            <a:off x="6379399" y="1816100"/>
            <a:ext cx="5291148" cy="4508500"/>
          </a:xfrm>
        </p:spPr>
        <p:txBody>
          <a:bodyPr>
            <a:noAutofit/>
          </a:bodyPr>
          <a:lstStyle>
            <a:lvl1pPr>
              <a:spcBef>
                <a:spcPts val="600"/>
              </a:spcBef>
              <a:defRPr sz="1400" baseline="0"/>
            </a:lvl1pPr>
            <a:lvl2pPr>
              <a:lnSpc>
                <a:spcPct val="100000"/>
              </a:lnSpc>
              <a:spcBef>
                <a:spcPts val="300"/>
              </a:spcBef>
              <a:defRPr sz="1200"/>
            </a:lvl2pPr>
          </a:lstStyle>
          <a:p>
            <a:pPr lvl="0"/>
            <a:r>
              <a:rPr lang="en-US" dirty="0"/>
              <a:t>Paste charts/graphics that illustrate key analysis outputs and support the key findings</a:t>
            </a:r>
          </a:p>
          <a:p>
            <a:pPr lvl="1"/>
            <a:r>
              <a:rPr lang="en-US" dirty="0"/>
              <a:t>Second level</a:t>
            </a:r>
          </a:p>
        </p:txBody>
      </p:sp>
      <p:sp>
        <p:nvSpPr>
          <p:cNvPr id="2" name="Right Arrow 1"/>
          <p:cNvSpPr/>
          <p:nvPr userDrawn="1"/>
        </p:nvSpPr>
        <p:spPr bwMode="auto">
          <a:xfrm>
            <a:off x="5945896" y="1981200"/>
            <a:ext cx="337733" cy="1371600"/>
          </a:xfrm>
          <a:prstGeom prst="rightArrow">
            <a:avLst>
              <a:gd name="adj1" fmla="val 50000"/>
              <a:gd name="adj2" fmla="val 100000"/>
            </a:avLst>
          </a:prstGeom>
          <a:solidFill>
            <a:schemeClr val="accent2"/>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graphicFrame>
        <p:nvGraphicFramePr>
          <p:cNvPr id="12" name="Table 11"/>
          <p:cNvGraphicFramePr>
            <a:graphicFrameLocks noGrp="1"/>
          </p:cNvGraphicFramePr>
          <p:nvPr userDrawn="1"/>
        </p:nvGraphicFramePr>
        <p:xfrm>
          <a:off x="546596" y="1431572"/>
          <a:ext cx="5291148" cy="2378428"/>
        </p:xfrm>
        <a:graphic>
          <a:graphicData uri="http://schemas.openxmlformats.org/drawingml/2006/table">
            <a:tbl>
              <a:tblPr firstRow="1" bandRow="1">
                <a:tableStyleId>{69012ECD-51FC-41F1-AA8D-1B2483CD663E}</a:tableStyleId>
              </a:tblPr>
              <a:tblGrid>
                <a:gridCol w="5291148">
                  <a:extLst>
                    <a:ext uri="{9D8B030D-6E8A-4147-A177-3AD203B41FA5}">
                      <a16:colId xmlns:a16="http://schemas.microsoft.com/office/drawing/2014/main" val="20000"/>
                    </a:ext>
                  </a:extLst>
                </a:gridCol>
              </a:tblGrid>
              <a:tr h="365760">
                <a:tc>
                  <a:txBody>
                    <a:bodyPr/>
                    <a:lstStyle/>
                    <a:p>
                      <a:pPr algn="ctr"/>
                      <a:r>
                        <a:rPr lang="en-US" sz="1400" dirty="0"/>
                        <a:t>Key Findings</a:t>
                      </a:r>
                    </a:p>
                  </a:txBody>
                  <a:tcPr marL="112578" marR="112578" anchor="ctr"/>
                </a:tc>
                <a:extLst>
                  <a:ext uri="{0D108BD9-81ED-4DB2-BD59-A6C34878D82A}">
                    <a16:rowId xmlns:a16="http://schemas.microsoft.com/office/drawing/2014/main" val="10000"/>
                  </a:ext>
                </a:extLst>
              </a:tr>
              <a:tr h="2012668">
                <a:tc>
                  <a:txBody>
                    <a:bodyPr/>
                    <a:lstStyle/>
                    <a:p>
                      <a:pPr marL="228600" indent="-228600">
                        <a:spcAft>
                          <a:spcPts val="600"/>
                        </a:spcAft>
                        <a:buFont typeface="Webdings" pitchFamily="18" charset="2"/>
                        <a:buChar char="4"/>
                      </a:pPr>
                      <a:endParaRPr lang="en-US" sz="1200" u="none" dirty="0"/>
                    </a:p>
                  </a:txBody>
                  <a:tcPr marL="112578" marR="112578"/>
                </a:tc>
                <a:extLst>
                  <a:ext uri="{0D108BD9-81ED-4DB2-BD59-A6C34878D82A}">
                    <a16:rowId xmlns:a16="http://schemas.microsoft.com/office/drawing/2014/main" val="10001"/>
                  </a:ext>
                </a:extLst>
              </a:tr>
            </a:tbl>
          </a:graphicData>
        </a:graphic>
      </p:graphicFrame>
      <p:graphicFrame>
        <p:nvGraphicFramePr>
          <p:cNvPr id="15" name="Table 14"/>
          <p:cNvGraphicFramePr>
            <a:graphicFrameLocks noGrp="1"/>
          </p:cNvGraphicFramePr>
          <p:nvPr userDrawn="1"/>
        </p:nvGraphicFramePr>
        <p:xfrm>
          <a:off x="546596" y="3933472"/>
          <a:ext cx="5291148" cy="2391128"/>
        </p:xfrm>
        <a:graphic>
          <a:graphicData uri="http://schemas.openxmlformats.org/drawingml/2006/table">
            <a:tbl>
              <a:tblPr firstRow="1" bandRow="1">
                <a:tableStyleId>{69012ECD-51FC-41F1-AA8D-1B2483CD663E}</a:tableStyleId>
              </a:tblPr>
              <a:tblGrid>
                <a:gridCol w="5291148">
                  <a:extLst>
                    <a:ext uri="{9D8B030D-6E8A-4147-A177-3AD203B41FA5}">
                      <a16:colId xmlns:a16="http://schemas.microsoft.com/office/drawing/2014/main" val="20000"/>
                    </a:ext>
                  </a:extLst>
                </a:gridCol>
              </a:tblGrid>
              <a:tr h="365760">
                <a:tc>
                  <a:txBody>
                    <a:bodyPr/>
                    <a:lstStyle/>
                    <a:p>
                      <a:pPr algn="ctr"/>
                      <a:r>
                        <a:rPr lang="en-US" sz="1400" dirty="0"/>
                        <a:t>Business Impact</a:t>
                      </a:r>
                    </a:p>
                  </a:txBody>
                  <a:tcPr marL="112578" marR="112578" anchor="ctr"/>
                </a:tc>
                <a:extLst>
                  <a:ext uri="{0D108BD9-81ED-4DB2-BD59-A6C34878D82A}">
                    <a16:rowId xmlns:a16="http://schemas.microsoft.com/office/drawing/2014/main" val="10000"/>
                  </a:ext>
                </a:extLst>
              </a:tr>
              <a:tr h="2025368">
                <a:tc>
                  <a:txBody>
                    <a:bodyPr/>
                    <a:lstStyle/>
                    <a:p>
                      <a:pPr marL="228600" indent="-228600">
                        <a:spcAft>
                          <a:spcPts val="600"/>
                        </a:spcAft>
                        <a:buFont typeface="Webdings" pitchFamily="18" charset="2"/>
                        <a:buChar char="4"/>
                      </a:pPr>
                      <a:endParaRPr lang="en-US" sz="1200" u="none" dirty="0"/>
                    </a:p>
                  </a:txBody>
                  <a:tcPr marL="112578" marR="112578"/>
                </a:tc>
                <a:extLst>
                  <a:ext uri="{0D108BD9-81ED-4DB2-BD59-A6C34878D82A}">
                    <a16:rowId xmlns:a16="http://schemas.microsoft.com/office/drawing/2014/main" val="10001"/>
                  </a:ext>
                </a:extLst>
              </a:tr>
            </a:tbl>
          </a:graphicData>
        </a:graphic>
      </p:graphicFrame>
      <p:sp>
        <p:nvSpPr>
          <p:cNvPr id="16" name="Text Placeholder 13"/>
          <p:cNvSpPr>
            <a:spLocks noGrp="1"/>
          </p:cNvSpPr>
          <p:nvPr>
            <p:ph type="body" sz="quarter" idx="11" hasCustomPrompt="1"/>
          </p:nvPr>
        </p:nvSpPr>
        <p:spPr>
          <a:xfrm>
            <a:off x="547252" y="1816100"/>
            <a:ext cx="5291148" cy="1993900"/>
          </a:xfrm>
        </p:spPr>
        <p:txBody>
          <a:bodyPr>
            <a:noAutofit/>
          </a:bodyPr>
          <a:lstStyle>
            <a:lvl1pPr>
              <a:spcBef>
                <a:spcPts val="600"/>
              </a:spcBef>
              <a:defRPr sz="1400" baseline="0"/>
            </a:lvl1pPr>
            <a:lvl2pPr>
              <a:lnSpc>
                <a:spcPct val="100000"/>
              </a:lnSpc>
              <a:spcBef>
                <a:spcPts val="300"/>
              </a:spcBef>
              <a:defRPr sz="1200"/>
            </a:lvl2pPr>
          </a:lstStyle>
          <a:p>
            <a:pPr lvl="0"/>
            <a:r>
              <a:rPr lang="en-US" dirty="0"/>
              <a:t>Describe the findings/insights obtained from the analysis</a:t>
            </a:r>
          </a:p>
          <a:p>
            <a:pPr lvl="1"/>
            <a:r>
              <a:rPr lang="en-US" dirty="0"/>
              <a:t>Second level</a:t>
            </a:r>
          </a:p>
        </p:txBody>
      </p:sp>
      <p:sp>
        <p:nvSpPr>
          <p:cNvPr id="17" name="Text Placeholder 13"/>
          <p:cNvSpPr>
            <a:spLocks noGrp="1"/>
          </p:cNvSpPr>
          <p:nvPr>
            <p:ph type="body" sz="quarter" idx="13" hasCustomPrompt="1"/>
          </p:nvPr>
        </p:nvSpPr>
        <p:spPr>
          <a:xfrm>
            <a:off x="547252" y="4318000"/>
            <a:ext cx="5291148" cy="2006600"/>
          </a:xfrm>
        </p:spPr>
        <p:txBody>
          <a:bodyPr>
            <a:noAutofit/>
          </a:bodyPr>
          <a:lstStyle>
            <a:lvl1pPr>
              <a:spcBef>
                <a:spcPts val="600"/>
              </a:spcBef>
              <a:defRPr sz="1400" baseline="0"/>
            </a:lvl1pPr>
            <a:lvl2pPr>
              <a:spcBef>
                <a:spcPts val="300"/>
              </a:spcBef>
              <a:defRPr sz="1200"/>
            </a:lvl2pPr>
          </a:lstStyle>
          <a:p>
            <a:pPr lvl="0"/>
            <a:r>
              <a:rPr lang="en-US" dirty="0"/>
              <a:t>What was the real/projected impact of the project on the business?</a:t>
            </a:r>
          </a:p>
          <a:p>
            <a:pPr lvl="1"/>
            <a:r>
              <a:rPr lang="en-US" dirty="0"/>
              <a:t>Second level</a:t>
            </a:r>
          </a:p>
        </p:txBody>
      </p:sp>
      <p:sp>
        <p:nvSpPr>
          <p:cNvPr id="18" name="Right Arrow 17"/>
          <p:cNvSpPr/>
          <p:nvPr userDrawn="1"/>
        </p:nvSpPr>
        <p:spPr bwMode="auto">
          <a:xfrm rot="10800000">
            <a:off x="5945896" y="4419600"/>
            <a:ext cx="337733" cy="1371600"/>
          </a:xfrm>
          <a:prstGeom prst="rightArrow">
            <a:avLst>
              <a:gd name="adj1" fmla="val 50000"/>
              <a:gd name="adj2" fmla="val 100000"/>
            </a:avLst>
          </a:prstGeom>
          <a:solidFill>
            <a:schemeClr val="accent2"/>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Tree>
    <p:extLst>
      <p:ext uri="{BB962C8B-B14F-4D97-AF65-F5344CB8AC3E}">
        <p14:creationId xmlns:p14="http://schemas.microsoft.com/office/powerpoint/2010/main" val="178065522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our vertical chevrons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What is the Key Takeaway from the Slide?</a:t>
            </a:r>
          </a:p>
        </p:txBody>
      </p:sp>
      <p:graphicFrame>
        <p:nvGraphicFramePr>
          <p:cNvPr id="1130498" name="Object 113"/>
          <p:cNvGraphicFramePr>
            <a:graphicFrameLocks noChangeAspect="1"/>
          </p:cNvGraphicFramePr>
          <p:nvPr/>
        </p:nvGraphicFramePr>
        <p:xfrm>
          <a:off x="11384804" y="76200"/>
          <a:ext cx="730973" cy="547688"/>
        </p:xfrm>
        <a:graphic>
          <a:graphicData uri="http://schemas.openxmlformats.org/presentationml/2006/ole">
            <mc:AlternateContent xmlns:mc="http://schemas.openxmlformats.org/markup-compatibility/2006">
              <mc:Choice xmlns:v="urn:schemas-microsoft-com:vml" Requires="v">
                <p:oleObj spid="_x0000_s44040" r:id="rId3" imgW="971686" imgH="895238" progId="PBrush">
                  <p:embed/>
                </p:oleObj>
              </mc:Choice>
              <mc:Fallback>
                <p:oleObj r:id="rId3" imgW="971686" imgH="895238" progId="PBrush">
                  <p:embed/>
                  <p:pic>
                    <p:nvPicPr>
                      <p:cNvPr id="1130498" name="Object 1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4804" y="76200"/>
                        <a:ext cx="730973"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Rounded Rectangle 19"/>
          <p:cNvSpPr/>
          <p:nvPr userDrawn="1"/>
        </p:nvSpPr>
        <p:spPr bwMode="auto">
          <a:xfrm>
            <a:off x="3877674" y="3490815"/>
            <a:ext cx="7430123" cy="914400"/>
          </a:xfrm>
          <a:prstGeom prst="roundRect">
            <a:avLst>
              <a:gd name="adj" fmla="val 5556"/>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25" name="Rounded Rectangle 24"/>
          <p:cNvSpPr/>
          <p:nvPr userDrawn="1"/>
        </p:nvSpPr>
        <p:spPr bwMode="auto">
          <a:xfrm>
            <a:off x="3877674" y="2440109"/>
            <a:ext cx="7430123" cy="914400"/>
          </a:xfrm>
          <a:prstGeom prst="roundRect">
            <a:avLst>
              <a:gd name="adj" fmla="val 5556"/>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26" name="Pentagon 25"/>
          <p:cNvSpPr/>
          <p:nvPr userDrawn="1"/>
        </p:nvSpPr>
        <p:spPr bwMode="auto">
          <a:xfrm rot="5400000">
            <a:off x="1678271" y="485104"/>
            <a:ext cx="1005840" cy="2814441"/>
          </a:xfrm>
          <a:prstGeom prst="homePlate">
            <a:avLst>
              <a:gd name="adj" fmla="val 21370"/>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27" name="Chevron 26"/>
          <p:cNvSpPr/>
          <p:nvPr userDrawn="1"/>
        </p:nvSpPr>
        <p:spPr bwMode="auto">
          <a:xfrm rot="5400000">
            <a:off x="1678271" y="1536656"/>
            <a:ext cx="1005840" cy="2814441"/>
          </a:xfrm>
          <a:prstGeom prst="chevron">
            <a:avLst>
              <a:gd name="adj" fmla="val 21403"/>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28" name="Text Placeholder 8"/>
          <p:cNvSpPr>
            <a:spLocks noGrp="1"/>
          </p:cNvSpPr>
          <p:nvPr>
            <p:ph type="body" sz="quarter" idx="10" hasCustomPrompt="1"/>
          </p:nvPr>
        </p:nvSpPr>
        <p:spPr>
          <a:xfrm>
            <a:off x="766153" y="1557020"/>
            <a:ext cx="2814441" cy="640080"/>
          </a:xfrm>
        </p:spPr>
        <p:txBody>
          <a:bodyPr anchor="ctr"/>
          <a:lstStyle>
            <a:lvl1pPr marL="0" indent="0" algn="ctr">
              <a:buNone/>
              <a:defRPr sz="1400" b="1">
                <a:solidFill>
                  <a:schemeClr val="bg1"/>
                </a:solidFill>
              </a:defRPr>
            </a:lvl1pPr>
          </a:lstStyle>
          <a:p>
            <a:pPr lvl="0"/>
            <a:r>
              <a:rPr lang="en-US" dirty="0"/>
              <a:t>Add step 1</a:t>
            </a:r>
          </a:p>
        </p:txBody>
      </p:sp>
      <p:sp>
        <p:nvSpPr>
          <p:cNvPr id="29" name="Text Placeholder 8"/>
          <p:cNvSpPr>
            <a:spLocks noGrp="1"/>
          </p:cNvSpPr>
          <p:nvPr>
            <p:ph type="body" sz="quarter" idx="11" hasCustomPrompt="1"/>
          </p:nvPr>
        </p:nvSpPr>
        <p:spPr>
          <a:xfrm>
            <a:off x="766153" y="2608582"/>
            <a:ext cx="2814441" cy="640080"/>
          </a:xfrm>
        </p:spPr>
        <p:txBody>
          <a:bodyPr anchor="ctr"/>
          <a:lstStyle>
            <a:lvl1pPr marL="0" indent="0" algn="ctr">
              <a:buNone/>
              <a:defRPr sz="1400" b="1" baseline="0">
                <a:solidFill>
                  <a:schemeClr val="bg1"/>
                </a:solidFill>
              </a:defRPr>
            </a:lvl1pPr>
          </a:lstStyle>
          <a:p>
            <a:pPr lvl="0"/>
            <a:r>
              <a:rPr lang="en-US" dirty="0"/>
              <a:t>Add step 2</a:t>
            </a:r>
          </a:p>
        </p:txBody>
      </p:sp>
      <p:sp>
        <p:nvSpPr>
          <p:cNvPr id="30" name="Rounded Rectangle 29"/>
          <p:cNvSpPr/>
          <p:nvPr userDrawn="1"/>
        </p:nvSpPr>
        <p:spPr bwMode="auto">
          <a:xfrm>
            <a:off x="3877674" y="1389403"/>
            <a:ext cx="7430123" cy="914400"/>
          </a:xfrm>
          <a:prstGeom prst="roundRect">
            <a:avLst>
              <a:gd name="adj" fmla="val 5556"/>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31" name="Text Placeholder 14"/>
          <p:cNvSpPr>
            <a:spLocks noGrp="1"/>
          </p:cNvSpPr>
          <p:nvPr>
            <p:ph type="body" sz="quarter" idx="14" hasCustomPrompt="1"/>
          </p:nvPr>
        </p:nvSpPr>
        <p:spPr>
          <a:xfrm>
            <a:off x="3971488" y="1371600"/>
            <a:ext cx="7204968" cy="914400"/>
          </a:xfrm>
        </p:spPr>
        <p:txBody>
          <a:bodyPr/>
          <a:lstStyle>
            <a:lvl1pPr>
              <a:spcBef>
                <a:spcPts val="600"/>
              </a:spcBef>
              <a:defRPr sz="1400" baseline="0"/>
            </a:lvl1pPr>
            <a:lvl2pPr>
              <a:lnSpc>
                <a:spcPct val="100000"/>
              </a:lnSpc>
              <a:spcBef>
                <a:spcPts val="300"/>
              </a:spcBef>
              <a:defRPr sz="1200"/>
            </a:lvl2pPr>
          </a:lstStyle>
          <a:p>
            <a:pPr lvl="0"/>
            <a:r>
              <a:rPr lang="en-US" dirty="0"/>
              <a:t>Describe step 1 and its sub-steps</a:t>
            </a:r>
          </a:p>
          <a:p>
            <a:pPr lvl="1"/>
            <a:r>
              <a:rPr lang="en-US" dirty="0"/>
              <a:t>Second level</a:t>
            </a:r>
          </a:p>
        </p:txBody>
      </p:sp>
      <p:sp>
        <p:nvSpPr>
          <p:cNvPr id="32" name="Text Placeholder 14"/>
          <p:cNvSpPr>
            <a:spLocks noGrp="1"/>
          </p:cNvSpPr>
          <p:nvPr>
            <p:ph type="body" sz="quarter" idx="15" hasCustomPrompt="1"/>
          </p:nvPr>
        </p:nvSpPr>
        <p:spPr>
          <a:xfrm>
            <a:off x="3971488" y="2425700"/>
            <a:ext cx="7204968" cy="914400"/>
          </a:xfrm>
        </p:spPr>
        <p:txBody>
          <a:bodyPr/>
          <a:lstStyle>
            <a:lvl1pPr>
              <a:spcBef>
                <a:spcPts val="600"/>
              </a:spcBef>
              <a:defRPr sz="1400"/>
            </a:lvl1pPr>
            <a:lvl2pPr>
              <a:lnSpc>
                <a:spcPct val="100000"/>
              </a:lnSpc>
              <a:spcBef>
                <a:spcPts val="300"/>
              </a:spcBef>
              <a:defRPr sz="1200"/>
            </a:lvl2pPr>
          </a:lstStyle>
          <a:p>
            <a:pPr lvl="0"/>
            <a:r>
              <a:rPr lang="en-US" dirty="0"/>
              <a:t>Describe step 2 and its sub-steps</a:t>
            </a:r>
          </a:p>
          <a:p>
            <a:pPr lvl="1"/>
            <a:r>
              <a:rPr lang="en-US" dirty="0"/>
              <a:t>Second level</a:t>
            </a:r>
          </a:p>
        </p:txBody>
      </p:sp>
      <p:sp>
        <p:nvSpPr>
          <p:cNvPr id="33" name="Text Placeholder 14"/>
          <p:cNvSpPr>
            <a:spLocks noGrp="1"/>
          </p:cNvSpPr>
          <p:nvPr>
            <p:ph type="body" sz="quarter" idx="16" hasCustomPrompt="1"/>
          </p:nvPr>
        </p:nvSpPr>
        <p:spPr>
          <a:xfrm>
            <a:off x="3971488" y="3479800"/>
            <a:ext cx="7204968" cy="914400"/>
          </a:xfrm>
        </p:spPr>
        <p:txBody>
          <a:bodyPr/>
          <a:lstStyle>
            <a:lvl1pPr>
              <a:spcBef>
                <a:spcPts val="600"/>
              </a:spcBef>
              <a:defRPr sz="1400"/>
            </a:lvl1pPr>
            <a:lvl2pPr>
              <a:lnSpc>
                <a:spcPct val="100000"/>
              </a:lnSpc>
              <a:spcBef>
                <a:spcPts val="300"/>
              </a:spcBef>
              <a:defRPr sz="1200"/>
            </a:lvl2pPr>
          </a:lstStyle>
          <a:p>
            <a:pPr lvl="0"/>
            <a:r>
              <a:rPr lang="en-US" dirty="0"/>
              <a:t>Describe step 3 and its sub-steps</a:t>
            </a:r>
          </a:p>
          <a:p>
            <a:pPr lvl="1"/>
            <a:r>
              <a:rPr lang="en-US" dirty="0"/>
              <a:t>Second level</a:t>
            </a:r>
          </a:p>
        </p:txBody>
      </p:sp>
      <p:sp>
        <p:nvSpPr>
          <p:cNvPr id="34" name="Chevron 33"/>
          <p:cNvSpPr/>
          <p:nvPr userDrawn="1"/>
        </p:nvSpPr>
        <p:spPr bwMode="auto">
          <a:xfrm rot="5400000">
            <a:off x="1678271" y="2588208"/>
            <a:ext cx="1005840" cy="2814441"/>
          </a:xfrm>
          <a:prstGeom prst="chevron">
            <a:avLst>
              <a:gd name="adj" fmla="val 21403"/>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35" name="Text Placeholder 8"/>
          <p:cNvSpPr>
            <a:spLocks noGrp="1"/>
          </p:cNvSpPr>
          <p:nvPr>
            <p:ph type="body" sz="quarter" idx="12" hasCustomPrompt="1"/>
          </p:nvPr>
        </p:nvSpPr>
        <p:spPr>
          <a:xfrm>
            <a:off x="766153" y="3660144"/>
            <a:ext cx="2814441" cy="640080"/>
          </a:xfrm>
        </p:spPr>
        <p:txBody>
          <a:bodyPr anchor="ctr"/>
          <a:lstStyle>
            <a:lvl1pPr marL="0" indent="0" algn="ctr">
              <a:buNone/>
              <a:defRPr sz="1400" b="1">
                <a:solidFill>
                  <a:schemeClr val="bg1"/>
                </a:solidFill>
              </a:defRPr>
            </a:lvl1pPr>
          </a:lstStyle>
          <a:p>
            <a:pPr lvl="0"/>
            <a:r>
              <a:rPr lang="en-US" dirty="0"/>
              <a:t>Add step 3</a:t>
            </a:r>
          </a:p>
        </p:txBody>
      </p:sp>
      <p:sp>
        <p:nvSpPr>
          <p:cNvPr id="38" name="Chevron 37"/>
          <p:cNvSpPr/>
          <p:nvPr userDrawn="1"/>
        </p:nvSpPr>
        <p:spPr bwMode="auto">
          <a:xfrm rot="5400000">
            <a:off x="1678271" y="3639760"/>
            <a:ext cx="1005840" cy="2814441"/>
          </a:xfrm>
          <a:prstGeom prst="chevron">
            <a:avLst>
              <a:gd name="adj" fmla="val 21403"/>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39" name="Text Placeholder 8"/>
          <p:cNvSpPr>
            <a:spLocks noGrp="1"/>
          </p:cNvSpPr>
          <p:nvPr>
            <p:ph type="body" sz="quarter" idx="17" hasCustomPrompt="1"/>
          </p:nvPr>
        </p:nvSpPr>
        <p:spPr>
          <a:xfrm>
            <a:off x="766153" y="4711707"/>
            <a:ext cx="2814441" cy="640080"/>
          </a:xfrm>
        </p:spPr>
        <p:txBody>
          <a:bodyPr anchor="ctr"/>
          <a:lstStyle>
            <a:lvl1pPr marL="0" indent="0" algn="ctr">
              <a:buNone/>
              <a:defRPr sz="1400" b="1">
                <a:solidFill>
                  <a:schemeClr val="bg1"/>
                </a:solidFill>
              </a:defRPr>
            </a:lvl1pPr>
          </a:lstStyle>
          <a:p>
            <a:pPr lvl="0"/>
            <a:r>
              <a:rPr lang="en-US" dirty="0"/>
              <a:t>Add step 4</a:t>
            </a:r>
          </a:p>
        </p:txBody>
      </p:sp>
      <p:sp>
        <p:nvSpPr>
          <p:cNvPr id="42" name="Rounded Rectangle 41"/>
          <p:cNvSpPr/>
          <p:nvPr userDrawn="1"/>
        </p:nvSpPr>
        <p:spPr bwMode="auto">
          <a:xfrm>
            <a:off x="3877674" y="4541521"/>
            <a:ext cx="7430123" cy="914400"/>
          </a:xfrm>
          <a:prstGeom prst="roundRect">
            <a:avLst>
              <a:gd name="adj" fmla="val 5556"/>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43" name="Text Placeholder 14"/>
          <p:cNvSpPr>
            <a:spLocks noGrp="1"/>
          </p:cNvSpPr>
          <p:nvPr>
            <p:ph type="body" sz="quarter" idx="18" hasCustomPrompt="1"/>
          </p:nvPr>
        </p:nvSpPr>
        <p:spPr>
          <a:xfrm>
            <a:off x="3971488" y="4533900"/>
            <a:ext cx="7204968" cy="914400"/>
          </a:xfrm>
        </p:spPr>
        <p:txBody>
          <a:bodyPr/>
          <a:lstStyle>
            <a:lvl1pPr>
              <a:spcBef>
                <a:spcPts val="600"/>
              </a:spcBef>
              <a:defRPr sz="1400"/>
            </a:lvl1pPr>
            <a:lvl2pPr>
              <a:lnSpc>
                <a:spcPct val="100000"/>
              </a:lnSpc>
              <a:spcBef>
                <a:spcPts val="300"/>
              </a:spcBef>
              <a:defRPr sz="1200"/>
            </a:lvl2pPr>
          </a:lstStyle>
          <a:p>
            <a:pPr lvl="0"/>
            <a:r>
              <a:rPr lang="en-US" dirty="0"/>
              <a:t>Describe step 4 and its sub-steps</a:t>
            </a:r>
          </a:p>
          <a:p>
            <a:pPr lvl="1"/>
            <a:r>
              <a:rPr lang="en-US" dirty="0"/>
              <a:t>Second level</a:t>
            </a:r>
          </a:p>
        </p:txBody>
      </p:sp>
    </p:spTree>
    <p:extLst>
      <p:ext uri="{BB962C8B-B14F-4D97-AF65-F5344CB8AC3E}">
        <p14:creationId xmlns:p14="http://schemas.microsoft.com/office/powerpoint/2010/main" val="274510168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hree vertical chevrons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What is the Key Takeaway from the Slide?</a:t>
            </a:r>
          </a:p>
        </p:txBody>
      </p:sp>
      <p:sp>
        <p:nvSpPr>
          <p:cNvPr id="4" name="Rounded Rectangle 3"/>
          <p:cNvSpPr/>
          <p:nvPr userDrawn="1"/>
        </p:nvSpPr>
        <p:spPr bwMode="auto">
          <a:xfrm>
            <a:off x="3877674" y="4251937"/>
            <a:ext cx="7430123" cy="1280160"/>
          </a:xfrm>
          <a:prstGeom prst="roundRect">
            <a:avLst>
              <a:gd name="adj" fmla="val 5556"/>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5" name="Rounded Rectangle 4"/>
          <p:cNvSpPr/>
          <p:nvPr userDrawn="1"/>
        </p:nvSpPr>
        <p:spPr bwMode="auto">
          <a:xfrm>
            <a:off x="3877674" y="2811768"/>
            <a:ext cx="7430123" cy="1280160"/>
          </a:xfrm>
          <a:prstGeom prst="roundRect">
            <a:avLst>
              <a:gd name="adj" fmla="val 5556"/>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6" name="Pentagon 5"/>
          <p:cNvSpPr/>
          <p:nvPr userDrawn="1"/>
        </p:nvSpPr>
        <p:spPr bwMode="auto">
          <a:xfrm rot="5400000">
            <a:off x="1541111" y="604461"/>
            <a:ext cx="1280160" cy="2814441"/>
          </a:xfrm>
          <a:prstGeom prst="homePlate">
            <a:avLst>
              <a:gd name="adj" fmla="val 21370"/>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7" name="Chevron 6"/>
          <p:cNvSpPr/>
          <p:nvPr userDrawn="1"/>
        </p:nvSpPr>
        <p:spPr bwMode="auto">
          <a:xfrm rot="5400000">
            <a:off x="1541111" y="2044629"/>
            <a:ext cx="1280160" cy="2814441"/>
          </a:xfrm>
          <a:prstGeom prst="chevron">
            <a:avLst>
              <a:gd name="adj" fmla="val 21403"/>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10" name="Text Placeholder 8"/>
          <p:cNvSpPr>
            <a:spLocks noGrp="1"/>
          </p:cNvSpPr>
          <p:nvPr>
            <p:ph type="body" sz="quarter" idx="10" hasCustomPrompt="1"/>
          </p:nvPr>
        </p:nvSpPr>
        <p:spPr>
          <a:xfrm>
            <a:off x="766153" y="1645917"/>
            <a:ext cx="2814441" cy="640080"/>
          </a:xfrm>
        </p:spPr>
        <p:txBody>
          <a:bodyPr anchor="ctr">
            <a:noAutofit/>
          </a:bodyPr>
          <a:lstStyle>
            <a:lvl1pPr marL="0" indent="0" algn="ctr">
              <a:buNone/>
              <a:defRPr sz="1400" b="1">
                <a:solidFill>
                  <a:schemeClr val="bg1"/>
                </a:solidFill>
              </a:defRPr>
            </a:lvl1pPr>
          </a:lstStyle>
          <a:p>
            <a:pPr lvl="0"/>
            <a:r>
              <a:rPr lang="en-US" dirty="0"/>
              <a:t>Add step 1</a:t>
            </a:r>
          </a:p>
        </p:txBody>
      </p:sp>
      <p:sp>
        <p:nvSpPr>
          <p:cNvPr id="11" name="Text Placeholder 8"/>
          <p:cNvSpPr>
            <a:spLocks noGrp="1"/>
          </p:cNvSpPr>
          <p:nvPr>
            <p:ph type="body" sz="quarter" idx="11" hasCustomPrompt="1"/>
          </p:nvPr>
        </p:nvSpPr>
        <p:spPr>
          <a:xfrm>
            <a:off x="766153" y="3086085"/>
            <a:ext cx="2814441" cy="640080"/>
          </a:xfrm>
        </p:spPr>
        <p:txBody>
          <a:bodyPr anchor="ctr">
            <a:noAutofit/>
          </a:bodyPr>
          <a:lstStyle>
            <a:lvl1pPr marL="0" indent="0" algn="ctr">
              <a:buNone/>
              <a:defRPr sz="1400" b="1">
                <a:solidFill>
                  <a:schemeClr val="bg1"/>
                </a:solidFill>
              </a:defRPr>
            </a:lvl1pPr>
          </a:lstStyle>
          <a:p>
            <a:pPr lvl="0"/>
            <a:r>
              <a:rPr lang="en-US" dirty="0"/>
              <a:t>Add step 2</a:t>
            </a:r>
          </a:p>
        </p:txBody>
      </p:sp>
      <p:sp>
        <p:nvSpPr>
          <p:cNvPr id="14" name="Rounded Rectangle 13"/>
          <p:cNvSpPr/>
          <p:nvPr userDrawn="1"/>
        </p:nvSpPr>
        <p:spPr bwMode="auto">
          <a:xfrm>
            <a:off x="3877674" y="1371600"/>
            <a:ext cx="7430123" cy="1280160"/>
          </a:xfrm>
          <a:prstGeom prst="roundRect">
            <a:avLst>
              <a:gd name="adj" fmla="val 5556"/>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noAutofit/>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15" name="Text Placeholder 14"/>
          <p:cNvSpPr>
            <a:spLocks noGrp="1"/>
          </p:cNvSpPr>
          <p:nvPr>
            <p:ph type="body" sz="quarter" idx="14" hasCustomPrompt="1"/>
          </p:nvPr>
        </p:nvSpPr>
        <p:spPr>
          <a:xfrm>
            <a:off x="3971488" y="1397000"/>
            <a:ext cx="7204968" cy="1188720"/>
          </a:xfrm>
        </p:spPr>
        <p:txBody>
          <a:bodyPr/>
          <a:lstStyle>
            <a:lvl1pPr>
              <a:spcBef>
                <a:spcPts val="600"/>
              </a:spcBef>
              <a:defRPr sz="1400" baseline="0"/>
            </a:lvl1pPr>
            <a:lvl2pPr>
              <a:lnSpc>
                <a:spcPct val="100000"/>
              </a:lnSpc>
              <a:spcBef>
                <a:spcPts val="300"/>
              </a:spcBef>
              <a:defRPr sz="1200"/>
            </a:lvl2pPr>
          </a:lstStyle>
          <a:p>
            <a:pPr lvl="0"/>
            <a:r>
              <a:rPr lang="en-US" dirty="0"/>
              <a:t>Describe step 1 and its sub-steps</a:t>
            </a:r>
          </a:p>
          <a:p>
            <a:pPr lvl="1"/>
            <a:r>
              <a:rPr lang="en-US" dirty="0"/>
              <a:t>Second level</a:t>
            </a:r>
          </a:p>
        </p:txBody>
      </p:sp>
      <p:sp>
        <p:nvSpPr>
          <p:cNvPr id="16" name="Text Placeholder 14"/>
          <p:cNvSpPr>
            <a:spLocks noGrp="1"/>
          </p:cNvSpPr>
          <p:nvPr>
            <p:ph type="body" sz="quarter" idx="15" hasCustomPrompt="1"/>
          </p:nvPr>
        </p:nvSpPr>
        <p:spPr>
          <a:xfrm>
            <a:off x="3971488" y="2837168"/>
            <a:ext cx="7204968" cy="1188720"/>
          </a:xfrm>
        </p:spPr>
        <p:txBody>
          <a:bodyPr>
            <a:noAutofit/>
          </a:bodyPr>
          <a:lstStyle>
            <a:lvl1pPr>
              <a:spcBef>
                <a:spcPts val="600"/>
              </a:spcBef>
              <a:defRPr sz="1400"/>
            </a:lvl1pPr>
            <a:lvl2pPr>
              <a:lnSpc>
                <a:spcPct val="100000"/>
              </a:lnSpc>
              <a:spcBef>
                <a:spcPts val="300"/>
              </a:spcBef>
              <a:defRPr sz="1200"/>
            </a:lvl2pPr>
          </a:lstStyle>
          <a:p>
            <a:pPr lvl="0"/>
            <a:r>
              <a:rPr lang="en-US" dirty="0"/>
              <a:t>Describe step 2 and its sub-steps</a:t>
            </a:r>
          </a:p>
          <a:p>
            <a:pPr lvl="1"/>
            <a:r>
              <a:rPr lang="en-US" dirty="0"/>
              <a:t>Second level</a:t>
            </a:r>
          </a:p>
        </p:txBody>
      </p:sp>
      <p:sp>
        <p:nvSpPr>
          <p:cNvPr id="17" name="Text Placeholder 14"/>
          <p:cNvSpPr>
            <a:spLocks noGrp="1"/>
          </p:cNvSpPr>
          <p:nvPr>
            <p:ph type="body" sz="quarter" idx="16" hasCustomPrompt="1"/>
          </p:nvPr>
        </p:nvSpPr>
        <p:spPr>
          <a:xfrm>
            <a:off x="3971488" y="4277337"/>
            <a:ext cx="7204968" cy="1188720"/>
          </a:xfrm>
        </p:spPr>
        <p:txBody>
          <a:bodyPr>
            <a:noAutofit/>
          </a:bodyPr>
          <a:lstStyle>
            <a:lvl1pPr>
              <a:spcBef>
                <a:spcPts val="600"/>
              </a:spcBef>
              <a:defRPr sz="1400"/>
            </a:lvl1pPr>
            <a:lvl2pPr>
              <a:lnSpc>
                <a:spcPct val="100000"/>
              </a:lnSpc>
              <a:spcBef>
                <a:spcPts val="300"/>
              </a:spcBef>
              <a:defRPr sz="1200"/>
            </a:lvl2pPr>
          </a:lstStyle>
          <a:p>
            <a:pPr lvl="0"/>
            <a:r>
              <a:rPr lang="en-US" dirty="0"/>
              <a:t>Describe step 3 and its sub-steps</a:t>
            </a:r>
          </a:p>
          <a:p>
            <a:pPr lvl="1"/>
            <a:r>
              <a:rPr lang="en-US" dirty="0"/>
              <a:t>Second level</a:t>
            </a:r>
          </a:p>
        </p:txBody>
      </p:sp>
      <p:graphicFrame>
        <p:nvGraphicFramePr>
          <p:cNvPr id="1129474" name="Object 113"/>
          <p:cNvGraphicFramePr>
            <a:graphicFrameLocks noChangeAspect="1"/>
          </p:cNvGraphicFramePr>
          <p:nvPr/>
        </p:nvGraphicFramePr>
        <p:xfrm>
          <a:off x="11384804" y="76200"/>
          <a:ext cx="730973" cy="547688"/>
        </p:xfrm>
        <a:graphic>
          <a:graphicData uri="http://schemas.openxmlformats.org/presentationml/2006/ole">
            <mc:AlternateContent xmlns:mc="http://schemas.openxmlformats.org/markup-compatibility/2006">
              <mc:Choice xmlns:v="urn:schemas-microsoft-com:vml" Requires="v">
                <p:oleObj spid="_x0000_s45064" r:id="rId3" imgW="971686" imgH="895238" progId="PBrush">
                  <p:embed/>
                </p:oleObj>
              </mc:Choice>
              <mc:Fallback>
                <p:oleObj r:id="rId3" imgW="971686" imgH="895238" progId="PBrush">
                  <p:embed/>
                  <p:pic>
                    <p:nvPicPr>
                      <p:cNvPr id="1129474" name="Object 1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4804" y="76200"/>
                        <a:ext cx="730973"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Chevron 18"/>
          <p:cNvSpPr/>
          <p:nvPr userDrawn="1"/>
        </p:nvSpPr>
        <p:spPr bwMode="auto">
          <a:xfrm rot="5400000">
            <a:off x="1541111" y="3484797"/>
            <a:ext cx="1280160" cy="2814441"/>
          </a:xfrm>
          <a:prstGeom prst="chevron">
            <a:avLst>
              <a:gd name="adj" fmla="val 21403"/>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12" name="Text Placeholder 8"/>
          <p:cNvSpPr>
            <a:spLocks noGrp="1"/>
          </p:cNvSpPr>
          <p:nvPr>
            <p:ph type="body" sz="quarter" idx="12" hasCustomPrompt="1"/>
          </p:nvPr>
        </p:nvSpPr>
        <p:spPr>
          <a:xfrm>
            <a:off x="766153" y="4526254"/>
            <a:ext cx="2814441" cy="640080"/>
          </a:xfrm>
        </p:spPr>
        <p:txBody>
          <a:bodyPr anchor="ctr">
            <a:noAutofit/>
          </a:bodyPr>
          <a:lstStyle>
            <a:lvl1pPr marL="0" indent="0" algn="ctr">
              <a:buNone/>
              <a:defRPr sz="1400" b="1">
                <a:solidFill>
                  <a:schemeClr val="bg1"/>
                </a:solidFill>
              </a:defRPr>
            </a:lvl1pPr>
          </a:lstStyle>
          <a:p>
            <a:pPr lvl="0"/>
            <a:r>
              <a:rPr lang="en-US" dirty="0"/>
              <a:t>Add step 3</a:t>
            </a:r>
          </a:p>
        </p:txBody>
      </p:sp>
    </p:spTree>
    <p:extLst>
      <p:ext uri="{BB962C8B-B14F-4D97-AF65-F5344CB8AC3E}">
        <p14:creationId xmlns:p14="http://schemas.microsoft.com/office/powerpoint/2010/main" val="37887802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Four horizontal chevrons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What is the Key Takeaway from the Slide?</a:t>
            </a:r>
          </a:p>
        </p:txBody>
      </p:sp>
      <p:sp>
        <p:nvSpPr>
          <p:cNvPr id="3" name="Pentagon 2"/>
          <p:cNvSpPr/>
          <p:nvPr userDrawn="1"/>
        </p:nvSpPr>
        <p:spPr bwMode="auto">
          <a:xfrm>
            <a:off x="562888" y="1371600"/>
            <a:ext cx="2720626" cy="889000"/>
          </a:xfrm>
          <a:prstGeom prst="homePlate">
            <a:avLst>
              <a:gd name="adj" fmla="val 30189"/>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4" name="Chevron 3"/>
          <p:cNvSpPr/>
          <p:nvPr userDrawn="1"/>
        </p:nvSpPr>
        <p:spPr bwMode="auto">
          <a:xfrm>
            <a:off x="3319997" y="1371600"/>
            <a:ext cx="2720626" cy="889000"/>
          </a:xfrm>
          <a:prstGeom prst="chevron">
            <a:avLst>
              <a:gd name="adj" fmla="val 30555"/>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5" name="Chevron 4"/>
          <p:cNvSpPr/>
          <p:nvPr userDrawn="1"/>
        </p:nvSpPr>
        <p:spPr bwMode="auto">
          <a:xfrm>
            <a:off x="6077106" y="1371600"/>
            <a:ext cx="2720626" cy="889000"/>
          </a:xfrm>
          <a:prstGeom prst="chevron">
            <a:avLst>
              <a:gd name="adj" fmla="val 30555"/>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6" name="Chevron 5"/>
          <p:cNvSpPr/>
          <p:nvPr userDrawn="1"/>
        </p:nvSpPr>
        <p:spPr bwMode="auto">
          <a:xfrm>
            <a:off x="8834216" y="1371600"/>
            <a:ext cx="2720626" cy="889000"/>
          </a:xfrm>
          <a:prstGeom prst="chevron">
            <a:avLst>
              <a:gd name="adj" fmla="val 30555"/>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7" name="Rounded Rectangle 6"/>
          <p:cNvSpPr/>
          <p:nvPr userDrawn="1"/>
        </p:nvSpPr>
        <p:spPr bwMode="auto">
          <a:xfrm>
            <a:off x="531617" y="2362200"/>
            <a:ext cx="2673718" cy="3159614"/>
          </a:xfrm>
          <a:prstGeom prst="roundRect">
            <a:avLst>
              <a:gd name="adj" fmla="val 3950"/>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10" name="Text Placeholder 9"/>
          <p:cNvSpPr>
            <a:spLocks noGrp="1"/>
          </p:cNvSpPr>
          <p:nvPr>
            <p:ph type="body" sz="quarter" idx="10" hasCustomPrompt="1"/>
          </p:nvPr>
        </p:nvSpPr>
        <p:spPr>
          <a:xfrm>
            <a:off x="547252" y="2451100"/>
            <a:ext cx="2658083" cy="3007710"/>
          </a:xfrm>
        </p:spPr>
        <p:txBody>
          <a:bodyPr/>
          <a:lstStyle>
            <a:lvl1pPr>
              <a:spcBef>
                <a:spcPts val="600"/>
              </a:spcBef>
              <a:defRPr sz="1400"/>
            </a:lvl1pPr>
            <a:lvl2pPr>
              <a:lnSpc>
                <a:spcPct val="100000"/>
              </a:lnSpc>
              <a:spcBef>
                <a:spcPts val="300"/>
              </a:spcBef>
              <a:defRPr sz="1200"/>
            </a:lvl2pPr>
          </a:lstStyle>
          <a:p>
            <a:pPr lvl="0"/>
            <a:r>
              <a:rPr lang="en-US" dirty="0"/>
              <a:t>Describe step 1 and its sub-steps</a:t>
            </a:r>
          </a:p>
          <a:p>
            <a:pPr lvl="1"/>
            <a:r>
              <a:rPr lang="en-US" dirty="0"/>
              <a:t>Second level</a:t>
            </a:r>
          </a:p>
        </p:txBody>
      </p:sp>
      <p:sp>
        <p:nvSpPr>
          <p:cNvPr id="11" name="Rounded Rectangle 10"/>
          <p:cNvSpPr/>
          <p:nvPr userDrawn="1"/>
        </p:nvSpPr>
        <p:spPr bwMode="auto">
          <a:xfrm>
            <a:off x="3304361" y="2362200"/>
            <a:ext cx="2673718" cy="3159614"/>
          </a:xfrm>
          <a:prstGeom prst="roundRect">
            <a:avLst>
              <a:gd name="adj" fmla="val 3950"/>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12" name="Text Placeholder 9"/>
          <p:cNvSpPr>
            <a:spLocks noGrp="1"/>
          </p:cNvSpPr>
          <p:nvPr>
            <p:ph type="body" sz="quarter" idx="11" hasCustomPrompt="1"/>
          </p:nvPr>
        </p:nvSpPr>
        <p:spPr>
          <a:xfrm>
            <a:off x="3319997" y="2451100"/>
            <a:ext cx="2658083" cy="3007710"/>
          </a:xfrm>
        </p:spPr>
        <p:txBody>
          <a:bodyPr/>
          <a:lstStyle>
            <a:lvl1pPr>
              <a:spcBef>
                <a:spcPts val="600"/>
              </a:spcBef>
              <a:defRPr sz="1400"/>
            </a:lvl1pPr>
            <a:lvl2pPr>
              <a:lnSpc>
                <a:spcPct val="100000"/>
              </a:lnSpc>
              <a:spcBef>
                <a:spcPts val="300"/>
              </a:spcBef>
              <a:defRPr sz="1200"/>
            </a:lvl2pPr>
          </a:lstStyle>
          <a:p>
            <a:pPr lvl="0"/>
            <a:r>
              <a:rPr lang="en-US" dirty="0"/>
              <a:t>Describe step 2 and its sub-steps</a:t>
            </a:r>
          </a:p>
          <a:p>
            <a:pPr lvl="1"/>
            <a:r>
              <a:rPr lang="en-US" dirty="0"/>
              <a:t>Second level</a:t>
            </a:r>
          </a:p>
        </p:txBody>
      </p:sp>
      <p:sp>
        <p:nvSpPr>
          <p:cNvPr id="13" name="Rounded Rectangle 12"/>
          <p:cNvSpPr/>
          <p:nvPr userDrawn="1"/>
        </p:nvSpPr>
        <p:spPr bwMode="auto">
          <a:xfrm>
            <a:off x="6077106" y="2362200"/>
            <a:ext cx="2673718" cy="3159614"/>
          </a:xfrm>
          <a:prstGeom prst="roundRect">
            <a:avLst>
              <a:gd name="adj" fmla="val 3950"/>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14" name="Text Placeholder 9"/>
          <p:cNvSpPr>
            <a:spLocks noGrp="1"/>
          </p:cNvSpPr>
          <p:nvPr>
            <p:ph type="body" sz="quarter" idx="12" hasCustomPrompt="1"/>
          </p:nvPr>
        </p:nvSpPr>
        <p:spPr>
          <a:xfrm>
            <a:off x="6092742" y="2451100"/>
            <a:ext cx="2658083" cy="3007710"/>
          </a:xfrm>
        </p:spPr>
        <p:txBody>
          <a:bodyPr/>
          <a:lstStyle>
            <a:lvl1pPr>
              <a:spcBef>
                <a:spcPts val="600"/>
              </a:spcBef>
              <a:defRPr sz="1400"/>
            </a:lvl1pPr>
            <a:lvl2pPr>
              <a:lnSpc>
                <a:spcPct val="100000"/>
              </a:lnSpc>
              <a:spcBef>
                <a:spcPts val="300"/>
              </a:spcBef>
              <a:defRPr sz="1200"/>
            </a:lvl2pPr>
          </a:lstStyle>
          <a:p>
            <a:pPr lvl="0"/>
            <a:r>
              <a:rPr lang="en-US" dirty="0"/>
              <a:t>Describe step 3 and its sub-steps</a:t>
            </a:r>
          </a:p>
          <a:p>
            <a:pPr lvl="1"/>
            <a:r>
              <a:rPr lang="en-US" dirty="0"/>
              <a:t>Second level</a:t>
            </a:r>
          </a:p>
        </p:txBody>
      </p:sp>
      <p:sp>
        <p:nvSpPr>
          <p:cNvPr id="15" name="Rounded Rectangle 14"/>
          <p:cNvSpPr/>
          <p:nvPr userDrawn="1"/>
        </p:nvSpPr>
        <p:spPr bwMode="auto">
          <a:xfrm>
            <a:off x="8849852" y="2362200"/>
            <a:ext cx="2673718" cy="3159614"/>
          </a:xfrm>
          <a:prstGeom prst="roundRect">
            <a:avLst>
              <a:gd name="adj" fmla="val 3950"/>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16" name="Text Placeholder 9"/>
          <p:cNvSpPr>
            <a:spLocks noGrp="1"/>
          </p:cNvSpPr>
          <p:nvPr>
            <p:ph type="body" sz="quarter" idx="13" hasCustomPrompt="1"/>
          </p:nvPr>
        </p:nvSpPr>
        <p:spPr>
          <a:xfrm>
            <a:off x="8865488" y="2451100"/>
            <a:ext cx="2658083" cy="3007710"/>
          </a:xfrm>
        </p:spPr>
        <p:txBody>
          <a:bodyPr/>
          <a:lstStyle>
            <a:lvl1pPr>
              <a:spcBef>
                <a:spcPts val="600"/>
              </a:spcBef>
              <a:defRPr sz="1400"/>
            </a:lvl1pPr>
            <a:lvl2pPr>
              <a:lnSpc>
                <a:spcPct val="100000"/>
              </a:lnSpc>
              <a:spcBef>
                <a:spcPts val="300"/>
              </a:spcBef>
              <a:defRPr sz="1200"/>
            </a:lvl2pPr>
          </a:lstStyle>
          <a:p>
            <a:pPr lvl="0"/>
            <a:r>
              <a:rPr lang="en-US" dirty="0"/>
              <a:t>Describe step 4 and its sub-steps</a:t>
            </a:r>
          </a:p>
          <a:p>
            <a:pPr lvl="1"/>
            <a:r>
              <a:rPr lang="en-US" dirty="0"/>
              <a:t>Second level</a:t>
            </a:r>
          </a:p>
        </p:txBody>
      </p:sp>
      <p:sp>
        <p:nvSpPr>
          <p:cNvPr id="17" name="Text Placeholder 8"/>
          <p:cNvSpPr>
            <a:spLocks noGrp="1"/>
          </p:cNvSpPr>
          <p:nvPr>
            <p:ph type="body" sz="quarter" idx="14" hasCustomPrompt="1"/>
          </p:nvPr>
        </p:nvSpPr>
        <p:spPr>
          <a:xfrm>
            <a:off x="3604699" y="1409700"/>
            <a:ext cx="2138975" cy="800100"/>
          </a:xfrm>
        </p:spPr>
        <p:txBody>
          <a:bodyPr anchor="ctr"/>
          <a:lstStyle>
            <a:lvl1pPr marL="0" indent="0" algn="ctr">
              <a:buNone/>
              <a:defRPr sz="1400" b="1">
                <a:solidFill>
                  <a:schemeClr val="bg1"/>
                </a:solidFill>
              </a:defRPr>
            </a:lvl1pPr>
          </a:lstStyle>
          <a:p>
            <a:pPr lvl="0"/>
            <a:r>
              <a:rPr lang="en-US" dirty="0"/>
              <a:t>Add step 2</a:t>
            </a:r>
          </a:p>
        </p:txBody>
      </p:sp>
      <p:sp>
        <p:nvSpPr>
          <p:cNvPr id="18" name="Text Placeholder 8"/>
          <p:cNvSpPr>
            <a:spLocks noGrp="1"/>
          </p:cNvSpPr>
          <p:nvPr>
            <p:ph type="body" sz="quarter" idx="15" hasCustomPrompt="1"/>
          </p:nvPr>
        </p:nvSpPr>
        <p:spPr>
          <a:xfrm>
            <a:off x="842377" y="1409700"/>
            <a:ext cx="2138975" cy="800100"/>
          </a:xfrm>
        </p:spPr>
        <p:txBody>
          <a:bodyPr anchor="ctr"/>
          <a:lstStyle>
            <a:lvl1pPr marL="0" indent="0" algn="ctr">
              <a:buNone/>
              <a:defRPr sz="1400" b="1">
                <a:solidFill>
                  <a:schemeClr val="bg1"/>
                </a:solidFill>
              </a:defRPr>
            </a:lvl1pPr>
          </a:lstStyle>
          <a:p>
            <a:pPr lvl="0"/>
            <a:r>
              <a:rPr lang="en-US" dirty="0"/>
              <a:t>Add step 1</a:t>
            </a:r>
          </a:p>
        </p:txBody>
      </p:sp>
      <p:sp>
        <p:nvSpPr>
          <p:cNvPr id="19" name="Text Placeholder 8"/>
          <p:cNvSpPr>
            <a:spLocks noGrp="1"/>
          </p:cNvSpPr>
          <p:nvPr>
            <p:ph type="body" sz="quarter" idx="16" hasCustomPrompt="1"/>
          </p:nvPr>
        </p:nvSpPr>
        <p:spPr>
          <a:xfrm>
            <a:off x="9129341" y="1409700"/>
            <a:ext cx="2138975" cy="800100"/>
          </a:xfrm>
        </p:spPr>
        <p:txBody>
          <a:bodyPr anchor="ctr"/>
          <a:lstStyle>
            <a:lvl1pPr marL="0" indent="0" algn="ctr">
              <a:buNone/>
              <a:defRPr sz="1400" b="1">
                <a:solidFill>
                  <a:schemeClr val="bg1"/>
                </a:solidFill>
              </a:defRPr>
            </a:lvl1pPr>
          </a:lstStyle>
          <a:p>
            <a:pPr lvl="0"/>
            <a:r>
              <a:rPr lang="en-US" dirty="0"/>
              <a:t>Add step 4</a:t>
            </a:r>
          </a:p>
        </p:txBody>
      </p:sp>
      <p:sp>
        <p:nvSpPr>
          <p:cNvPr id="20" name="Text Placeholder 8"/>
          <p:cNvSpPr>
            <a:spLocks noGrp="1"/>
          </p:cNvSpPr>
          <p:nvPr>
            <p:ph type="body" sz="quarter" idx="17" hasCustomPrompt="1"/>
          </p:nvPr>
        </p:nvSpPr>
        <p:spPr>
          <a:xfrm>
            <a:off x="6367020" y="1409700"/>
            <a:ext cx="2138975" cy="800100"/>
          </a:xfrm>
        </p:spPr>
        <p:txBody>
          <a:bodyPr anchor="ctr"/>
          <a:lstStyle>
            <a:lvl1pPr marL="0" indent="0" algn="ctr">
              <a:buNone/>
              <a:defRPr sz="1400" b="1">
                <a:solidFill>
                  <a:schemeClr val="bg1"/>
                </a:solidFill>
              </a:defRPr>
            </a:lvl1pPr>
          </a:lstStyle>
          <a:p>
            <a:pPr lvl="0"/>
            <a:r>
              <a:rPr lang="en-US" dirty="0"/>
              <a:t>Add step 3</a:t>
            </a:r>
          </a:p>
        </p:txBody>
      </p:sp>
      <p:graphicFrame>
        <p:nvGraphicFramePr>
          <p:cNvPr id="1131522" name="Object 113"/>
          <p:cNvGraphicFramePr>
            <a:graphicFrameLocks noChangeAspect="1"/>
          </p:cNvGraphicFramePr>
          <p:nvPr/>
        </p:nvGraphicFramePr>
        <p:xfrm>
          <a:off x="11384804" y="76200"/>
          <a:ext cx="730973" cy="547688"/>
        </p:xfrm>
        <a:graphic>
          <a:graphicData uri="http://schemas.openxmlformats.org/presentationml/2006/ole">
            <mc:AlternateContent xmlns:mc="http://schemas.openxmlformats.org/markup-compatibility/2006">
              <mc:Choice xmlns:v="urn:schemas-microsoft-com:vml" Requires="v">
                <p:oleObj spid="_x0000_s46088" r:id="rId3" imgW="971686" imgH="895238" progId="PBrush">
                  <p:embed/>
                </p:oleObj>
              </mc:Choice>
              <mc:Fallback>
                <p:oleObj r:id="rId3" imgW="971686" imgH="895238" progId="PBrush">
                  <p:embed/>
                  <p:pic>
                    <p:nvPicPr>
                      <p:cNvPr id="1131522" name="Object 1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4804" y="76200"/>
                        <a:ext cx="730973"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5404113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ycle with Gradi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What is the Key Takeaway from the Slide?</a:t>
            </a:r>
          </a:p>
        </p:txBody>
      </p:sp>
      <p:sp>
        <p:nvSpPr>
          <p:cNvPr id="5" name="Circular Arrow 4"/>
          <p:cNvSpPr/>
          <p:nvPr userDrawn="1"/>
        </p:nvSpPr>
        <p:spPr bwMode="auto">
          <a:xfrm>
            <a:off x="3750632" y="1752599"/>
            <a:ext cx="4690734" cy="3810000"/>
          </a:xfrm>
          <a:prstGeom prst="circularArrow">
            <a:avLst>
              <a:gd name="adj1" fmla="val 13145"/>
              <a:gd name="adj2" fmla="val 694608"/>
              <a:gd name="adj3" fmla="val 15503785"/>
              <a:gd name="adj4" fmla="val 10800000"/>
              <a:gd name="adj5" fmla="val 12264"/>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6" name="Circular Arrow 5"/>
          <p:cNvSpPr/>
          <p:nvPr userDrawn="1"/>
        </p:nvSpPr>
        <p:spPr bwMode="auto">
          <a:xfrm rot="5400000">
            <a:off x="4190999" y="1312232"/>
            <a:ext cx="3810000" cy="4690734"/>
          </a:xfrm>
          <a:prstGeom prst="circularArrow">
            <a:avLst>
              <a:gd name="adj1" fmla="val 13145"/>
              <a:gd name="adj2" fmla="val 694608"/>
              <a:gd name="adj3" fmla="val 15503785"/>
              <a:gd name="adj4" fmla="val 10800000"/>
              <a:gd name="adj5" fmla="val 12264"/>
            </a:avLst>
          </a:prstGeom>
          <a:solidFill>
            <a:srgbClr val="FF0000"/>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7" name="Circular Arrow 6"/>
          <p:cNvSpPr/>
          <p:nvPr userDrawn="1"/>
        </p:nvSpPr>
        <p:spPr bwMode="auto">
          <a:xfrm rot="10800000">
            <a:off x="3750634" y="1752599"/>
            <a:ext cx="4690734" cy="3810000"/>
          </a:xfrm>
          <a:prstGeom prst="circularArrow">
            <a:avLst>
              <a:gd name="adj1" fmla="val 13145"/>
              <a:gd name="adj2" fmla="val 694608"/>
              <a:gd name="adj3" fmla="val 15503785"/>
              <a:gd name="adj4" fmla="val 10800000"/>
              <a:gd name="adj5" fmla="val 12264"/>
            </a:avLst>
          </a:prstGeom>
          <a:solidFill>
            <a:srgbClr val="D40000"/>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8" name="Circular Arrow 7"/>
          <p:cNvSpPr/>
          <p:nvPr userDrawn="1"/>
        </p:nvSpPr>
        <p:spPr bwMode="auto">
          <a:xfrm rot="16200000">
            <a:off x="4191001" y="1312232"/>
            <a:ext cx="3810000" cy="4690734"/>
          </a:xfrm>
          <a:prstGeom prst="circularArrow">
            <a:avLst>
              <a:gd name="adj1" fmla="val 13145"/>
              <a:gd name="adj2" fmla="val 694608"/>
              <a:gd name="adj3" fmla="val 15503785"/>
              <a:gd name="adj4" fmla="val 10800000"/>
              <a:gd name="adj5" fmla="val 12264"/>
            </a:avLst>
          </a:prstGeom>
          <a:solidFill>
            <a:srgbClr val="AA0000"/>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10" name="Text Placeholder 9"/>
          <p:cNvSpPr>
            <a:spLocks noGrp="1"/>
          </p:cNvSpPr>
          <p:nvPr>
            <p:ph type="body" sz="quarter" idx="10" hasCustomPrompt="1"/>
          </p:nvPr>
        </p:nvSpPr>
        <p:spPr>
          <a:xfrm rot="2700000">
            <a:off x="6444242" y="2483485"/>
            <a:ext cx="1674812" cy="422166"/>
          </a:xfrm>
        </p:spPr>
        <p:txBody>
          <a:bodyPr anchor="ctr"/>
          <a:lstStyle>
            <a:lvl1pPr marL="0" indent="0" algn="ctr">
              <a:buNone/>
              <a:defRPr sz="1400" b="1"/>
            </a:lvl1pPr>
            <a:lvl2pPr>
              <a:buNone/>
              <a:defRPr/>
            </a:lvl2pPr>
            <a:lvl3pPr>
              <a:buNone/>
              <a:defRPr/>
            </a:lvl3pPr>
            <a:lvl4pPr>
              <a:buNone/>
              <a:defRPr/>
            </a:lvl4pPr>
            <a:lvl5pPr>
              <a:buNone/>
              <a:defRPr/>
            </a:lvl5pPr>
          </a:lstStyle>
          <a:p>
            <a:pPr lvl="0"/>
            <a:r>
              <a:rPr lang="en-US" dirty="0"/>
              <a:t>Enter Text</a:t>
            </a:r>
          </a:p>
        </p:txBody>
      </p:sp>
      <p:sp>
        <p:nvSpPr>
          <p:cNvPr id="11" name="Text Placeholder 9"/>
          <p:cNvSpPr>
            <a:spLocks noGrp="1"/>
          </p:cNvSpPr>
          <p:nvPr>
            <p:ph type="body" sz="quarter" idx="11" hasCustomPrompt="1"/>
          </p:nvPr>
        </p:nvSpPr>
        <p:spPr>
          <a:xfrm rot="18900000">
            <a:off x="3879366" y="2523117"/>
            <a:ext cx="2061968" cy="342900"/>
          </a:xfrm>
        </p:spPr>
        <p:txBody>
          <a:bodyPr anchor="ctr"/>
          <a:lstStyle>
            <a:lvl1pPr marL="0" indent="0" algn="ctr">
              <a:buNone/>
              <a:defRPr sz="1400" b="1">
                <a:solidFill>
                  <a:schemeClr val="bg1"/>
                </a:solidFill>
              </a:defRPr>
            </a:lvl1pPr>
            <a:lvl2pPr>
              <a:buNone/>
              <a:defRPr/>
            </a:lvl2pPr>
            <a:lvl3pPr>
              <a:buNone/>
              <a:defRPr/>
            </a:lvl3pPr>
            <a:lvl4pPr>
              <a:buNone/>
              <a:defRPr/>
            </a:lvl4pPr>
            <a:lvl5pPr>
              <a:buNone/>
              <a:defRPr/>
            </a:lvl5pPr>
          </a:lstStyle>
          <a:p>
            <a:pPr lvl="0"/>
            <a:r>
              <a:rPr lang="en-US" dirty="0"/>
              <a:t>Enter Text</a:t>
            </a:r>
          </a:p>
        </p:txBody>
      </p:sp>
      <p:sp>
        <p:nvSpPr>
          <p:cNvPr id="12" name="Text Placeholder 9"/>
          <p:cNvSpPr>
            <a:spLocks noGrp="1"/>
          </p:cNvSpPr>
          <p:nvPr>
            <p:ph type="body" sz="quarter" idx="12" hasCustomPrompt="1"/>
          </p:nvPr>
        </p:nvSpPr>
        <p:spPr>
          <a:xfrm rot="2700000">
            <a:off x="4072944" y="4388486"/>
            <a:ext cx="1674812" cy="422166"/>
          </a:xfrm>
        </p:spPr>
        <p:txBody>
          <a:bodyPr anchor="ctr"/>
          <a:lstStyle>
            <a:lvl1pPr marL="0" indent="0" algn="ctr">
              <a:buNone/>
              <a:defRPr sz="1400" b="1">
                <a:solidFill>
                  <a:schemeClr val="bg1"/>
                </a:solidFill>
              </a:defRPr>
            </a:lvl1pPr>
            <a:lvl2pPr>
              <a:buNone/>
              <a:defRPr/>
            </a:lvl2pPr>
            <a:lvl3pPr>
              <a:buNone/>
              <a:defRPr/>
            </a:lvl3pPr>
            <a:lvl4pPr>
              <a:buNone/>
              <a:defRPr/>
            </a:lvl4pPr>
            <a:lvl5pPr>
              <a:buNone/>
              <a:defRPr/>
            </a:lvl5pPr>
          </a:lstStyle>
          <a:p>
            <a:pPr lvl="0"/>
            <a:r>
              <a:rPr lang="en-US" dirty="0"/>
              <a:t>Enter Text</a:t>
            </a:r>
          </a:p>
        </p:txBody>
      </p:sp>
      <p:sp>
        <p:nvSpPr>
          <p:cNvPr id="13" name="Text Placeholder 9"/>
          <p:cNvSpPr>
            <a:spLocks noGrp="1"/>
          </p:cNvSpPr>
          <p:nvPr>
            <p:ph type="body" sz="quarter" idx="13" hasCustomPrompt="1"/>
          </p:nvPr>
        </p:nvSpPr>
        <p:spPr>
          <a:xfrm rot="18900000">
            <a:off x="6250664" y="4449181"/>
            <a:ext cx="2061968" cy="342900"/>
          </a:xfrm>
        </p:spPr>
        <p:txBody>
          <a:bodyPr anchor="ctr"/>
          <a:lstStyle>
            <a:lvl1pPr marL="0" indent="0" algn="ctr">
              <a:buNone/>
              <a:defRPr sz="1400" b="1">
                <a:solidFill>
                  <a:schemeClr val="tx1"/>
                </a:solidFill>
              </a:defRPr>
            </a:lvl1pPr>
            <a:lvl2pPr>
              <a:buNone/>
              <a:defRPr/>
            </a:lvl2pPr>
            <a:lvl3pPr>
              <a:buNone/>
              <a:defRPr/>
            </a:lvl3pPr>
            <a:lvl4pPr>
              <a:buNone/>
              <a:defRPr/>
            </a:lvl4pPr>
            <a:lvl5pPr>
              <a:buNone/>
              <a:defRPr/>
            </a:lvl5pPr>
          </a:lstStyle>
          <a:p>
            <a:pPr lvl="0"/>
            <a:r>
              <a:rPr lang="en-US" dirty="0"/>
              <a:t>Enter Text</a:t>
            </a:r>
          </a:p>
        </p:txBody>
      </p:sp>
      <p:sp>
        <p:nvSpPr>
          <p:cNvPr id="14" name="Rounded Rectangle 13"/>
          <p:cNvSpPr/>
          <p:nvPr userDrawn="1"/>
        </p:nvSpPr>
        <p:spPr bwMode="auto">
          <a:xfrm>
            <a:off x="560933" y="1295400"/>
            <a:ext cx="3475834" cy="1905000"/>
          </a:xfrm>
          <a:prstGeom prst="roundRect">
            <a:avLst>
              <a:gd name="adj" fmla="val 3950"/>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15" name="Text Placeholder 9"/>
          <p:cNvSpPr>
            <a:spLocks noGrp="1"/>
          </p:cNvSpPr>
          <p:nvPr>
            <p:ph type="body" sz="quarter" idx="14" hasCustomPrompt="1"/>
          </p:nvPr>
        </p:nvSpPr>
        <p:spPr>
          <a:xfrm>
            <a:off x="576569" y="1310786"/>
            <a:ext cx="3377329" cy="1828800"/>
          </a:xfrm>
        </p:spPr>
        <p:txBody>
          <a:bodyPr/>
          <a:lstStyle>
            <a:lvl1pPr>
              <a:spcBef>
                <a:spcPts val="600"/>
              </a:spcBef>
              <a:defRPr sz="1400"/>
            </a:lvl1pPr>
            <a:lvl2pPr>
              <a:lnSpc>
                <a:spcPct val="100000"/>
              </a:lnSpc>
              <a:spcBef>
                <a:spcPts val="300"/>
              </a:spcBef>
              <a:defRPr sz="1200"/>
            </a:lvl2pPr>
          </a:lstStyle>
          <a:p>
            <a:pPr lvl="0"/>
            <a:r>
              <a:rPr lang="en-US" dirty="0"/>
              <a:t>Describe step 4 and its sub-steps</a:t>
            </a:r>
          </a:p>
          <a:p>
            <a:pPr lvl="1"/>
            <a:r>
              <a:rPr lang="en-US" dirty="0"/>
              <a:t>Second level</a:t>
            </a:r>
          </a:p>
        </p:txBody>
      </p:sp>
      <p:sp>
        <p:nvSpPr>
          <p:cNvPr id="16" name="Rounded Rectangle 15"/>
          <p:cNvSpPr/>
          <p:nvPr userDrawn="1"/>
        </p:nvSpPr>
        <p:spPr bwMode="auto">
          <a:xfrm>
            <a:off x="8149369" y="1295400"/>
            <a:ext cx="3475834" cy="1905000"/>
          </a:xfrm>
          <a:prstGeom prst="roundRect">
            <a:avLst>
              <a:gd name="adj" fmla="val 3950"/>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17" name="Text Placeholder 9"/>
          <p:cNvSpPr>
            <a:spLocks noGrp="1"/>
          </p:cNvSpPr>
          <p:nvPr>
            <p:ph type="body" sz="quarter" idx="15" hasCustomPrompt="1"/>
          </p:nvPr>
        </p:nvSpPr>
        <p:spPr>
          <a:xfrm>
            <a:off x="8165004" y="1310786"/>
            <a:ext cx="3377329" cy="1828800"/>
          </a:xfrm>
        </p:spPr>
        <p:txBody>
          <a:bodyPr/>
          <a:lstStyle>
            <a:lvl1pPr>
              <a:spcBef>
                <a:spcPts val="600"/>
              </a:spcBef>
              <a:defRPr sz="1400"/>
            </a:lvl1pPr>
            <a:lvl2pPr>
              <a:lnSpc>
                <a:spcPct val="100000"/>
              </a:lnSpc>
              <a:spcBef>
                <a:spcPts val="300"/>
              </a:spcBef>
              <a:defRPr sz="1200"/>
            </a:lvl2pPr>
          </a:lstStyle>
          <a:p>
            <a:pPr lvl="0"/>
            <a:r>
              <a:rPr lang="en-US" dirty="0"/>
              <a:t>Describe step 1 and its sub-steps</a:t>
            </a:r>
          </a:p>
          <a:p>
            <a:pPr lvl="1"/>
            <a:r>
              <a:rPr lang="en-US" dirty="0"/>
              <a:t>Second level</a:t>
            </a:r>
          </a:p>
        </p:txBody>
      </p:sp>
      <p:sp>
        <p:nvSpPr>
          <p:cNvPr id="18" name="Rounded Rectangle 17"/>
          <p:cNvSpPr/>
          <p:nvPr userDrawn="1"/>
        </p:nvSpPr>
        <p:spPr bwMode="auto">
          <a:xfrm>
            <a:off x="560933" y="4114800"/>
            <a:ext cx="3475834" cy="1905000"/>
          </a:xfrm>
          <a:prstGeom prst="roundRect">
            <a:avLst>
              <a:gd name="adj" fmla="val 3950"/>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19" name="Text Placeholder 9"/>
          <p:cNvSpPr>
            <a:spLocks noGrp="1"/>
          </p:cNvSpPr>
          <p:nvPr>
            <p:ph type="body" sz="quarter" idx="16" hasCustomPrompt="1"/>
          </p:nvPr>
        </p:nvSpPr>
        <p:spPr>
          <a:xfrm>
            <a:off x="576569" y="4130186"/>
            <a:ext cx="3377329" cy="1828800"/>
          </a:xfrm>
        </p:spPr>
        <p:txBody>
          <a:bodyPr/>
          <a:lstStyle>
            <a:lvl1pPr>
              <a:spcBef>
                <a:spcPts val="600"/>
              </a:spcBef>
              <a:defRPr sz="1400"/>
            </a:lvl1pPr>
            <a:lvl2pPr>
              <a:lnSpc>
                <a:spcPct val="100000"/>
              </a:lnSpc>
              <a:spcBef>
                <a:spcPts val="300"/>
              </a:spcBef>
              <a:defRPr sz="1200"/>
            </a:lvl2pPr>
          </a:lstStyle>
          <a:p>
            <a:pPr lvl="0"/>
            <a:r>
              <a:rPr lang="en-US" dirty="0"/>
              <a:t>Describe step 3 and its sub-steps</a:t>
            </a:r>
          </a:p>
          <a:p>
            <a:pPr lvl="1"/>
            <a:r>
              <a:rPr lang="en-US" dirty="0"/>
              <a:t>Second level</a:t>
            </a:r>
          </a:p>
        </p:txBody>
      </p:sp>
      <p:sp>
        <p:nvSpPr>
          <p:cNvPr id="20" name="Rounded Rectangle 19"/>
          <p:cNvSpPr/>
          <p:nvPr userDrawn="1"/>
        </p:nvSpPr>
        <p:spPr bwMode="auto">
          <a:xfrm>
            <a:off x="8149369" y="4114800"/>
            <a:ext cx="3475834" cy="1905000"/>
          </a:xfrm>
          <a:prstGeom prst="roundRect">
            <a:avLst>
              <a:gd name="adj" fmla="val 3950"/>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21" name="Text Placeholder 9"/>
          <p:cNvSpPr>
            <a:spLocks noGrp="1"/>
          </p:cNvSpPr>
          <p:nvPr>
            <p:ph type="body" sz="quarter" idx="17" hasCustomPrompt="1"/>
          </p:nvPr>
        </p:nvSpPr>
        <p:spPr>
          <a:xfrm>
            <a:off x="8165004" y="4130186"/>
            <a:ext cx="3377329" cy="1828800"/>
          </a:xfrm>
        </p:spPr>
        <p:txBody>
          <a:bodyPr/>
          <a:lstStyle>
            <a:lvl1pPr>
              <a:spcBef>
                <a:spcPts val="600"/>
              </a:spcBef>
              <a:defRPr sz="1400"/>
            </a:lvl1pPr>
            <a:lvl2pPr>
              <a:lnSpc>
                <a:spcPct val="100000"/>
              </a:lnSpc>
              <a:spcBef>
                <a:spcPts val="300"/>
              </a:spcBef>
              <a:defRPr sz="1200"/>
            </a:lvl2pPr>
          </a:lstStyle>
          <a:p>
            <a:pPr lvl="0"/>
            <a:r>
              <a:rPr lang="en-US" dirty="0"/>
              <a:t>Describe step 2 and its sub-steps</a:t>
            </a:r>
          </a:p>
          <a:p>
            <a:pPr lvl="1"/>
            <a:r>
              <a:rPr lang="en-US" dirty="0"/>
              <a:t>Second level</a:t>
            </a:r>
          </a:p>
        </p:txBody>
      </p:sp>
      <p:graphicFrame>
        <p:nvGraphicFramePr>
          <p:cNvPr id="1132546" name="Object 113"/>
          <p:cNvGraphicFramePr>
            <a:graphicFrameLocks noChangeAspect="1"/>
          </p:cNvGraphicFramePr>
          <p:nvPr/>
        </p:nvGraphicFramePr>
        <p:xfrm>
          <a:off x="11384804" y="76200"/>
          <a:ext cx="730973" cy="547688"/>
        </p:xfrm>
        <a:graphic>
          <a:graphicData uri="http://schemas.openxmlformats.org/presentationml/2006/ole">
            <mc:AlternateContent xmlns:mc="http://schemas.openxmlformats.org/markup-compatibility/2006">
              <mc:Choice xmlns:v="urn:schemas-microsoft-com:vml" Requires="v">
                <p:oleObj spid="_x0000_s47112" r:id="rId3" imgW="971686" imgH="895238" progId="PBrush">
                  <p:embed/>
                </p:oleObj>
              </mc:Choice>
              <mc:Fallback>
                <p:oleObj r:id="rId3" imgW="971686" imgH="895238" progId="PBrush">
                  <p:embed/>
                  <p:pic>
                    <p:nvPicPr>
                      <p:cNvPr id="1132546" name="Object 1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4804" y="76200"/>
                        <a:ext cx="730973"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26978840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ycle without Gradi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What is the Key Takeaway from the Slide?</a:t>
            </a:r>
          </a:p>
        </p:txBody>
      </p:sp>
      <p:sp>
        <p:nvSpPr>
          <p:cNvPr id="5" name="Circular Arrow 4"/>
          <p:cNvSpPr/>
          <p:nvPr userDrawn="1"/>
        </p:nvSpPr>
        <p:spPr bwMode="auto">
          <a:xfrm>
            <a:off x="3750632" y="1752599"/>
            <a:ext cx="4690734" cy="3810000"/>
          </a:xfrm>
          <a:prstGeom prst="circularArrow">
            <a:avLst>
              <a:gd name="adj1" fmla="val 13145"/>
              <a:gd name="adj2" fmla="val 694608"/>
              <a:gd name="adj3" fmla="val 15503785"/>
              <a:gd name="adj4" fmla="val 10800000"/>
              <a:gd name="adj5" fmla="val 12264"/>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6" name="Circular Arrow 5"/>
          <p:cNvSpPr/>
          <p:nvPr userDrawn="1"/>
        </p:nvSpPr>
        <p:spPr bwMode="auto">
          <a:xfrm rot="5400000">
            <a:off x="4190999" y="1312232"/>
            <a:ext cx="3810000" cy="4690734"/>
          </a:xfrm>
          <a:prstGeom prst="circularArrow">
            <a:avLst>
              <a:gd name="adj1" fmla="val 13145"/>
              <a:gd name="adj2" fmla="val 694608"/>
              <a:gd name="adj3" fmla="val 15503785"/>
              <a:gd name="adj4" fmla="val 10800000"/>
              <a:gd name="adj5" fmla="val 12264"/>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7" name="Circular Arrow 6"/>
          <p:cNvSpPr/>
          <p:nvPr userDrawn="1"/>
        </p:nvSpPr>
        <p:spPr bwMode="auto">
          <a:xfrm rot="10800000">
            <a:off x="3750634" y="1752599"/>
            <a:ext cx="4690734" cy="3810000"/>
          </a:xfrm>
          <a:prstGeom prst="circularArrow">
            <a:avLst>
              <a:gd name="adj1" fmla="val 13145"/>
              <a:gd name="adj2" fmla="val 694608"/>
              <a:gd name="adj3" fmla="val 15503785"/>
              <a:gd name="adj4" fmla="val 10800000"/>
              <a:gd name="adj5" fmla="val 12264"/>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8" name="Circular Arrow 7"/>
          <p:cNvSpPr/>
          <p:nvPr userDrawn="1"/>
        </p:nvSpPr>
        <p:spPr bwMode="auto">
          <a:xfrm rot="16200000">
            <a:off x="4191001" y="1312232"/>
            <a:ext cx="3810000" cy="4690734"/>
          </a:xfrm>
          <a:prstGeom prst="circularArrow">
            <a:avLst>
              <a:gd name="adj1" fmla="val 13145"/>
              <a:gd name="adj2" fmla="val 694608"/>
              <a:gd name="adj3" fmla="val 15503785"/>
              <a:gd name="adj4" fmla="val 10800000"/>
              <a:gd name="adj5" fmla="val 12264"/>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10" name="Text Placeholder 9"/>
          <p:cNvSpPr>
            <a:spLocks noGrp="1"/>
          </p:cNvSpPr>
          <p:nvPr>
            <p:ph type="body" sz="quarter" idx="10" hasCustomPrompt="1"/>
          </p:nvPr>
        </p:nvSpPr>
        <p:spPr>
          <a:xfrm rot="2700000">
            <a:off x="6444242" y="2483485"/>
            <a:ext cx="1674812" cy="422166"/>
          </a:xfrm>
        </p:spPr>
        <p:txBody>
          <a:bodyPr anchor="ctr"/>
          <a:lstStyle>
            <a:lvl1pPr marL="0" indent="0" algn="ctr">
              <a:buNone/>
              <a:defRPr sz="1400" b="1">
                <a:solidFill>
                  <a:schemeClr val="bg1"/>
                </a:solidFill>
              </a:defRPr>
            </a:lvl1pPr>
            <a:lvl2pPr>
              <a:buNone/>
              <a:defRPr/>
            </a:lvl2pPr>
            <a:lvl3pPr>
              <a:buNone/>
              <a:defRPr/>
            </a:lvl3pPr>
            <a:lvl4pPr>
              <a:buNone/>
              <a:defRPr/>
            </a:lvl4pPr>
            <a:lvl5pPr>
              <a:buNone/>
              <a:defRPr/>
            </a:lvl5pPr>
          </a:lstStyle>
          <a:p>
            <a:pPr lvl="0"/>
            <a:r>
              <a:rPr lang="en-US" dirty="0"/>
              <a:t>Enter Text</a:t>
            </a:r>
          </a:p>
        </p:txBody>
      </p:sp>
      <p:sp>
        <p:nvSpPr>
          <p:cNvPr id="11" name="Text Placeholder 9"/>
          <p:cNvSpPr>
            <a:spLocks noGrp="1"/>
          </p:cNvSpPr>
          <p:nvPr>
            <p:ph type="body" sz="quarter" idx="11" hasCustomPrompt="1"/>
          </p:nvPr>
        </p:nvSpPr>
        <p:spPr>
          <a:xfrm rot="18900000">
            <a:off x="3879366" y="2523117"/>
            <a:ext cx="2061968" cy="342900"/>
          </a:xfrm>
        </p:spPr>
        <p:txBody>
          <a:bodyPr anchor="ctr"/>
          <a:lstStyle>
            <a:lvl1pPr marL="0" indent="0" algn="ctr">
              <a:buNone/>
              <a:defRPr sz="1400" b="1">
                <a:solidFill>
                  <a:schemeClr val="bg1"/>
                </a:solidFill>
              </a:defRPr>
            </a:lvl1pPr>
            <a:lvl2pPr>
              <a:buNone/>
              <a:defRPr/>
            </a:lvl2pPr>
            <a:lvl3pPr>
              <a:buNone/>
              <a:defRPr/>
            </a:lvl3pPr>
            <a:lvl4pPr>
              <a:buNone/>
              <a:defRPr/>
            </a:lvl4pPr>
            <a:lvl5pPr>
              <a:buNone/>
              <a:defRPr/>
            </a:lvl5pPr>
          </a:lstStyle>
          <a:p>
            <a:pPr lvl="0"/>
            <a:r>
              <a:rPr lang="en-US" dirty="0"/>
              <a:t>Enter Text</a:t>
            </a:r>
          </a:p>
        </p:txBody>
      </p:sp>
      <p:sp>
        <p:nvSpPr>
          <p:cNvPr id="12" name="Text Placeholder 9"/>
          <p:cNvSpPr>
            <a:spLocks noGrp="1"/>
          </p:cNvSpPr>
          <p:nvPr>
            <p:ph type="body" sz="quarter" idx="12" hasCustomPrompt="1"/>
          </p:nvPr>
        </p:nvSpPr>
        <p:spPr>
          <a:xfrm rot="2700000">
            <a:off x="4072944" y="4388486"/>
            <a:ext cx="1674812" cy="422166"/>
          </a:xfrm>
        </p:spPr>
        <p:txBody>
          <a:bodyPr anchor="ctr"/>
          <a:lstStyle>
            <a:lvl1pPr marL="0" indent="0" algn="ctr">
              <a:buNone/>
              <a:defRPr sz="1400" b="1">
                <a:solidFill>
                  <a:schemeClr val="bg1"/>
                </a:solidFill>
              </a:defRPr>
            </a:lvl1pPr>
            <a:lvl2pPr>
              <a:buNone/>
              <a:defRPr/>
            </a:lvl2pPr>
            <a:lvl3pPr>
              <a:buNone/>
              <a:defRPr/>
            </a:lvl3pPr>
            <a:lvl4pPr>
              <a:buNone/>
              <a:defRPr/>
            </a:lvl4pPr>
            <a:lvl5pPr>
              <a:buNone/>
              <a:defRPr/>
            </a:lvl5pPr>
          </a:lstStyle>
          <a:p>
            <a:pPr lvl="0"/>
            <a:r>
              <a:rPr lang="en-US" dirty="0"/>
              <a:t>Enter Text</a:t>
            </a:r>
          </a:p>
        </p:txBody>
      </p:sp>
      <p:sp>
        <p:nvSpPr>
          <p:cNvPr id="13" name="Text Placeholder 9"/>
          <p:cNvSpPr>
            <a:spLocks noGrp="1"/>
          </p:cNvSpPr>
          <p:nvPr>
            <p:ph type="body" sz="quarter" idx="13" hasCustomPrompt="1"/>
          </p:nvPr>
        </p:nvSpPr>
        <p:spPr>
          <a:xfrm rot="18900000">
            <a:off x="6250664" y="4449181"/>
            <a:ext cx="2061968" cy="342900"/>
          </a:xfrm>
        </p:spPr>
        <p:txBody>
          <a:bodyPr anchor="ctr"/>
          <a:lstStyle>
            <a:lvl1pPr marL="0" indent="0" algn="ctr">
              <a:buNone/>
              <a:defRPr sz="1400" b="1">
                <a:solidFill>
                  <a:schemeClr val="bg1"/>
                </a:solidFill>
              </a:defRPr>
            </a:lvl1pPr>
            <a:lvl2pPr>
              <a:buNone/>
              <a:defRPr/>
            </a:lvl2pPr>
            <a:lvl3pPr>
              <a:buNone/>
              <a:defRPr/>
            </a:lvl3pPr>
            <a:lvl4pPr>
              <a:buNone/>
              <a:defRPr/>
            </a:lvl4pPr>
            <a:lvl5pPr>
              <a:buNone/>
              <a:defRPr/>
            </a:lvl5pPr>
          </a:lstStyle>
          <a:p>
            <a:pPr lvl="0"/>
            <a:r>
              <a:rPr lang="en-US" dirty="0"/>
              <a:t>Enter Text</a:t>
            </a:r>
          </a:p>
        </p:txBody>
      </p:sp>
      <p:sp>
        <p:nvSpPr>
          <p:cNvPr id="14" name="Rounded Rectangle 13"/>
          <p:cNvSpPr/>
          <p:nvPr userDrawn="1"/>
        </p:nvSpPr>
        <p:spPr bwMode="auto">
          <a:xfrm>
            <a:off x="560933" y="1295400"/>
            <a:ext cx="3475834" cy="1905000"/>
          </a:xfrm>
          <a:prstGeom prst="roundRect">
            <a:avLst>
              <a:gd name="adj" fmla="val 3950"/>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15" name="Text Placeholder 9"/>
          <p:cNvSpPr>
            <a:spLocks noGrp="1"/>
          </p:cNvSpPr>
          <p:nvPr>
            <p:ph type="body" sz="quarter" idx="14" hasCustomPrompt="1"/>
          </p:nvPr>
        </p:nvSpPr>
        <p:spPr>
          <a:xfrm>
            <a:off x="576569" y="1310786"/>
            <a:ext cx="3377329" cy="1828800"/>
          </a:xfrm>
        </p:spPr>
        <p:txBody>
          <a:bodyPr/>
          <a:lstStyle>
            <a:lvl1pPr>
              <a:spcBef>
                <a:spcPts val="600"/>
              </a:spcBef>
              <a:defRPr sz="1400"/>
            </a:lvl1pPr>
            <a:lvl2pPr>
              <a:lnSpc>
                <a:spcPct val="100000"/>
              </a:lnSpc>
              <a:spcBef>
                <a:spcPts val="300"/>
              </a:spcBef>
              <a:defRPr sz="1200"/>
            </a:lvl2pPr>
          </a:lstStyle>
          <a:p>
            <a:pPr lvl="0"/>
            <a:r>
              <a:rPr lang="en-US" dirty="0"/>
              <a:t>Describe step 4 and its sub-steps</a:t>
            </a:r>
          </a:p>
          <a:p>
            <a:pPr lvl="1"/>
            <a:r>
              <a:rPr lang="en-US" dirty="0"/>
              <a:t>Second level</a:t>
            </a:r>
          </a:p>
        </p:txBody>
      </p:sp>
      <p:sp>
        <p:nvSpPr>
          <p:cNvPr id="16" name="Rounded Rectangle 15"/>
          <p:cNvSpPr/>
          <p:nvPr userDrawn="1"/>
        </p:nvSpPr>
        <p:spPr bwMode="auto">
          <a:xfrm>
            <a:off x="8149369" y="1295400"/>
            <a:ext cx="3475834" cy="1905000"/>
          </a:xfrm>
          <a:prstGeom prst="roundRect">
            <a:avLst>
              <a:gd name="adj" fmla="val 3950"/>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17" name="Text Placeholder 9"/>
          <p:cNvSpPr>
            <a:spLocks noGrp="1"/>
          </p:cNvSpPr>
          <p:nvPr>
            <p:ph type="body" sz="quarter" idx="15" hasCustomPrompt="1"/>
          </p:nvPr>
        </p:nvSpPr>
        <p:spPr>
          <a:xfrm>
            <a:off x="8165004" y="1310786"/>
            <a:ext cx="3377329" cy="1828800"/>
          </a:xfrm>
        </p:spPr>
        <p:txBody>
          <a:bodyPr/>
          <a:lstStyle>
            <a:lvl1pPr>
              <a:spcBef>
                <a:spcPts val="600"/>
              </a:spcBef>
              <a:defRPr sz="1400"/>
            </a:lvl1pPr>
            <a:lvl2pPr>
              <a:lnSpc>
                <a:spcPct val="100000"/>
              </a:lnSpc>
              <a:spcBef>
                <a:spcPts val="300"/>
              </a:spcBef>
              <a:defRPr sz="1200"/>
            </a:lvl2pPr>
          </a:lstStyle>
          <a:p>
            <a:pPr lvl="0"/>
            <a:r>
              <a:rPr lang="en-US" dirty="0"/>
              <a:t>Describe step 1 and its sub-steps</a:t>
            </a:r>
          </a:p>
          <a:p>
            <a:pPr lvl="1"/>
            <a:r>
              <a:rPr lang="en-US" dirty="0"/>
              <a:t>Second level</a:t>
            </a:r>
          </a:p>
        </p:txBody>
      </p:sp>
      <p:sp>
        <p:nvSpPr>
          <p:cNvPr id="18" name="Rounded Rectangle 17"/>
          <p:cNvSpPr/>
          <p:nvPr userDrawn="1"/>
        </p:nvSpPr>
        <p:spPr bwMode="auto">
          <a:xfrm>
            <a:off x="560933" y="4114800"/>
            <a:ext cx="3475834" cy="1905000"/>
          </a:xfrm>
          <a:prstGeom prst="roundRect">
            <a:avLst>
              <a:gd name="adj" fmla="val 3950"/>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19" name="Text Placeholder 9"/>
          <p:cNvSpPr>
            <a:spLocks noGrp="1"/>
          </p:cNvSpPr>
          <p:nvPr>
            <p:ph type="body" sz="quarter" idx="16" hasCustomPrompt="1"/>
          </p:nvPr>
        </p:nvSpPr>
        <p:spPr>
          <a:xfrm>
            <a:off x="576569" y="4130186"/>
            <a:ext cx="3377329" cy="1828800"/>
          </a:xfrm>
        </p:spPr>
        <p:txBody>
          <a:bodyPr/>
          <a:lstStyle>
            <a:lvl1pPr>
              <a:spcBef>
                <a:spcPts val="600"/>
              </a:spcBef>
              <a:defRPr sz="1400"/>
            </a:lvl1pPr>
            <a:lvl2pPr>
              <a:lnSpc>
                <a:spcPct val="100000"/>
              </a:lnSpc>
              <a:spcBef>
                <a:spcPts val="300"/>
              </a:spcBef>
              <a:defRPr sz="1200"/>
            </a:lvl2pPr>
          </a:lstStyle>
          <a:p>
            <a:pPr lvl="0"/>
            <a:r>
              <a:rPr lang="en-US" dirty="0"/>
              <a:t>Describe step 3 and its sub-steps</a:t>
            </a:r>
          </a:p>
          <a:p>
            <a:pPr lvl="1"/>
            <a:r>
              <a:rPr lang="en-US" dirty="0"/>
              <a:t>Second level</a:t>
            </a:r>
          </a:p>
        </p:txBody>
      </p:sp>
      <p:sp>
        <p:nvSpPr>
          <p:cNvPr id="20" name="Rounded Rectangle 19"/>
          <p:cNvSpPr/>
          <p:nvPr userDrawn="1"/>
        </p:nvSpPr>
        <p:spPr bwMode="auto">
          <a:xfrm>
            <a:off x="8149369" y="4114800"/>
            <a:ext cx="3475834" cy="1905000"/>
          </a:xfrm>
          <a:prstGeom prst="roundRect">
            <a:avLst>
              <a:gd name="adj" fmla="val 3950"/>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dirty="0">
              <a:solidFill>
                <a:schemeClr val="tx1"/>
              </a:solidFill>
              <a:latin typeface="+mn-lt"/>
              <a:ea typeface="+mn-ea"/>
              <a:cs typeface="+mn-cs"/>
            </a:endParaRPr>
          </a:p>
        </p:txBody>
      </p:sp>
      <p:sp>
        <p:nvSpPr>
          <p:cNvPr id="21" name="Text Placeholder 9"/>
          <p:cNvSpPr>
            <a:spLocks noGrp="1"/>
          </p:cNvSpPr>
          <p:nvPr>
            <p:ph type="body" sz="quarter" idx="17" hasCustomPrompt="1"/>
          </p:nvPr>
        </p:nvSpPr>
        <p:spPr>
          <a:xfrm>
            <a:off x="8165004" y="4130186"/>
            <a:ext cx="3377329" cy="1828800"/>
          </a:xfrm>
        </p:spPr>
        <p:txBody>
          <a:bodyPr/>
          <a:lstStyle>
            <a:lvl1pPr>
              <a:spcBef>
                <a:spcPts val="600"/>
              </a:spcBef>
              <a:defRPr sz="1400"/>
            </a:lvl1pPr>
            <a:lvl2pPr>
              <a:lnSpc>
                <a:spcPct val="100000"/>
              </a:lnSpc>
              <a:spcBef>
                <a:spcPts val="300"/>
              </a:spcBef>
              <a:defRPr sz="1200"/>
            </a:lvl2pPr>
          </a:lstStyle>
          <a:p>
            <a:pPr lvl="0"/>
            <a:r>
              <a:rPr lang="en-US" dirty="0"/>
              <a:t>Describe step 2 and its sub-steps</a:t>
            </a:r>
          </a:p>
          <a:p>
            <a:pPr lvl="1"/>
            <a:r>
              <a:rPr lang="en-US" dirty="0"/>
              <a:t>Second level</a:t>
            </a:r>
          </a:p>
        </p:txBody>
      </p:sp>
      <p:graphicFrame>
        <p:nvGraphicFramePr>
          <p:cNvPr id="1133570" name="Object 113"/>
          <p:cNvGraphicFramePr>
            <a:graphicFrameLocks noChangeAspect="1"/>
          </p:cNvGraphicFramePr>
          <p:nvPr/>
        </p:nvGraphicFramePr>
        <p:xfrm>
          <a:off x="11384804" y="76200"/>
          <a:ext cx="730973" cy="547688"/>
        </p:xfrm>
        <a:graphic>
          <a:graphicData uri="http://schemas.openxmlformats.org/presentationml/2006/ole">
            <mc:AlternateContent xmlns:mc="http://schemas.openxmlformats.org/markup-compatibility/2006">
              <mc:Choice xmlns:v="urn:schemas-microsoft-com:vml" Requires="v">
                <p:oleObj spid="_x0000_s48136" r:id="rId3" imgW="971686" imgH="895238" progId="PBrush">
                  <p:embed/>
                </p:oleObj>
              </mc:Choice>
              <mc:Fallback>
                <p:oleObj r:id="rId3" imgW="971686" imgH="895238" progId="PBrush">
                  <p:embed/>
                  <p:pic>
                    <p:nvPicPr>
                      <p:cNvPr id="1133570" name="Object 1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4804" y="76200"/>
                        <a:ext cx="730973"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0145297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What is the Key Takeaway from the Slide?</a:t>
            </a:r>
          </a:p>
        </p:txBody>
      </p:sp>
      <p:sp>
        <p:nvSpPr>
          <p:cNvPr id="8" name="Chart Placeholder 7"/>
          <p:cNvSpPr>
            <a:spLocks noGrp="1"/>
          </p:cNvSpPr>
          <p:nvPr>
            <p:ph type="chart" sz="quarter" idx="10"/>
          </p:nvPr>
        </p:nvSpPr>
        <p:spPr>
          <a:xfrm>
            <a:off x="2249599" y="1295400"/>
            <a:ext cx="7692804" cy="3962400"/>
          </a:xfrm>
        </p:spPr>
        <p:txBody>
          <a:bodyPr/>
          <a:lstStyle/>
          <a:p>
            <a:r>
              <a:rPr lang="en-US"/>
              <a:t>Click icon to add chart</a:t>
            </a:r>
            <a:endParaRPr lang="en-US" dirty="0"/>
          </a:p>
        </p:txBody>
      </p:sp>
      <p:graphicFrame>
        <p:nvGraphicFramePr>
          <p:cNvPr id="1134594" name="Object 113"/>
          <p:cNvGraphicFramePr>
            <a:graphicFrameLocks noChangeAspect="1"/>
          </p:cNvGraphicFramePr>
          <p:nvPr/>
        </p:nvGraphicFramePr>
        <p:xfrm>
          <a:off x="11384804" y="76200"/>
          <a:ext cx="730973" cy="547688"/>
        </p:xfrm>
        <a:graphic>
          <a:graphicData uri="http://schemas.openxmlformats.org/presentationml/2006/ole">
            <mc:AlternateContent xmlns:mc="http://schemas.openxmlformats.org/markup-compatibility/2006">
              <mc:Choice xmlns:v="urn:schemas-microsoft-com:vml" Requires="v">
                <p:oleObj spid="_x0000_s49160" r:id="rId3" imgW="971686" imgH="895238" progId="PBrush">
                  <p:embed/>
                </p:oleObj>
              </mc:Choice>
              <mc:Fallback>
                <p:oleObj r:id="rId3" imgW="971686" imgH="895238" progId="PBrush">
                  <p:embed/>
                  <p:pic>
                    <p:nvPicPr>
                      <p:cNvPr id="1134594" name="Object 1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4804" y="76200"/>
                        <a:ext cx="730973"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991053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graphic">
    <p:spTree>
      <p:nvGrpSpPr>
        <p:cNvPr id="1" name=""/>
        <p:cNvGrpSpPr/>
        <p:nvPr/>
      </p:nvGrpSpPr>
      <p:grpSpPr>
        <a:xfrm>
          <a:off x="0" y="0"/>
          <a:ext cx="0" cy="0"/>
          <a:chOff x="0" y="0"/>
          <a:chExt cx="0" cy="0"/>
        </a:xfrm>
      </p:grpSpPr>
      <p:sp>
        <p:nvSpPr>
          <p:cNvPr id="2" name="Title 1"/>
          <p:cNvSpPr>
            <a:spLocks noGrp="1"/>
          </p:cNvSpPr>
          <p:nvPr>
            <p:ph type="title"/>
          </p:nvPr>
        </p:nvSpPr>
        <p:spPr>
          <a:xfrm>
            <a:off x="605367" y="378458"/>
            <a:ext cx="10145760" cy="577081"/>
          </a:xfrm>
        </p:spPr>
        <p:txBody>
          <a:bodyPr/>
          <a:lstStyle>
            <a:lvl1pPr>
              <a:defRPr sz="3750">
                <a:solidFill>
                  <a:schemeClr val="tx1"/>
                </a:solidFill>
              </a:defRPr>
            </a:lvl1pPr>
          </a:lstStyle>
          <a:p>
            <a:r>
              <a:rPr lang="en-US"/>
              <a:t>Click to edit Master title style</a:t>
            </a:r>
          </a:p>
        </p:txBody>
      </p:sp>
      <p:sp>
        <p:nvSpPr>
          <p:cNvPr id="7" name="Content Placeholder 11"/>
          <p:cNvSpPr>
            <a:spLocks noGrp="1"/>
          </p:cNvSpPr>
          <p:nvPr>
            <p:ph sz="quarter" idx="15"/>
          </p:nvPr>
        </p:nvSpPr>
        <p:spPr>
          <a:xfrm>
            <a:off x="601601" y="1713178"/>
            <a:ext cx="10985780" cy="4193910"/>
          </a:xfrm>
        </p:spPr>
        <p:txBody>
          <a:bodyPr/>
          <a:lstStyle>
            <a:lvl1pPr marL="0" marR="0" indent="0" algn="ctr" defTabSz="914363" rtl="0" eaLnBrk="1" fontAlgn="base" latinLnBrk="0" hangingPunct="1">
              <a:lnSpc>
                <a:spcPct val="100000"/>
              </a:lnSpc>
              <a:spcBef>
                <a:spcPct val="0"/>
              </a:spcBef>
              <a:spcAft>
                <a:spcPct val="0"/>
              </a:spcAft>
              <a:buClrTx/>
              <a:buSzTx/>
              <a:buFontTx/>
              <a:buNone/>
              <a:tabLst/>
              <a:defRPr sz="2000"/>
            </a:lvl1pPr>
          </a:lstStyle>
          <a:p>
            <a:pPr marL="0" marR="0" lvl="0"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Edit Master text styles</a:t>
            </a:r>
          </a:p>
          <a:p>
            <a:pPr marL="0" marR="0" lvl="1"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Second level</a:t>
            </a:r>
          </a:p>
          <a:p>
            <a:pPr marL="0" marR="0" lvl="2"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Third level</a:t>
            </a:r>
          </a:p>
          <a:p>
            <a:pPr marL="0" marR="0" lvl="3"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Fourth level</a:t>
            </a:r>
          </a:p>
          <a:p>
            <a:pPr marL="0" marR="0" lvl="4"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Fifth level</a:t>
            </a:r>
            <a:endParaRPr lang="en-US"/>
          </a:p>
        </p:txBody>
      </p:sp>
      <p:sp>
        <p:nvSpPr>
          <p:cNvPr id="16" name="Text Placeholder 19"/>
          <p:cNvSpPr>
            <a:spLocks noGrp="1"/>
          </p:cNvSpPr>
          <p:nvPr>
            <p:ph type="body" sz="quarter" idx="16" hasCustomPrompt="1"/>
          </p:nvPr>
        </p:nvSpPr>
        <p:spPr>
          <a:xfrm>
            <a:off x="601134" y="6093619"/>
            <a:ext cx="10985500" cy="159263"/>
          </a:xfrm>
        </p:spPr>
        <p:txBody>
          <a:bodyPr anchor="ctr"/>
          <a:lstStyle>
            <a:lvl1pPr marL="0" indent="0">
              <a:buNone/>
              <a:defRPr sz="1000" baseline="0"/>
            </a:lvl1pPr>
            <a:lvl2pPr marL="217161" indent="0">
              <a:buNone/>
              <a:defRPr sz="1000"/>
            </a:lvl2pPr>
            <a:lvl3pPr marL="530330" indent="0">
              <a:buNone/>
              <a:defRPr sz="1000"/>
            </a:lvl3pPr>
            <a:lvl4pPr marL="896076" indent="0">
              <a:buNone/>
              <a:defRPr sz="1000"/>
            </a:lvl4pPr>
            <a:lvl5pPr marL="1296777" indent="0">
              <a:buNone/>
              <a:defRPr sz="1000"/>
            </a:lvl5pPr>
          </a:lstStyle>
          <a:p>
            <a:r>
              <a:rPr lang="en-US" sz="1000">
                <a:solidFill>
                  <a:srgbClr val="595959"/>
                </a:solidFill>
              </a:rPr>
              <a:t>Click to add footnote</a:t>
            </a:r>
          </a:p>
        </p:txBody>
      </p:sp>
      <p:sp>
        <p:nvSpPr>
          <p:cNvPr id="9" name="Slide Number Placeholder 5"/>
          <p:cNvSpPr>
            <a:spLocks noGrp="1"/>
          </p:cNvSpPr>
          <p:nvPr>
            <p:ph type="sldNum" sz="quarter" idx="4"/>
          </p:nvPr>
        </p:nvSpPr>
        <p:spPr>
          <a:xfrm>
            <a:off x="11586635" y="6332953"/>
            <a:ext cx="454400" cy="333375"/>
          </a:xfrm>
          <a:prstGeom prst="rect">
            <a:avLst/>
          </a:prstGeom>
        </p:spPr>
        <p:txBody>
          <a:bodyPr vert="horz" lIns="91440" tIns="45720" rIns="91440" bIns="45720" rtlCol="0" anchor="ctr"/>
          <a:lstStyle>
            <a:lvl1pPr algn="r">
              <a:defRPr sz="800">
                <a:solidFill>
                  <a:srgbClr val="FF0000"/>
                </a:solidFill>
              </a:defRPr>
            </a:lvl1pPr>
          </a:lstStyle>
          <a:p>
            <a:fld id="{AD816501-AAE5-214E-B100-00C3DC5F5E3F}" type="slidenum">
              <a:rPr lang="en-US" smtClean="0"/>
              <a:pPr/>
              <a:t>‹#›</a:t>
            </a:fld>
            <a:endParaRPr lang="en-US"/>
          </a:p>
        </p:txBody>
      </p:sp>
    </p:spTree>
    <p:extLst>
      <p:ext uri="{BB962C8B-B14F-4D97-AF65-F5344CB8AC3E}">
        <p14:creationId xmlns:p14="http://schemas.microsoft.com/office/powerpoint/2010/main" val="465254624"/>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Slide Number Placeholder 8"/>
          <p:cNvSpPr>
            <a:spLocks noGrp="1"/>
          </p:cNvSpPr>
          <p:nvPr>
            <p:ph type="sldNum" sz="quarter" idx="11"/>
          </p:nvPr>
        </p:nvSpPr>
        <p:spPr>
          <a:xfrm>
            <a:off x="0" y="6583368"/>
            <a:ext cx="461435" cy="274637"/>
          </a:xfrm>
          <a:prstGeom prst="rect">
            <a:avLst/>
          </a:prstGeom>
        </p:spPr>
        <p:txBody>
          <a:bodyPr/>
          <a:lstStyle/>
          <a:p>
            <a:pPr algn="ctr" eaLnBrk="0" fontAlgn="base" hangingPunct="0">
              <a:spcBef>
                <a:spcPct val="10000"/>
              </a:spcBef>
              <a:spcAft>
                <a:spcPct val="0"/>
              </a:spcAft>
              <a:buClr>
                <a:srgbClr val="0B1F65"/>
              </a:buClr>
              <a:buFont typeface="Webdings" pitchFamily="18" charset="2"/>
              <a:buNone/>
              <a:defRPr/>
            </a:pPr>
            <a:fld id="{F37E62FB-70C0-40FE-B198-334DCB9EA719}" type="slidenum">
              <a:rPr lang="en-US" sz="1016" smtClean="0">
                <a:solidFill>
                  <a:srgbClr val="838589">
                    <a:lumMod val="75000"/>
                  </a:srgbClr>
                </a:solidFill>
                <a:cs typeface="Times New Roman" pitchFamily="18" charset="0"/>
              </a:rPr>
              <a:pPr algn="ctr" eaLnBrk="0" fontAlgn="base" hangingPunct="0">
                <a:spcBef>
                  <a:spcPct val="10000"/>
                </a:spcBef>
                <a:spcAft>
                  <a:spcPct val="0"/>
                </a:spcAft>
                <a:buClr>
                  <a:srgbClr val="0B1F65"/>
                </a:buClr>
                <a:buFont typeface="Webdings" pitchFamily="18" charset="2"/>
                <a:buNone/>
                <a:defRPr/>
              </a:pPr>
              <a:t>‹#›</a:t>
            </a:fld>
            <a:endParaRPr lang="en-US" sz="1016" dirty="0">
              <a:solidFill>
                <a:srgbClr val="838589">
                  <a:lumMod val="75000"/>
                </a:srgbClr>
              </a:solidFill>
              <a:cs typeface="Times New Roman" pitchFamily="18" charset="0"/>
            </a:endParaRPr>
          </a:p>
        </p:txBody>
      </p:sp>
    </p:spTree>
    <p:extLst>
      <p:ext uri="{BB962C8B-B14F-4D97-AF65-F5344CB8AC3E}">
        <p14:creationId xmlns:p14="http://schemas.microsoft.com/office/powerpoint/2010/main" val="368475461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graphic">
    <p:spTree>
      <p:nvGrpSpPr>
        <p:cNvPr id="1" name=""/>
        <p:cNvGrpSpPr/>
        <p:nvPr/>
      </p:nvGrpSpPr>
      <p:grpSpPr>
        <a:xfrm>
          <a:off x="0" y="0"/>
          <a:ext cx="0" cy="0"/>
          <a:chOff x="0" y="0"/>
          <a:chExt cx="0" cy="0"/>
        </a:xfrm>
      </p:grpSpPr>
      <p:sp>
        <p:nvSpPr>
          <p:cNvPr id="2" name="Title 1"/>
          <p:cNvSpPr>
            <a:spLocks noGrp="1"/>
          </p:cNvSpPr>
          <p:nvPr>
            <p:ph type="title"/>
          </p:nvPr>
        </p:nvSpPr>
        <p:spPr>
          <a:xfrm>
            <a:off x="605367" y="378458"/>
            <a:ext cx="10145760" cy="577081"/>
          </a:xfrm>
        </p:spPr>
        <p:txBody>
          <a:bodyPr/>
          <a:lstStyle>
            <a:lvl1pPr>
              <a:defRPr sz="3750">
                <a:solidFill>
                  <a:schemeClr val="tx1"/>
                </a:solidFill>
              </a:defRPr>
            </a:lvl1pPr>
          </a:lstStyle>
          <a:p>
            <a:r>
              <a:rPr lang="en-US"/>
              <a:t>Click to edit Master title style</a:t>
            </a:r>
          </a:p>
        </p:txBody>
      </p:sp>
      <p:sp>
        <p:nvSpPr>
          <p:cNvPr id="7" name="Content Placeholder 11"/>
          <p:cNvSpPr>
            <a:spLocks noGrp="1"/>
          </p:cNvSpPr>
          <p:nvPr>
            <p:ph sz="quarter" idx="15"/>
          </p:nvPr>
        </p:nvSpPr>
        <p:spPr>
          <a:xfrm>
            <a:off x="601601" y="1713178"/>
            <a:ext cx="10985780" cy="4193910"/>
          </a:xfrm>
        </p:spPr>
        <p:txBody>
          <a:bodyPr/>
          <a:lstStyle>
            <a:lvl1pPr marL="0" marR="0" indent="0" algn="ctr" defTabSz="914363" rtl="0" eaLnBrk="1" fontAlgn="base" latinLnBrk="0" hangingPunct="1">
              <a:lnSpc>
                <a:spcPct val="100000"/>
              </a:lnSpc>
              <a:spcBef>
                <a:spcPct val="0"/>
              </a:spcBef>
              <a:spcAft>
                <a:spcPct val="0"/>
              </a:spcAft>
              <a:buClrTx/>
              <a:buSzTx/>
              <a:buFontTx/>
              <a:buNone/>
              <a:tabLst/>
              <a:defRPr sz="2000"/>
            </a:lvl1pPr>
          </a:lstStyle>
          <a:p>
            <a:pPr marL="0" marR="0" lvl="0"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Edit Master text styles</a:t>
            </a:r>
          </a:p>
          <a:p>
            <a:pPr marL="0" marR="0" lvl="1"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Second level</a:t>
            </a:r>
          </a:p>
          <a:p>
            <a:pPr marL="0" marR="0" lvl="2"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Third level</a:t>
            </a:r>
          </a:p>
          <a:p>
            <a:pPr marL="0" marR="0" lvl="3"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Fourth level</a:t>
            </a:r>
          </a:p>
          <a:p>
            <a:pPr marL="0" marR="0" lvl="4" indent="0" algn="ctr" defTabSz="9143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Fifth level</a:t>
            </a:r>
            <a:endParaRPr lang="en-US"/>
          </a:p>
        </p:txBody>
      </p:sp>
      <p:sp>
        <p:nvSpPr>
          <p:cNvPr id="16" name="Text Placeholder 19"/>
          <p:cNvSpPr>
            <a:spLocks noGrp="1"/>
          </p:cNvSpPr>
          <p:nvPr>
            <p:ph type="body" sz="quarter" idx="16" hasCustomPrompt="1"/>
          </p:nvPr>
        </p:nvSpPr>
        <p:spPr>
          <a:xfrm>
            <a:off x="601134" y="6093619"/>
            <a:ext cx="10985500" cy="159263"/>
          </a:xfrm>
        </p:spPr>
        <p:txBody>
          <a:bodyPr anchor="ctr"/>
          <a:lstStyle>
            <a:lvl1pPr marL="0" indent="0">
              <a:buNone/>
              <a:defRPr sz="1000" baseline="0"/>
            </a:lvl1pPr>
            <a:lvl2pPr marL="217161" indent="0">
              <a:buNone/>
              <a:defRPr sz="1000"/>
            </a:lvl2pPr>
            <a:lvl3pPr marL="530330" indent="0">
              <a:buNone/>
              <a:defRPr sz="1000"/>
            </a:lvl3pPr>
            <a:lvl4pPr marL="896076" indent="0">
              <a:buNone/>
              <a:defRPr sz="1000"/>
            </a:lvl4pPr>
            <a:lvl5pPr marL="1296777" indent="0">
              <a:buNone/>
              <a:defRPr sz="1000"/>
            </a:lvl5pPr>
          </a:lstStyle>
          <a:p>
            <a:r>
              <a:rPr lang="en-US" sz="1000">
                <a:solidFill>
                  <a:srgbClr val="595959"/>
                </a:solidFill>
              </a:rPr>
              <a:t>Click to add footnote</a:t>
            </a:r>
          </a:p>
        </p:txBody>
      </p:sp>
      <p:sp>
        <p:nvSpPr>
          <p:cNvPr id="9" name="Slide Number Placeholder 5"/>
          <p:cNvSpPr>
            <a:spLocks noGrp="1"/>
          </p:cNvSpPr>
          <p:nvPr>
            <p:ph type="sldNum" sz="quarter" idx="4"/>
          </p:nvPr>
        </p:nvSpPr>
        <p:spPr>
          <a:xfrm>
            <a:off x="11586635" y="6332953"/>
            <a:ext cx="454400" cy="333375"/>
          </a:xfrm>
          <a:prstGeom prst="rect">
            <a:avLst/>
          </a:prstGeom>
        </p:spPr>
        <p:txBody>
          <a:bodyPr vert="horz" lIns="91440" tIns="45720" rIns="91440" bIns="45720" rtlCol="0" anchor="ctr"/>
          <a:lstStyle>
            <a:lvl1pPr algn="r">
              <a:defRPr sz="800">
                <a:solidFill>
                  <a:srgbClr val="FF0000"/>
                </a:solidFill>
              </a:defRPr>
            </a:lvl1pPr>
          </a:lstStyle>
          <a:p>
            <a:fld id="{AD816501-AAE5-214E-B100-00C3DC5F5E3F}" type="slidenum">
              <a:rPr lang="en-US" smtClean="0"/>
              <a:pPr/>
              <a:t>‹#›</a:t>
            </a:fld>
            <a:endParaRPr lang="en-US"/>
          </a:p>
        </p:txBody>
      </p:sp>
    </p:spTree>
    <p:extLst>
      <p:ext uri="{BB962C8B-B14F-4D97-AF65-F5344CB8AC3E}">
        <p14:creationId xmlns:p14="http://schemas.microsoft.com/office/powerpoint/2010/main" val="465254624"/>
      </p:ext>
    </p:extLst>
  </p:cSld>
  <p:clrMapOvr>
    <a:masterClrMapping/>
  </p:clrMapOvr>
  <p:transition>
    <p:fade/>
  </p:transition>
  <p:hf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1F73F-6E5B-4DDE-8949-ECB3ADE81E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1E77D6D-3987-4124-BDFE-CD98436475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7C73F21-3278-45D3-BAFB-E1C3F5C5C94B}"/>
              </a:ext>
            </a:extLst>
          </p:cNvPr>
          <p:cNvSpPr>
            <a:spLocks noGrp="1"/>
          </p:cNvSpPr>
          <p:nvPr>
            <p:ph type="dt" sz="half" idx="10"/>
          </p:nvPr>
        </p:nvSpPr>
        <p:spPr/>
        <p:txBody>
          <a:bodyPr/>
          <a:lstStyle/>
          <a:p>
            <a:fld id="{5A53F6B1-F979-4EFB-A151-14D60A388C8D}" type="datetimeFigureOut">
              <a:rPr lang="en-IN" smtClean="0"/>
              <a:t>22-01-2020</a:t>
            </a:fld>
            <a:endParaRPr lang="en-IN"/>
          </a:p>
        </p:txBody>
      </p:sp>
      <p:sp>
        <p:nvSpPr>
          <p:cNvPr id="5" name="Footer Placeholder 4">
            <a:extLst>
              <a:ext uri="{FF2B5EF4-FFF2-40B4-BE49-F238E27FC236}">
                <a16:creationId xmlns:a16="http://schemas.microsoft.com/office/drawing/2014/main" id="{FA2FA449-3037-4A34-91BF-F1A7C637A9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9DD02D8-4E56-4D07-9CB6-3C24E62B2007}"/>
              </a:ext>
            </a:extLst>
          </p:cNvPr>
          <p:cNvSpPr>
            <a:spLocks noGrp="1"/>
          </p:cNvSpPr>
          <p:nvPr>
            <p:ph type="sldNum" sz="quarter" idx="12"/>
          </p:nvPr>
        </p:nvSpPr>
        <p:spPr/>
        <p:txBody>
          <a:bodyPr/>
          <a:lstStyle/>
          <a:p>
            <a:fld id="{D1B115F8-C217-456A-8CD7-4070FF8E5AAA}" type="slidenum">
              <a:rPr lang="en-IN" smtClean="0"/>
              <a:t>‹#›</a:t>
            </a:fld>
            <a:endParaRPr lang="en-IN"/>
          </a:p>
        </p:txBody>
      </p:sp>
    </p:spTree>
    <p:extLst>
      <p:ext uri="{BB962C8B-B14F-4D97-AF65-F5344CB8AC3E}">
        <p14:creationId xmlns:p14="http://schemas.microsoft.com/office/powerpoint/2010/main" val="6419926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List with Numbers">
    <p:spTree>
      <p:nvGrpSpPr>
        <p:cNvPr id="1" name=""/>
        <p:cNvGrpSpPr/>
        <p:nvPr/>
      </p:nvGrpSpPr>
      <p:grpSpPr>
        <a:xfrm>
          <a:off x="0" y="0"/>
          <a:ext cx="0" cy="0"/>
          <a:chOff x="0" y="0"/>
          <a:chExt cx="0" cy="0"/>
        </a:xfrm>
      </p:grpSpPr>
      <p:sp>
        <p:nvSpPr>
          <p:cNvPr id="10" name="Title 1"/>
          <p:cNvSpPr>
            <a:spLocks noGrp="1"/>
          </p:cNvSpPr>
          <p:nvPr>
            <p:ph type="title"/>
          </p:nvPr>
        </p:nvSpPr>
        <p:spPr>
          <a:xfrm>
            <a:off x="495299" y="187834"/>
            <a:ext cx="11253216" cy="287655"/>
          </a:xfrm>
          <a:prstGeom prst="rect">
            <a:avLst/>
          </a:prstGeom>
        </p:spPr>
        <p:txBody>
          <a:bodyPr lIns="0" tIns="0" rIns="0" bIns="0"/>
          <a:lstStyle>
            <a:lvl1pPr>
              <a:defRPr lang="en-US" dirty="0">
                <a:solidFill>
                  <a:schemeClr val="accent2"/>
                </a:solidFill>
              </a:defRPr>
            </a:lvl1pPr>
          </a:lstStyle>
          <a:p>
            <a:pPr lvl="0">
              <a:lnSpc>
                <a:spcPct val="100000"/>
              </a:lnSpc>
              <a:spcBef>
                <a:spcPts val="2000"/>
              </a:spcBef>
            </a:pPr>
            <a:r>
              <a:rPr lang="en-US"/>
              <a:t>Click to edit Master title style</a:t>
            </a:r>
          </a:p>
        </p:txBody>
      </p:sp>
      <p:sp>
        <p:nvSpPr>
          <p:cNvPr id="13" name="Slide Number Placeholder 12"/>
          <p:cNvSpPr>
            <a:spLocks noGrp="1"/>
          </p:cNvSpPr>
          <p:nvPr>
            <p:ph type="sldNum" sz="quarter" idx="12"/>
          </p:nvPr>
        </p:nvSpPr>
        <p:spPr/>
        <p:txBody>
          <a:bodyPr/>
          <a:lstStyle/>
          <a:p>
            <a:r>
              <a:rPr lang="en-US"/>
              <a:t>Page </a:t>
            </a:r>
            <a:fld id="{E55CB928-7360-4C5A-A5AA-7B3F29607B21}" type="slidenum">
              <a:rPr lang="en-US" smtClean="0"/>
              <a:pPr/>
              <a:t>‹#›</a:t>
            </a:fld>
            <a:endParaRPr lang="en-US"/>
          </a:p>
        </p:txBody>
      </p:sp>
    </p:spTree>
    <p:extLst>
      <p:ext uri="{BB962C8B-B14F-4D97-AF65-F5344CB8AC3E}">
        <p14:creationId xmlns:p14="http://schemas.microsoft.com/office/powerpoint/2010/main" val="154553472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_List with Numbers">
    <p:spTree>
      <p:nvGrpSpPr>
        <p:cNvPr id="1" name=""/>
        <p:cNvGrpSpPr/>
        <p:nvPr/>
      </p:nvGrpSpPr>
      <p:grpSpPr>
        <a:xfrm>
          <a:off x="0" y="0"/>
          <a:ext cx="0" cy="0"/>
          <a:chOff x="0" y="0"/>
          <a:chExt cx="0" cy="0"/>
        </a:xfrm>
      </p:grpSpPr>
      <p:sp>
        <p:nvSpPr>
          <p:cNvPr id="10" name="Title 1"/>
          <p:cNvSpPr>
            <a:spLocks noGrp="1"/>
          </p:cNvSpPr>
          <p:nvPr>
            <p:ph type="title"/>
          </p:nvPr>
        </p:nvSpPr>
        <p:spPr>
          <a:xfrm>
            <a:off x="495299" y="187834"/>
            <a:ext cx="11253216" cy="287655"/>
          </a:xfrm>
          <a:prstGeom prst="rect">
            <a:avLst/>
          </a:prstGeom>
        </p:spPr>
        <p:txBody>
          <a:bodyPr lIns="0" tIns="0" rIns="0" bIns="0"/>
          <a:lstStyle>
            <a:lvl1pPr>
              <a:defRPr lang="en-US" dirty="0">
                <a:solidFill>
                  <a:schemeClr val="accent2"/>
                </a:solidFill>
              </a:defRPr>
            </a:lvl1pPr>
          </a:lstStyle>
          <a:p>
            <a:pPr lvl="0">
              <a:lnSpc>
                <a:spcPct val="100000"/>
              </a:lnSpc>
              <a:spcBef>
                <a:spcPts val="2000"/>
              </a:spcBef>
            </a:pPr>
            <a:r>
              <a:rPr lang="en-US"/>
              <a:t>Click to edit Master title style</a:t>
            </a:r>
          </a:p>
        </p:txBody>
      </p:sp>
      <p:sp>
        <p:nvSpPr>
          <p:cNvPr id="13" name="Slide Number Placeholder 12"/>
          <p:cNvSpPr>
            <a:spLocks noGrp="1"/>
          </p:cNvSpPr>
          <p:nvPr>
            <p:ph type="sldNum" sz="quarter" idx="12"/>
          </p:nvPr>
        </p:nvSpPr>
        <p:spPr/>
        <p:txBody>
          <a:bodyPr/>
          <a:lstStyle/>
          <a:p>
            <a:r>
              <a:rPr lang="en-US"/>
              <a:t>Page </a:t>
            </a:r>
            <a:fld id="{E55CB928-7360-4C5A-A5AA-7B3F29607B21}" type="slidenum">
              <a:rPr lang="en-US" smtClean="0"/>
              <a:pPr/>
              <a:t>‹#›</a:t>
            </a:fld>
            <a:endParaRPr lang="en-US"/>
          </a:p>
        </p:txBody>
      </p:sp>
    </p:spTree>
    <p:extLst>
      <p:ext uri="{BB962C8B-B14F-4D97-AF65-F5344CB8AC3E}">
        <p14:creationId xmlns:p14="http://schemas.microsoft.com/office/powerpoint/2010/main" val="15455347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with no content">
    <p:spTree>
      <p:nvGrpSpPr>
        <p:cNvPr id="1" name=""/>
        <p:cNvGrpSpPr/>
        <p:nvPr/>
      </p:nvGrpSpPr>
      <p:grpSpPr>
        <a:xfrm>
          <a:off x="0" y="0"/>
          <a:ext cx="0" cy="0"/>
          <a:chOff x="0" y="0"/>
          <a:chExt cx="0" cy="0"/>
        </a:xfrm>
      </p:grpSpPr>
      <p:sp>
        <p:nvSpPr>
          <p:cNvPr id="9" name="Text Placeholder 3"/>
          <p:cNvSpPr>
            <a:spLocks noGrp="1"/>
          </p:cNvSpPr>
          <p:nvPr>
            <p:ph type="body" sz="quarter" idx="11" hasCustomPrompt="1"/>
          </p:nvPr>
        </p:nvSpPr>
        <p:spPr>
          <a:xfrm>
            <a:off x="609600" y="304800"/>
            <a:ext cx="10972800" cy="914400"/>
          </a:xfrm>
          <a:prstGeom prst="rect">
            <a:avLst/>
          </a:prstGeom>
        </p:spPr>
        <p:txBody>
          <a:bodyPr anchor="ctr"/>
          <a:lstStyle>
            <a:lvl1pPr marL="0" indent="0" algn="ctr">
              <a:buNone/>
              <a:defRPr sz="2933" spc="-133" baseline="0">
                <a:solidFill>
                  <a:srgbClr val="800000"/>
                </a:solidFill>
                <a:latin typeface="Segoe UI Semibold" panose="020B0702040204020203" pitchFamily="34" charset="0"/>
                <a:cs typeface="Segoe UI Semibold" panose="020B0702040204020203" pitchFamily="34" charset="0"/>
              </a:defRPr>
            </a:lvl1pPr>
          </a:lstStyle>
          <a:p>
            <a:pPr lvl="0"/>
            <a:r>
              <a:rPr lang="en-US"/>
              <a:t>What is the key takeaway from the slide?</a:t>
            </a:r>
          </a:p>
        </p:txBody>
      </p:sp>
    </p:spTree>
    <p:extLst>
      <p:ext uri="{BB962C8B-B14F-4D97-AF65-F5344CB8AC3E}">
        <p14:creationId xmlns:p14="http://schemas.microsoft.com/office/powerpoint/2010/main" val="2627884310"/>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Title with no content">
    <p:spTree>
      <p:nvGrpSpPr>
        <p:cNvPr id="1" name=""/>
        <p:cNvGrpSpPr/>
        <p:nvPr/>
      </p:nvGrpSpPr>
      <p:grpSpPr>
        <a:xfrm>
          <a:off x="0" y="0"/>
          <a:ext cx="0" cy="0"/>
          <a:chOff x="0" y="0"/>
          <a:chExt cx="0" cy="0"/>
        </a:xfrm>
      </p:grpSpPr>
      <p:sp>
        <p:nvSpPr>
          <p:cNvPr id="9" name="Text Placeholder 3"/>
          <p:cNvSpPr>
            <a:spLocks noGrp="1"/>
          </p:cNvSpPr>
          <p:nvPr>
            <p:ph type="body" sz="quarter" idx="11" hasCustomPrompt="1"/>
          </p:nvPr>
        </p:nvSpPr>
        <p:spPr>
          <a:xfrm>
            <a:off x="609600" y="304800"/>
            <a:ext cx="10972800" cy="914400"/>
          </a:xfrm>
          <a:prstGeom prst="rect">
            <a:avLst/>
          </a:prstGeom>
        </p:spPr>
        <p:txBody>
          <a:bodyPr anchor="ctr"/>
          <a:lstStyle>
            <a:lvl1pPr marL="0" indent="0" algn="ctr">
              <a:buNone/>
              <a:defRPr sz="2933" spc="-133" baseline="0">
                <a:solidFill>
                  <a:srgbClr val="800000"/>
                </a:solidFill>
                <a:latin typeface="Segoe UI Semibold" panose="020B0702040204020203" pitchFamily="34" charset="0"/>
                <a:cs typeface="Segoe UI Semibold" panose="020B0702040204020203" pitchFamily="34" charset="0"/>
              </a:defRPr>
            </a:lvl1pPr>
          </a:lstStyle>
          <a:p>
            <a:pPr lvl="0"/>
            <a:r>
              <a:rPr lang="en-US"/>
              <a:t>What is the key takeaway from the slide?</a:t>
            </a:r>
          </a:p>
        </p:txBody>
      </p:sp>
    </p:spTree>
    <p:extLst>
      <p:ext uri="{BB962C8B-B14F-4D97-AF65-F5344CB8AC3E}">
        <p14:creationId xmlns:p14="http://schemas.microsoft.com/office/powerpoint/2010/main" val="262788431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8830282" y="6181752"/>
            <a:ext cx="3467100" cy="711200"/>
          </a:xfrm>
          <a:prstGeom prst="rect">
            <a:avLst/>
          </a:prstGeom>
        </p:spPr>
      </p:pic>
    </p:spTree>
    <p:extLst>
      <p:ext uri="{BB962C8B-B14F-4D97-AF65-F5344CB8AC3E}">
        <p14:creationId xmlns:p14="http://schemas.microsoft.com/office/powerpoint/2010/main" val="219882866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Title, N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lstStyle/>
          <a:p>
            <a:r>
              <a:rPr lang="en-US"/>
              <a:t>What is the Key Takeaway from the Slide?</a:t>
            </a:r>
          </a:p>
        </p:txBody>
      </p:sp>
      <p:sp>
        <p:nvSpPr>
          <p:cNvPr id="3" name="Rectangle 2"/>
          <p:cNvSpPr/>
          <p:nvPr userDrawn="1"/>
        </p:nvSpPr>
        <p:spPr bwMode="auto">
          <a:xfrm>
            <a:off x="304800" y="6324600"/>
            <a:ext cx="2133600" cy="457200"/>
          </a:xfrm>
          <a:prstGeom prst="rect">
            <a:avLst/>
          </a:prstGeom>
          <a:solidFill>
            <a:schemeClr val="bg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a:solidFill>
                <a:schemeClr val="tx1"/>
              </a:solidFill>
              <a:latin typeface="+mn-lt"/>
              <a:ea typeface="+mn-ea"/>
              <a:cs typeface="+mn-cs"/>
            </a:endParaRPr>
          </a:p>
        </p:txBody>
      </p:sp>
      <p:graphicFrame>
        <p:nvGraphicFramePr>
          <p:cNvPr id="5" name="Object 2"/>
          <p:cNvGraphicFramePr>
            <a:graphicFrameLocks noChangeAspect="1"/>
          </p:cNvGraphicFramePr>
          <p:nvPr userDrawn="1"/>
        </p:nvGraphicFramePr>
        <p:xfrm>
          <a:off x="11506200" y="101372"/>
          <a:ext cx="592532" cy="512768"/>
        </p:xfrm>
        <a:graphic>
          <a:graphicData uri="http://schemas.openxmlformats.org/presentationml/2006/ole">
            <mc:AlternateContent xmlns:mc="http://schemas.openxmlformats.org/markup-compatibility/2006">
              <mc:Choice xmlns:v="urn:schemas-microsoft-com:vml" Requires="v">
                <p:oleObj spid="_x0000_s1029" name="Bitmap Image" r:id="rId3" imgW="971686" imgH="895238" progId="PBrush">
                  <p:embed/>
                </p:oleObj>
              </mc:Choice>
              <mc:Fallback>
                <p:oleObj name="Bitmap Image" r:id="rId3" imgW="971686" imgH="895238" progId="PBrush">
                  <p:embed/>
                  <p:pic>
                    <p:nvPicPr>
                      <p:cNvPr id="5"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06200" y="101372"/>
                        <a:ext cx="592532" cy="512768"/>
                      </a:xfrm>
                      <a:prstGeom prst="rect">
                        <a:avLst/>
                      </a:prstGeom>
                      <a:noFill/>
                    </p:spPr>
                  </p:pic>
                </p:oleObj>
              </mc:Fallback>
            </mc:AlternateContent>
          </a:graphicData>
        </a:graphic>
      </p:graphicFrame>
    </p:spTree>
    <p:extLst>
      <p:ext uri="{BB962C8B-B14F-4D97-AF65-F5344CB8AC3E}">
        <p14:creationId xmlns:p14="http://schemas.microsoft.com/office/powerpoint/2010/main" val="17009278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63" y="1625"/>
          <a:ext cx="2159" cy="1619"/>
        </p:xfrm>
        <a:graphic>
          <a:graphicData uri="http://schemas.openxmlformats.org/presentationml/2006/ole">
            <mc:AlternateContent xmlns:mc="http://schemas.openxmlformats.org/markup-compatibility/2006">
              <mc:Choice xmlns:v="urn:schemas-microsoft-com:vml" Requires="v">
                <p:oleObj spid="_x0000_s2056"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2163" y="1625"/>
                        <a:ext cx="2159" cy="1619"/>
                      </a:xfrm>
                      <a:prstGeom prst="rect">
                        <a:avLst/>
                      </a:prstGeom>
                    </p:spPr>
                  </p:pic>
                </p:oleObj>
              </mc:Fallback>
            </mc:AlternateContent>
          </a:graphicData>
        </a:graphic>
      </p:graphicFrame>
      <p:pic>
        <p:nvPicPr>
          <p:cNvPr id="18" name="Picture 17"/>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bwMode="ltGray">
          <a:xfrm>
            <a:off x="1" y="0"/>
            <a:ext cx="12192000" cy="6858000"/>
          </a:xfrm>
          <a:prstGeom prst="rect">
            <a:avLst/>
          </a:prstGeom>
        </p:spPr>
      </p:pic>
      <p:pic>
        <p:nvPicPr>
          <p:cNvPr id="15" name="Picture 14"/>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bwMode="ltGray">
          <a:xfrm>
            <a:off x="9326261" y="399950"/>
            <a:ext cx="2580788" cy="556788"/>
          </a:xfrm>
          <a:prstGeom prst="rect">
            <a:avLst/>
          </a:prstGeom>
        </p:spPr>
      </p:pic>
      <p:sp>
        <p:nvSpPr>
          <p:cNvPr id="4" name="Working Draft Text" hidden="1"/>
          <p:cNvSpPr txBox="1">
            <a:spLocks noChangeArrowheads="1"/>
          </p:cNvSpPr>
          <p:nvPr userDrawn="1"/>
        </p:nvSpPr>
        <p:spPr bwMode="ltGray">
          <a:xfrm>
            <a:off x="211603" y="295391"/>
            <a:ext cx="3795784" cy="16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defTabSz="914126" eaLnBrk="1" fontAlgn="base" hangingPunct="1">
              <a:spcBef>
                <a:spcPct val="0"/>
              </a:spcBef>
              <a:spcAft>
                <a:spcPct val="0"/>
              </a:spcAft>
              <a:defRPr lang="x-none"/>
            </a:pPr>
            <a:r>
              <a:rPr lang="en-US" sz="1067" b="1">
                <a:solidFill>
                  <a:srgbClr val="FFFFFF"/>
                </a:solidFill>
                <a:latin typeface="Arial"/>
              </a:rPr>
              <a:t>WORKING DRAFT</a:t>
            </a:r>
          </a:p>
        </p:txBody>
      </p:sp>
      <p:sp>
        <p:nvSpPr>
          <p:cNvPr id="6" name="Working Draft" hidden="1"/>
          <p:cNvSpPr txBox="1">
            <a:spLocks noChangeArrowheads="1"/>
          </p:cNvSpPr>
          <p:nvPr userDrawn="1"/>
        </p:nvSpPr>
        <p:spPr bwMode="ltGray">
          <a:xfrm>
            <a:off x="211605" y="457278"/>
            <a:ext cx="4038929" cy="16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defTabSz="914126" eaLnBrk="1" fontAlgn="base" hangingPunct="1">
              <a:spcBef>
                <a:spcPct val="0"/>
              </a:spcBef>
              <a:spcAft>
                <a:spcPct val="0"/>
              </a:spcAft>
              <a:defRPr lang="x-none"/>
            </a:pPr>
            <a:r>
              <a:rPr lang="en-US" sz="1067">
                <a:solidFill>
                  <a:srgbClr val="FFFFFF"/>
                </a:solidFill>
                <a:latin typeface="Arial"/>
              </a:rPr>
              <a:t>Last Modified 4/26/2017 6:31 AM Eastern Standard Time</a:t>
            </a:r>
          </a:p>
        </p:txBody>
      </p:sp>
      <p:sp>
        <p:nvSpPr>
          <p:cNvPr id="7" name="Printed" hidden="1"/>
          <p:cNvSpPr txBox="1">
            <a:spLocks noChangeArrowheads="1"/>
          </p:cNvSpPr>
          <p:nvPr userDrawn="1"/>
        </p:nvSpPr>
        <p:spPr bwMode="ltGray">
          <a:xfrm>
            <a:off x="211603" y="619165"/>
            <a:ext cx="3795784" cy="16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defTabSz="914126" eaLnBrk="1" fontAlgn="base" hangingPunct="1">
              <a:spcBef>
                <a:spcPct val="0"/>
              </a:spcBef>
              <a:spcAft>
                <a:spcPct val="0"/>
              </a:spcAft>
              <a:defRPr lang="x-none"/>
            </a:pPr>
            <a:r>
              <a:rPr lang="en-US" sz="1067">
                <a:solidFill>
                  <a:srgbClr val="FFFFFF"/>
                </a:solidFill>
                <a:latin typeface="Arial"/>
              </a:rPr>
              <a:t>Printed 4/4/2017 2:50 PM Eastern Standard Time</a:t>
            </a:r>
          </a:p>
        </p:txBody>
      </p:sp>
      <p:sp>
        <p:nvSpPr>
          <p:cNvPr id="13314" name="Title"/>
          <p:cNvSpPr>
            <a:spLocks noGrp="1" noChangeArrowheads="1"/>
          </p:cNvSpPr>
          <p:nvPr userDrawn="1">
            <p:ph type="ctrTitle"/>
          </p:nvPr>
        </p:nvSpPr>
        <p:spPr bwMode="ltGray">
          <a:xfrm>
            <a:off x="211603" y="2299058"/>
            <a:ext cx="3683413" cy="1969771"/>
          </a:xfrm>
          <a:prstGeom prst="rect">
            <a:avLst/>
          </a:prstGeom>
        </p:spPr>
        <p:txBody>
          <a:bodyPr wrap="square" anchor="ctr" anchorCtr="0">
            <a:spAutoFit/>
          </a:bodyPr>
          <a:lstStyle>
            <a:lvl1pPr>
              <a:defRPr lang="x-none" sz="4266" b="0" baseline="0">
                <a:solidFill>
                  <a:schemeClr val="bg1"/>
                </a:solidFill>
                <a:latin typeface="+mj-lt"/>
                <a:ea typeface="+mj-ea"/>
              </a:defRPr>
            </a:lvl1pPr>
          </a:lstStyle>
          <a:p>
            <a:pPr lvl="0" latinLnBrk="0"/>
            <a:r>
              <a:rPr lang="en-US" noProof="0"/>
              <a:t>Click to edit Master title style</a:t>
            </a:r>
          </a:p>
        </p:txBody>
      </p:sp>
      <p:sp>
        <p:nvSpPr>
          <p:cNvPr id="13315" name="Subtitle"/>
          <p:cNvSpPr>
            <a:spLocks noGrp="1" noChangeArrowheads="1"/>
          </p:cNvSpPr>
          <p:nvPr userDrawn="1">
            <p:ph type="subTitle" idx="1"/>
          </p:nvPr>
        </p:nvSpPr>
        <p:spPr bwMode="ltGray">
          <a:xfrm>
            <a:off x="211603" y="5395714"/>
            <a:ext cx="3683413" cy="287259"/>
          </a:xfrm>
          <a:prstGeom prst="rect">
            <a:avLst/>
          </a:prstGeom>
        </p:spPr>
        <p:txBody>
          <a:bodyPr wrap="square" anchor="b" anchorCtr="0">
            <a:spAutoFit/>
          </a:bodyPr>
          <a:lstStyle>
            <a:lvl1pPr>
              <a:defRPr lang="x-none" sz="1866" cap="none" baseline="0">
                <a:solidFill>
                  <a:schemeClr val="bg1"/>
                </a:solidFill>
                <a:latin typeface="+mn-lt"/>
                <a:ea typeface="+mn-ea"/>
              </a:defRPr>
            </a:lvl1pPr>
          </a:lstStyle>
          <a:p>
            <a:pPr lvl="0" latinLnBrk="0"/>
            <a:r>
              <a:rPr lang="en-US" noProof="0"/>
              <a:t>Click to edit Master subtitle style</a:t>
            </a:r>
          </a:p>
        </p:txBody>
      </p:sp>
      <p:sp>
        <p:nvSpPr>
          <p:cNvPr id="57" name="Document type" hidden="1"/>
          <p:cNvSpPr txBox="1">
            <a:spLocks noChangeArrowheads="1"/>
          </p:cNvSpPr>
          <p:nvPr userDrawn="1"/>
        </p:nvSpPr>
        <p:spPr bwMode="ltGray">
          <a:xfrm>
            <a:off x="211603" y="5955732"/>
            <a:ext cx="3795784" cy="287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defTabSz="914126" eaLnBrk="1" fontAlgn="base" hangingPunct="1">
              <a:spcBef>
                <a:spcPct val="0"/>
              </a:spcBef>
              <a:spcAft>
                <a:spcPct val="0"/>
              </a:spcAft>
              <a:defRPr lang="x-none"/>
            </a:pPr>
            <a:r>
              <a:rPr lang="en-US" sz="1866">
                <a:solidFill>
                  <a:srgbClr val="FFFFFF"/>
                </a:solidFill>
                <a:latin typeface="Arial"/>
              </a:rPr>
              <a:t>Document type | Date</a:t>
            </a:r>
          </a:p>
        </p:txBody>
      </p:sp>
      <p:sp>
        <p:nvSpPr>
          <p:cNvPr id="5" name="doc id"/>
          <p:cNvSpPr txBox="1">
            <a:spLocks noChangeArrowheads="1"/>
          </p:cNvSpPr>
          <p:nvPr userDrawn="1"/>
        </p:nvSpPr>
        <p:spPr bwMode="ltGray">
          <a:xfrm>
            <a:off x="11487912" y="37255"/>
            <a:ext cx="401720"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algn="r" defTabSz="914126" eaLnBrk="1" fontAlgn="base" hangingPunct="1">
              <a:spcBef>
                <a:spcPct val="0"/>
              </a:spcBef>
              <a:spcAft>
                <a:spcPct val="0"/>
              </a:spcAft>
              <a:defRPr lang="x-none"/>
            </a:pPr>
            <a:endParaRPr lang="en-US" sz="816">
              <a:solidFill>
                <a:srgbClr val="FFFFFF"/>
              </a:solidFill>
              <a:latin typeface="Arial"/>
            </a:endParaRPr>
          </a:p>
        </p:txBody>
      </p:sp>
      <p:pic>
        <p:nvPicPr>
          <p:cNvPr id="9" name="Picture 8"/>
          <p:cNvPicPr>
            <a:picLocks noChangeAspect="1"/>
          </p:cNvPicPr>
          <p:nvPr userDrawn="1"/>
        </p:nvPicPr>
        <p:blipFill>
          <a:blip r:embed="rId8"/>
          <a:stretch>
            <a:fillRect/>
          </a:stretch>
        </p:blipFill>
        <p:spPr bwMode="ltGray">
          <a:xfrm>
            <a:off x="4250534" y="1643856"/>
            <a:ext cx="3844877" cy="4300085"/>
          </a:xfrm>
          <a:prstGeom prst="rect">
            <a:avLst/>
          </a:prstGeom>
        </p:spPr>
      </p:pic>
    </p:spTree>
    <p:extLst>
      <p:ext uri="{BB962C8B-B14F-4D97-AF65-F5344CB8AC3E}">
        <p14:creationId xmlns:p14="http://schemas.microsoft.com/office/powerpoint/2010/main" val="119762388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8830282" y="6181752"/>
            <a:ext cx="3467100" cy="711200"/>
          </a:xfrm>
          <a:prstGeom prst="rect">
            <a:avLst/>
          </a:prstGeom>
        </p:spPr>
      </p:pic>
    </p:spTree>
    <p:extLst>
      <p:ext uri="{BB962C8B-B14F-4D97-AF65-F5344CB8AC3E}">
        <p14:creationId xmlns:p14="http://schemas.microsoft.com/office/powerpoint/2010/main" val="21988286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19" y="2118"/>
          <a:ext cx="2116" cy="2116"/>
        </p:xfrm>
        <a:graphic>
          <a:graphicData uri="http://schemas.openxmlformats.org/presentationml/2006/ole">
            <mc:AlternateContent xmlns:mc="http://schemas.openxmlformats.org/markup-compatibility/2006">
              <mc:Choice xmlns:v="urn:schemas-microsoft-com:vml" Requires="v">
                <p:oleObj spid="_x0000_s3080"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2119" y="2118"/>
                        <a:ext cx="2116" cy="2116"/>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p>
        </p:txBody>
      </p:sp>
      <p:sp>
        <p:nvSpPr>
          <p:cNvPr id="5" name="doc id" hidden="1"/>
          <p:cNvSpPr>
            <a:spLocks noChangeArrowheads="1"/>
          </p:cNvSpPr>
          <p:nvPr userDrawn="1"/>
        </p:nvSpPr>
        <p:spPr bwMode="auto">
          <a:xfrm>
            <a:off x="10995480" y="51833"/>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230" fontAlgn="base">
              <a:spcBef>
                <a:spcPct val="0"/>
              </a:spcBef>
              <a:spcAft>
                <a:spcPct val="0"/>
              </a:spcAft>
            </a:pPr>
            <a:endParaRPr lang="en-US" sz="816">
              <a:solidFill>
                <a:srgbClr val="808080"/>
              </a:solidFill>
            </a:endParaRPr>
          </a:p>
        </p:txBody>
      </p:sp>
    </p:spTree>
    <p:extLst>
      <p:ext uri="{BB962C8B-B14F-4D97-AF65-F5344CB8AC3E}">
        <p14:creationId xmlns:p14="http://schemas.microsoft.com/office/powerpoint/2010/main" val="1481497802"/>
      </p:ext>
    </p:extLst>
  </p:cSld>
  <p:clrMapOvr>
    <a:masterClrMapping/>
  </p:clrMapOvr>
  <p:extLst>
    <p:ext uri="{DCECCB84-F9BA-43D5-87BE-67443E8EF086}">
      <p15:sldGuideLst xmlns:p15="http://schemas.microsoft.com/office/powerpoint/2012/main"/>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Bullets with sub bullets">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609600" y="1092200"/>
            <a:ext cx="10972800" cy="4673600"/>
          </a:xfrm>
          <a:prstGeom prst="rect">
            <a:avLst/>
          </a:prstGeom>
        </p:spPr>
        <p:txBody>
          <a:bodyPr/>
          <a:lstStyle>
            <a:lvl1pPr marL="457178" indent="-457178">
              <a:spcBef>
                <a:spcPts val="800"/>
              </a:spcBef>
              <a:spcAft>
                <a:spcPts val="800"/>
              </a:spcAft>
              <a:buFont typeface="Arial" panose="020B0604020202020204" pitchFamily="34" charset="0"/>
              <a:buChar char="•"/>
              <a:defRPr sz="2400" baseline="0">
                <a:solidFill>
                  <a:srgbClr val="006666"/>
                </a:solidFill>
                <a:latin typeface="Segoe UI" panose="020B0502040204020203" pitchFamily="34" charset="0"/>
                <a:ea typeface="Segoe UI" panose="020B0502040204020203" pitchFamily="34" charset="0"/>
                <a:cs typeface="Segoe UI" panose="020B0502040204020203" pitchFamily="34" charset="0"/>
              </a:defRPr>
            </a:lvl1pPr>
            <a:lvl2pPr>
              <a:spcBef>
                <a:spcPts val="400"/>
              </a:spcBef>
              <a:spcAft>
                <a:spcPts val="400"/>
              </a:spcAft>
              <a:defRPr sz="1867">
                <a:solidFill>
                  <a:srgbClr val="006666"/>
                </a:solidFill>
                <a:latin typeface="Segoe UI Light" panose="020B0502040204020203" pitchFamily="34" charset="0"/>
                <a:cs typeface="Segoe UI Light" panose="020B0502040204020203" pitchFamily="34" charset="0"/>
              </a:defRPr>
            </a:lvl2pPr>
            <a:lvl3pPr marL="1219140" indent="0">
              <a:buNone/>
              <a:defRPr/>
            </a:lvl3pPr>
          </a:lstStyle>
          <a:p>
            <a:pPr lvl="0"/>
            <a:r>
              <a:rPr lang="en-US"/>
              <a:t>Text First level 1</a:t>
            </a:r>
          </a:p>
          <a:p>
            <a:pPr lvl="1"/>
            <a:r>
              <a:rPr lang="en-US"/>
              <a:t>Text second level 1</a:t>
            </a:r>
          </a:p>
          <a:p>
            <a:pPr lvl="1"/>
            <a:r>
              <a:rPr lang="en-US"/>
              <a:t>Text second level 2</a:t>
            </a:r>
          </a:p>
          <a:p>
            <a:pPr lvl="0"/>
            <a:r>
              <a:rPr lang="en-US"/>
              <a:t>Text First level 2</a:t>
            </a:r>
          </a:p>
          <a:p>
            <a:pPr lvl="1"/>
            <a:r>
              <a:rPr lang="en-US"/>
              <a:t>Text second level 1</a:t>
            </a:r>
          </a:p>
          <a:p>
            <a:pPr lvl="1"/>
            <a:r>
              <a:rPr lang="en-US"/>
              <a:t>Text second level 2</a:t>
            </a:r>
          </a:p>
          <a:p>
            <a:pPr lvl="1"/>
            <a:endParaRPr lang="en-US"/>
          </a:p>
        </p:txBody>
      </p:sp>
      <p:sp>
        <p:nvSpPr>
          <p:cNvPr id="11" name="Text Placeholder 3"/>
          <p:cNvSpPr>
            <a:spLocks noGrp="1"/>
          </p:cNvSpPr>
          <p:nvPr>
            <p:ph type="body" sz="quarter" idx="11" hasCustomPrompt="1"/>
          </p:nvPr>
        </p:nvSpPr>
        <p:spPr>
          <a:xfrm>
            <a:off x="609600" y="177800"/>
            <a:ext cx="10972800" cy="914400"/>
          </a:xfrm>
          <a:prstGeom prst="rect">
            <a:avLst/>
          </a:prstGeom>
        </p:spPr>
        <p:txBody>
          <a:bodyPr anchor="ctr"/>
          <a:lstStyle>
            <a:lvl1pPr marL="0" indent="0" algn="ctr">
              <a:buNone/>
              <a:defRPr sz="2933" spc="-133" baseline="0">
                <a:solidFill>
                  <a:srgbClr val="800000"/>
                </a:solidFill>
                <a:latin typeface="Segoe UI Semibold" panose="020B0702040204020203" pitchFamily="34" charset="0"/>
                <a:cs typeface="Segoe UI Semibold" panose="020B0702040204020203" pitchFamily="34" charset="0"/>
              </a:defRPr>
            </a:lvl1pPr>
          </a:lstStyle>
          <a:p>
            <a:pPr lvl="0"/>
            <a:r>
              <a:rPr lang="en-US"/>
              <a:t>What is the key takeaway from the slide?</a:t>
            </a:r>
          </a:p>
        </p:txBody>
      </p:sp>
    </p:spTree>
    <p:extLst>
      <p:ext uri="{BB962C8B-B14F-4D97-AF65-F5344CB8AC3E}">
        <p14:creationId xmlns:p14="http://schemas.microsoft.com/office/powerpoint/2010/main" val="399361399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Only" preserve="1">
  <p:cSld name="1_Title Only">
    <p:bg bwMode="ltGray">
      <p:bgPr>
        <a:solidFill>
          <a:schemeClr val="accent3"/>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19" y="2118"/>
          <a:ext cx="2116" cy="2116"/>
        </p:xfrm>
        <a:graphic>
          <a:graphicData uri="http://schemas.openxmlformats.org/presentationml/2006/ole">
            <mc:AlternateContent xmlns:mc="http://schemas.openxmlformats.org/markup-compatibility/2006">
              <mc:Choice xmlns:v="urn:schemas-microsoft-com:vml" Requires="v">
                <p:oleObj spid="_x0000_s4104" name="think-cell Slide" r:id="rId4" imgW="530" imgH="528" progId="TCLayout.ActiveDocument.1">
                  <p:embed/>
                </p:oleObj>
              </mc:Choice>
              <mc:Fallback>
                <p:oleObj name="think-cell Slide" r:id="rId4" imgW="530" imgH="528" progId="TCLayout.ActiveDocument.1">
                  <p:embed/>
                  <p:pic>
                    <p:nvPicPr>
                      <p:cNvPr id="3" name="Object 2" hidden="1"/>
                      <p:cNvPicPr/>
                      <p:nvPr/>
                    </p:nvPicPr>
                    <p:blipFill>
                      <a:blip r:embed="rId5"/>
                      <a:stretch>
                        <a:fillRect/>
                      </a:stretch>
                    </p:blipFill>
                    <p:spPr>
                      <a:xfrm>
                        <a:off x="2119" y="2118"/>
                        <a:ext cx="2116" cy="2116"/>
                      </a:xfrm>
                      <a:prstGeom prst="rect">
                        <a:avLst/>
                      </a:prstGeom>
                    </p:spPr>
                  </p:pic>
                </p:oleObj>
              </mc:Fallback>
            </mc:AlternateContent>
          </a:graphicData>
        </a:graphic>
      </p:graphicFrame>
      <p:sp>
        <p:nvSpPr>
          <p:cNvPr id="2" name="Title 1"/>
          <p:cNvSpPr>
            <a:spLocks noGrp="1"/>
          </p:cNvSpPr>
          <p:nvPr>
            <p:ph type="title"/>
          </p:nvPr>
        </p:nvSpPr>
        <p:spPr bwMode="ltGray"/>
        <p:txBody>
          <a:bodyPr/>
          <a:lstStyle/>
          <a:p>
            <a:r>
              <a:rPr lang="en-US"/>
              <a:t>Click to edit Master title style</a:t>
            </a:r>
          </a:p>
        </p:txBody>
      </p:sp>
      <p:pic>
        <p:nvPicPr>
          <p:cNvPr id="12" name="Picture 11"/>
          <p:cNvPicPr>
            <a:picLocks noChangeAspect="1"/>
          </p:cNvPicPr>
          <p:nvPr userDrawn="1"/>
        </p:nvPicPr>
        <p:blipFill>
          <a:blip r:embed="rId6"/>
          <a:stretch>
            <a:fillRect/>
          </a:stretch>
        </p:blipFill>
        <p:spPr>
          <a:xfrm>
            <a:off x="423009" y="2137218"/>
            <a:ext cx="3820491" cy="4576460"/>
          </a:xfrm>
          <a:prstGeom prst="rect">
            <a:avLst/>
          </a:prstGeom>
        </p:spPr>
      </p:pic>
      <p:sp>
        <p:nvSpPr>
          <p:cNvPr id="6" name="Slide Number"/>
          <p:cNvSpPr txBox="1">
            <a:spLocks/>
          </p:cNvSpPr>
          <p:nvPr userDrawn="1"/>
        </p:nvSpPr>
        <p:spPr bwMode="ltGray">
          <a:xfrm>
            <a:off x="11722420" y="6576560"/>
            <a:ext cx="165109" cy="164212"/>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defTabSz="914126" fontAlgn="base">
              <a:spcBef>
                <a:spcPct val="0"/>
              </a:spcBef>
              <a:spcAft>
                <a:spcPct val="0"/>
              </a:spcAft>
            </a:pPr>
            <a:fld id="{42C328C1-A84F-4A39-A664-DBA00541A8C6}" type="slidenum">
              <a:rPr lang="en-US" sz="1067" smtClean="0">
                <a:solidFill>
                  <a:srgbClr val="FFFFFF"/>
                </a:solidFill>
              </a:rPr>
              <a:pPr algn="r" defTabSz="914126" fontAlgn="base">
                <a:spcBef>
                  <a:spcPct val="0"/>
                </a:spcBef>
                <a:spcAft>
                  <a:spcPct val="0"/>
                </a:spcAft>
              </a:pPr>
              <a:t>‹#›</a:t>
            </a:fld>
            <a:endParaRPr lang="en-US" sz="1067">
              <a:solidFill>
                <a:srgbClr val="FFFFFF"/>
              </a:solidFill>
            </a:endParaRP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bwMode="auto">
          <a:xfrm>
            <a:off x="10067495" y="6444486"/>
            <a:ext cx="1441680" cy="311033"/>
          </a:xfrm>
          <a:prstGeom prst="rect">
            <a:avLst/>
          </a:prstGeom>
        </p:spPr>
      </p:pic>
      <p:pic>
        <p:nvPicPr>
          <p:cNvPr id="10" name="Picture 9"/>
          <p:cNvPicPr>
            <a:picLocks noChangeAspect="1"/>
          </p:cNvPicPr>
          <p:nvPr userDrawn="1"/>
        </p:nvPicPr>
        <p:blipFill rotWithShape="1">
          <a:blip r:embed="rId8" cstate="screen">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rcRect b="-11490"/>
          <a:stretch/>
        </p:blipFill>
        <p:spPr bwMode="auto">
          <a:xfrm>
            <a:off x="10064219" y="6452653"/>
            <a:ext cx="859713" cy="346771"/>
          </a:xfrm>
          <a:prstGeom prst="rect">
            <a:avLst/>
          </a:prstGeom>
        </p:spPr>
      </p:pic>
    </p:spTree>
    <p:extLst>
      <p:ext uri="{BB962C8B-B14F-4D97-AF65-F5344CB8AC3E}">
        <p14:creationId xmlns:p14="http://schemas.microsoft.com/office/powerpoint/2010/main" val="24708515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63" y="1625"/>
          <a:ext cx="2159" cy="1619"/>
        </p:xfrm>
        <a:graphic>
          <a:graphicData uri="http://schemas.openxmlformats.org/presentationml/2006/ole">
            <mc:AlternateContent xmlns:mc="http://schemas.openxmlformats.org/markup-compatibility/2006">
              <mc:Choice xmlns:v="urn:schemas-microsoft-com:vml" Requires="v">
                <p:oleObj spid="_x0000_s6152"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2163" y="1625"/>
                        <a:ext cx="2159" cy="1619"/>
                      </a:xfrm>
                      <a:prstGeom prst="rect">
                        <a:avLst/>
                      </a:prstGeom>
                    </p:spPr>
                  </p:pic>
                </p:oleObj>
              </mc:Fallback>
            </mc:AlternateContent>
          </a:graphicData>
        </a:graphic>
      </p:graphicFrame>
      <p:pic>
        <p:nvPicPr>
          <p:cNvPr id="18" name="Picture 17"/>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bwMode="ltGray">
          <a:xfrm>
            <a:off x="1" y="0"/>
            <a:ext cx="12192000" cy="6858000"/>
          </a:xfrm>
          <a:prstGeom prst="rect">
            <a:avLst/>
          </a:prstGeom>
        </p:spPr>
      </p:pic>
      <p:sp>
        <p:nvSpPr>
          <p:cNvPr id="4" name="Working Draft Text" hidden="1"/>
          <p:cNvSpPr txBox="1">
            <a:spLocks noChangeArrowheads="1"/>
          </p:cNvSpPr>
          <p:nvPr userDrawn="1"/>
        </p:nvSpPr>
        <p:spPr bwMode="ltGray">
          <a:xfrm>
            <a:off x="211603" y="295391"/>
            <a:ext cx="3795784" cy="16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defTabSz="914126" eaLnBrk="1" fontAlgn="base" hangingPunct="1">
              <a:spcBef>
                <a:spcPct val="0"/>
              </a:spcBef>
              <a:spcAft>
                <a:spcPct val="0"/>
              </a:spcAft>
              <a:defRPr lang="x-none"/>
            </a:pPr>
            <a:r>
              <a:rPr lang="en-US" sz="1067" b="1">
                <a:solidFill>
                  <a:srgbClr val="FFFFFF"/>
                </a:solidFill>
                <a:latin typeface="Arial"/>
              </a:rPr>
              <a:t>WORKING DRAFT</a:t>
            </a:r>
          </a:p>
        </p:txBody>
      </p:sp>
      <p:sp>
        <p:nvSpPr>
          <p:cNvPr id="6" name="Working Draft" hidden="1"/>
          <p:cNvSpPr txBox="1">
            <a:spLocks noChangeArrowheads="1"/>
          </p:cNvSpPr>
          <p:nvPr userDrawn="1"/>
        </p:nvSpPr>
        <p:spPr bwMode="ltGray">
          <a:xfrm>
            <a:off x="211605" y="457278"/>
            <a:ext cx="4038929" cy="16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defTabSz="914126" eaLnBrk="1" fontAlgn="base" hangingPunct="1">
              <a:spcBef>
                <a:spcPct val="0"/>
              </a:spcBef>
              <a:spcAft>
                <a:spcPct val="0"/>
              </a:spcAft>
              <a:defRPr lang="x-none"/>
            </a:pPr>
            <a:r>
              <a:rPr lang="en-US" sz="1067">
                <a:solidFill>
                  <a:srgbClr val="FFFFFF"/>
                </a:solidFill>
                <a:latin typeface="Arial"/>
              </a:rPr>
              <a:t>Last Modified 4/26/2017 6:31 AM Eastern Standard Time</a:t>
            </a:r>
          </a:p>
        </p:txBody>
      </p:sp>
      <p:sp>
        <p:nvSpPr>
          <p:cNvPr id="7" name="Printed" hidden="1"/>
          <p:cNvSpPr txBox="1">
            <a:spLocks noChangeArrowheads="1"/>
          </p:cNvSpPr>
          <p:nvPr userDrawn="1"/>
        </p:nvSpPr>
        <p:spPr bwMode="ltGray">
          <a:xfrm>
            <a:off x="211603" y="619165"/>
            <a:ext cx="3795784" cy="16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defTabSz="914126" eaLnBrk="1" fontAlgn="base" hangingPunct="1">
              <a:spcBef>
                <a:spcPct val="0"/>
              </a:spcBef>
              <a:spcAft>
                <a:spcPct val="0"/>
              </a:spcAft>
              <a:defRPr lang="x-none"/>
            </a:pPr>
            <a:r>
              <a:rPr lang="en-US" sz="1067">
                <a:solidFill>
                  <a:srgbClr val="FFFFFF"/>
                </a:solidFill>
                <a:latin typeface="Arial"/>
              </a:rPr>
              <a:t>Printed 4/4/2017 2:50 PM Eastern Standard Time</a:t>
            </a:r>
          </a:p>
        </p:txBody>
      </p:sp>
      <p:sp>
        <p:nvSpPr>
          <p:cNvPr id="13314" name="Title"/>
          <p:cNvSpPr>
            <a:spLocks noGrp="1" noChangeArrowheads="1"/>
          </p:cNvSpPr>
          <p:nvPr userDrawn="1">
            <p:ph type="ctrTitle"/>
          </p:nvPr>
        </p:nvSpPr>
        <p:spPr bwMode="ltGray">
          <a:xfrm>
            <a:off x="211603" y="2299058"/>
            <a:ext cx="3683413" cy="1969771"/>
          </a:xfrm>
          <a:prstGeom prst="rect">
            <a:avLst/>
          </a:prstGeom>
        </p:spPr>
        <p:txBody>
          <a:bodyPr wrap="square" anchor="ctr" anchorCtr="0">
            <a:spAutoFit/>
          </a:bodyPr>
          <a:lstStyle>
            <a:lvl1pPr>
              <a:defRPr lang="x-none" sz="4266" b="0" baseline="0">
                <a:solidFill>
                  <a:schemeClr val="bg1"/>
                </a:solidFill>
                <a:latin typeface="+mj-lt"/>
                <a:ea typeface="+mj-ea"/>
              </a:defRPr>
            </a:lvl1pPr>
          </a:lstStyle>
          <a:p>
            <a:pPr lvl="0" latinLnBrk="0"/>
            <a:r>
              <a:rPr lang="en-US" noProof="0"/>
              <a:t>Click to edit Master title style</a:t>
            </a:r>
          </a:p>
        </p:txBody>
      </p:sp>
      <p:sp>
        <p:nvSpPr>
          <p:cNvPr id="13315" name="Subtitle"/>
          <p:cNvSpPr>
            <a:spLocks noGrp="1" noChangeArrowheads="1"/>
          </p:cNvSpPr>
          <p:nvPr userDrawn="1">
            <p:ph type="subTitle" idx="1"/>
          </p:nvPr>
        </p:nvSpPr>
        <p:spPr bwMode="ltGray">
          <a:xfrm>
            <a:off x="211603" y="5395714"/>
            <a:ext cx="3683413" cy="287259"/>
          </a:xfrm>
          <a:prstGeom prst="rect">
            <a:avLst/>
          </a:prstGeom>
        </p:spPr>
        <p:txBody>
          <a:bodyPr wrap="square" anchor="b" anchorCtr="0">
            <a:spAutoFit/>
          </a:bodyPr>
          <a:lstStyle>
            <a:lvl1pPr>
              <a:defRPr lang="x-none" sz="1866" cap="none" baseline="0">
                <a:solidFill>
                  <a:schemeClr val="bg1"/>
                </a:solidFill>
                <a:latin typeface="+mn-lt"/>
                <a:ea typeface="+mn-ea"/>
              </a:defRPr>
            </a:lvl1pPr>
          </a:lstStyle>
          <a:p>
            <a:pPr lvl="0" latinLnBrk="0"/>
            <a:r>
              <a:rPr lang="en-US" noProof="0"/>
              <a:t>Click to edit Master subtitle style</a:t>
            </a:r>
          </a:p>
        </p:txBody>
      </p:sp>
      <p:sp>
        <p:nvSpPr>
          <p:cNvPr id="57" name="Document type" hidden="1"/>
          <p:cNvSpPr txBox="1">
            <a:spLocks noChangeArrowheads="1"/>
          </p:cNvSpPr>
          <p:nvPr userDrawn="1"/>
        </p:nvSpPr>
        <p:spPr bwMode="ltGray">
          <a:xfrm>
            <a:off x="211603" y="5955732"/>
            <a:ext cx="3795784" cy="287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defTabSz="914126" eaLnBrk="1" fontAlgn="base" hangingPunct="1">
              <a:spcBef>
                <a:spcPct val="0"/>
              </a:spcBef>
              <a:spcAft>
                <a:spcPct val="0"/>
              </a:spcAft>
              <a:defRPr lang="x-none"/>
            </a:pPr>
            <a:r>
              <a:rPr lang="en-US" sz="1866">
                <a:solidFill>
                  <a:srgbClr val="FFFFFF"/>
                </a:solidFill>
                <a:latin typeface="Arial"/>
              </a:rPr>
              <a:t>Document type | Date</a:t>
            </a:r>
          </a:p>
        </p:txBody>
      </p:sp>
      <p:sp>
        <p:nvSpPr>
          <p:cNvPr id="5" name="doc id"/>
          <p:cNvSpPr txBox="1">
            <a:spLocks noChangeArrowheads="1"/>
          </p:cNvSpPr>
          <p:nvPr userDrawn="1"/>
        </p:nvSpPr>
        <p:spPr bwMode="ltGray">
          <a:xfrm>
            <a:off x="11487912" y="37255"/>
            <a:ext cx="401720"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algn="r" defTabSz="914126" eaLnBrk="1" fontAlgn="base" hangingPunct="1">
              <a:spcBef>
                <a:spcPct val="0"/>
              </a:spcBef>
              <a:spcAft>
                <a:spcPct val="0"/>
              </a:spcAft>
              <a:defRPr lang="x-none"/>
            </a:pPr>
            <a:endParaRPr lang="en-US" sz="816">
              <a:solidFill>
                <a:srgbClr val="FFFFFF"/>
              </a:solidFill>
              <a:latin typeface="Arial"/>
            </a:endParaRPr>
          </a:p>
        </p:txBody>
      </p:sp>
      <p:pic>
        <p:nvPicPr>
          <p:cNvPr id="9" name="Picture 8"/>
          <p:cNvPicPr>
            <a:picLocks noChangeAspect="1"/>
          </p:cNvPicPr>
          <p:nvPr userDrawn="1"/>
        </p:nvPicPr>
        <p:blipFill>
          <a:blip r:embed="rId7"/>
          <a:stretch>
            <a:fillRect/>
          </a:stretch>
        </p:blipFill>
        <p:spPr bwMode="ltGray">
          <a:xfrm>
            <a:off x="4250534" y="1643856"/>
            <a:ext cx="3844877" cy="4300085"/>
          </a:xfrm>
          <a:prstGeom prst="rect">
            <a:avLst/>
          </a:prstGeom>
        </p:spPr>
      </p:pic>
    </p:spTree>
    <p:extLst>
      <p:ext uri="{BB962C8B-B14F-4D97-AF65-F5344CB8AC3E}">
        <p14:creationId xmlns:p14="http://schemas.microsoft.com/office/powerpoint/2010/main" val="2782450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06729-5AE7-4621-BC73-633786A3114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9F07808-20DB-400F-B77D-44264FBCD9C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58B7D2C-C86B-44E2-A309-80778F98888A}"/>
              </a:ext>
            </a:extLst>
          </p:cNvPr>
          <p:cNvSpPr>
            <a:spLocks noGrp="1"/>
          </p:cNvSpPr>
          <p:nvPr>
            <p:ph type="dt" sz="half" idx="10"/>
          </p:nvPr>
        </p:nvSpPr>
        <p:spPr/>
        <p:txBody>
          <a:bodyPr/>
          <a:lstStyle/>
          <a:p>
            <a:fld id="{5A53F6B1-F979-4EFB-A151-14D60A388C8D}" type="datetimeFigureOut">
              <a:rPr lang="en-IN" smtClean="0"/>
              <a:t>04-06-2020</a:t>
            </a:fld>
            <a:endParaRPr lang="en-IN"/>
          </a:p>
        </p:txBody>
      </p:sp>
      <p:sp>
        <p:nvSpPr>
          <p:cNvPr id="5" name="Footer Placeholder 4">
            <a:extLst>
              <a:ext uri="{FF2B5EF4-FFF2-40B4-BE49-F238E27FC236}">
                <a16:creationId xmlns:a16="http://schemas.microsoft.com/office/drawing/2014/main" id="{10700657-83C1-4A69-87A0-2C3735F04BF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5BFB28D-BC18-4E55-9B4E-B20832CB4358}"/>
              </a:ext>
            </a:extLst>
          </p:cNvPr>
          <p:cNvSpPr>
            <a:spLocks noGrp="1"/>
          </p:cNvSpPr>
          <p:nvPr>
            <p:ph type="sldNum" sz="quarter" idx="12"/>
          </p:nvPr>
        </p:nvSpPr>
        <p:spPr/>
        <p:txBody>
          <a:bodyPr/>
          <a:lstStyle/>
          <a:p>
            <a:fld id="{D1B115F8-C217-456A-8CD7-4070FF8E5AAA}" type="slidenum">
              <a:rPr lang="en-IN" smtClean="0"/>
              <a:t>‹#›</a:t>
            </a:fld>
            <a:endParaRPr lang="en-IN"/>
          </a:p>
        </p:txBody>
      </p:sp>
    </p:spTree>
    <p:extLst>
      <p:ext uri="{BB962C8B-B14F-4D97-AF65-F5344CB8AC3E}">
        <p14:creationId xmlns:p14="http://schemas.microsoft.com/office/powerpoint/2010/main" val="20341297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19" y="2118"/>
          <a:ext cx="2116" cy="2116"/>
        </p:xfrm>
        <a:graphic>
          <a:graphicData uri="http://schemas.openxmlformats.org/presentationml/2006/ole">
            <mc:AlternateContent xmlns:mc="http://schemas.openxmlformats.org/markup-compatibility/2006">
              <mc:Choice xmlns:v="urn:schemas-microsoft-com:vml" Requires="v">
                <p:oleObj spid="_x0000_s7176"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2119" y="2118"/>
                        <a:ext cx="2116" cy="2116"/>
                      </a:xfrm>
                      <a:prstGeom prst="rect">
                        <a:avLst/>
                      </a:prstGeom>
                    </p:spPr>
                  </p:pic>
                </p:oleObj>
              </mc:Fallback>
            </mc:AlternateContent>
          </a:graphicData>
        </a:graphic>
      </p:graphicFrame>
      <p:sp>
        <p:nvSpPr>
          <p:cNvPr id="2" name="2. Slide Title"/>
          <p:cNvSpPr>
            <a:spLocks noGrp="1"/>
          </p:cNvSpPr>
          <p:nvPr>
            <p:ph type="title"/>
          </p:nvPr>
        </p:nvSpPr>
        <p:spPr bwMode="auto"/>
        <p:txBody>
          <a:bodyPr/>
          <a:lstStyle/>
          <a:p>
            <a:r>
              <a:rPr lang="en-US"/>
              <a:t>Click to edit Master title style</a:t>
            </a:r>
          </a:p>
        </p:txBody>
      </p:sp>
      <p:sp>
        <p:nvSpPr>
          <p:cNvPr id="5" name="doc id" hidden="1"/>
          <p:cNvSpPr>
            <a:spLocks noChangeArrowheads="1"/>
          </p:cNvSpPr>
          <p:nvPr userDrawn="1"/>
        </p:nvSpPr>
        <p:spPr bwMode="auto">
          <a:xfrm>
            <a:off x="10995480" y="51833"/>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230" fontAlgn="base">
              <a:spcBef>
                <a:spcPct val="0"/>
              </a:spcBef>
              <a:spcAft>
                <a:spcPct val="0"/>
              </a:spcAft>
            </a:pPr>
            <a:endParaRPr lang="en-US" sz="816">
              <a:solidFill>
                <a:srgbClr val="808080"/>
              </a:solidFill>
            </a:endParaRPr>
          </a:p>
        </p:txBody>
      </p:sp>
    </p:spTree>
    <p:extLst>
      <p:ext uri="{BB962C8B-B14F-4D97-AF65-F5344CB8AC3E}">
        <p14:creationId xmlns:p14="http://schemas.microsoft.com/office/powerpoint/2010/main" val="4262573725"/>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Only" preserve="1">
  <p:cSld name="1_Title Only">
    <p:bg bwMode="ltGray">
      <p:bgPr>
        <a:solidFill>
          <a:schemeClr val="accent3"/>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19" y="2118"/>
          <a:ext cx="2116" cy="2116"/>
        </p:xfrm>
        <a:graphic>
          <a:graphicData uri="http://schemas.openxmlformats.org/presentationml/2006/ole">
            <mc:AlternateContent xmlns:mc="http://schemas.openxmlformats.org/markup-compatibility/2006">
              <mc:Choice xmlns:v="urn:schemas-microsoft-com:vml" Requires="v">
                <p:oleObj spid="_x0000_s8200" name="think-cell Slide" r:id="rId4" imgW="530" imgH="528" progId="TCLayout.ActiveDocument.1">
                  <p:embed/>
                </p:oleObj>
              </mc:Choice>
              <mc:Fallback>
                <p:oleObj name="think-cell Slide" r:id="rId4" imgW="530" imgH="528" progId="TCLayout.ActiveDocument.1">
                  <p:embed/>
                  <p:pic>
                    <p:nvPicPr>
                      <p:cNvPr id="3" name="Object 2" hidden="1"/>
                      <p:cNvPicPr/>
                      <p:nvPr/>
                    </p:nvPicPr>
                    <p:blipFill>
                      <a:blip r:embed="rId5"/>
                      <a:stretch>
                        <a:fillRect/>
                      </a:stretch>
                    </p:blipFill>
                    <p:spPr>
                      <a:xfrm>
                        <a:off x="2119" y="2118"/>
                        <a:ext cx="2116" cy="2116"/>
                      </a:xfrm>
                      <a:prstGeom prst="rect">
                        <a:avLst/>
                      </a:prstGeom>
                    </p:spPr>
                  </p:pic>
                </p:oleObj>
              </mc:Fallback>
            </mc:AlternateContent>
          </a:graphicData>
        </a:graphic>
      </p:graphicFrame>
      <p:sp>
        <p:nvSpPr>
          <p:cNvPr id="2" name="Title 1"/>
          <p:cNvSpPr>
            <a:spLocks noGrp="1"/>
          </p:cNvSpPr>
          <p:nvPr>
            <p:ph type="title"/>
          </p:nvPr>
        </p:nvSpPr>
        <p:spPr bwMode="ltGray"/>
        <p:txBody>
          <a:bodyPr/>
          <a:lstStyle/>
          <a:p>
            <a:r>
              <a:rPr lang="en-US"/>
              <a:t>Click to edit Master title style</a:t>
            </a:r>
          </a:p>
        </p:txBody>
      </p:sp>
      <p:pic>
        <p:nvPicPr>
          <p:cNvPr id="12" name="Picture 11"/>
          <p:cNvPicPr>
            <a:picLocks noChangeAspect="1"/>
          </p:cNvPicPr>
          <p:nvPr userDrawn="1"/>
        </p:nvPicPr>
        <p:blipFill>
          <a:blip r:embed="rId6"/>
          <a:stretch>
            <a:fillRect/>
          </a:stretch>
        </p:blipFill>
        <p:spPr>
          <a:xfrm>
            <a:off x="423009" y="2137218"/>
            <a:ext cx="3820491" cy="4576460"/>
          </a:xfrm>
          <a:prstGeom prst="rect">
            <a:avLst/>
          </a:prstGeom>
        </p:spPr>
      </p:pic>
      <p:sp>
        <p:nvSpPr>
          <p:cNvPr id="6" name="Slide Number"/>
          <p:cNvSpPr txBox="1">
            <a:spLocks/>
          </p:cNvSpPr>
          <p:nvPr userDrawn="1"/>
        </p:nvSpPr>
        <p:spPr bwMode="ltGray">
          <a:xfrm>
            <a:off x="11722420" y="6576560"/>
            <a:ext cx="165109" cy="164212"/>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defTabSz="914126" fontAlgn="base">
              <a:spcBef>
                <a:spcPct val="0"/>
              </a:spcBef>
              <a:spcAft>
                <a:spcPct val="0"/>
              </a:spcAft>
            </a:pPr>
            <a:fld id="{42C328C1-A84F-4A39-A664-DBA00541A8C6}" type="slidenum">
              <a:rPr lang="en-US" sz="1067" smtClean="0">
                <a:solidFill>
                  <a:srgbClr val="FFFFFF"/>
                </a:solidFill>
              </a:rPr>
              <a:pPr algn="r" defTabSz="914126" fontAlgn="base">
                <a:spcBef>
                  <a:spcPct val="0"/>
                </a:spcBef>
                <a:spcAft>
                  <a:spcPct val="0"/>
                </a:spcAft>
              </a:pPr>
              <a:t>‹#›</a:t>
            </a:fld>
            <a:endParaRPr lang="en-US" sz="1067">
              <a:solidFill>
                <a:srgbClr val="FFFFFF"/>
              </a:solidFill>
            </a:endParaRP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bwMode="auto">
          <a:xfrm>
            <a:off x="10067495" y="6444486"/>
            <a:ext cx="1441680" cy="311033"/>
          </a:xfrm>
          <a:prstGeom prst="rect">
            <a:avLst/>
          </a:prstGeom>
        </p:spPr>
      </p:pic>
      <p:pic>
        <p:nvPicPr>
          <p:cNvPr id="10" name="Picture 9"/>
          <p:cNvPicPr>
            <a:picLocks noChangeAspect="1"/>
          </p:cNvPicPr>
          <p:nvPr userDrawn="1"/>
        </p:nvPicPr>
        <p:blipFill rotWithShape="1">
          <a:blip r:embed="rId8" cstate="screen">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rcRect b="-11490"/>
          <a:stretch/>
        </p:blipFill>
        <p:spPr bwMode="auto">
          <a:xfrm>
            <a:off x="10064219" y="6452653"/>
            <a:ext cx="859713" cy="346771"/>
          </a:xfrm>
          <a:prstGeom prst="rect">
            <a:avLst/>
          </a:prstGeom>
        </p:spPr>
      </p:pic>
    </p:spTree>
    <p:extLst>
      <p:ext uri="{BB962C8B-B14F-4D97-AF65-F5344CB8AC3E}">
        <p14:creationId xmlns:p14="http://schemas.microsoft.com/office/powerpoint/2010/main" val="2546285837"/>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06729-5AE7-4621-BC73-633786A3114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9F07808-20DB-400F-B77D-44264FBCD9C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58B7D2C-C86B-44E2-A309-80778F98888A}"/>
              </a:ext>
            </a:extLst>
          </p:cNvPr>
          <p:cNvSpPr>
            <a:spLocks noGrp="1"/>
          </p:cNvSpPr>
          <p:nvPr>
            <p:ph type="dt" sz="half" idx="10"/>
          </p:nvPr>
        </p:nvSpPr>
        <p:spPr/>
        <p:txBody>
          <a:bodyPr/>
          <a:lstStyle/>
          <a:p>
            <a:fld id="{5A53F6B1-F979-4EFB-A151-14D60A388C8D}" type="datetimeFigureOut">
              <a:rPr lang="en-IN" smtClean="0"/>
              <a:t>22-01-2020</a:t>
            </a:fld>
            <a:endParaRPr lang="en-IN"/>
          </a:p>
        </p:txBody>
      </p:sp>
      <p:sp>
        <p:nvSpPr>
          <p:cNvPr id="5" name="Footer Placeholder 4">
            <a:extLst>
              <a:ext uri="{FF2B5EF4-FFF2-40B4-BE49-F238E27FC236}">
                <a16:creationId xmlns:a16="http://schemas.microsoft.com/office/drawing/2014/main" id="{10700657-83C1-4A69-87A0-2C3735F04BF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5BFB28D-BC18-4E55-9B4E-B20832CB4358}"/>
              </a:ext>
            </a:extLst>
          </p:cNvPr>
          <p:cNvSpPr>
            <a:spLocks noGrp="1"/>
          </p:cNvSpPr>
          <p:nvPr>
            <p:ph type="sldNum" sz="quarter" idx="12"/>
          </p:nvPr>
        </p:nvSpPr>
        <p:spPr/>
        <p:txBody>
          <a:bodyPr/>
          <a:lstStyle/>
          <a:p>
            <a:fld id="{D1B115F8-C217-456A-8CD7-4070FF8E5AAA}" type="slidenum">
              <a:rPr lang="en-IN" smtClean="0"/>
              <a:t>‹#›</a:t>
            </a:fld>
            <a:endParaRPr lang="en-IN"/>
          </a:p>
        </p:txBody>
      </p:sp>
    </p:spTree>
    <p:extLst>
      <p:ext uri="{BB962C8B-B14F-4D97-AF65-F5344CB8AC3E}">
        <p14:creationId xmlns:p14="http://schemas.microsoft.com/office/powerpoint/2010/main" val="20341297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No Content">
    <p:spTree>
      <p:nvGrpSpPr>
        <p:cNvPr id="1" name=""/>
        <p:cNvGrpSpPr/>
        <p:nvPr/>
      </p:nvGrpSpPr>
      <p:grpSpPr>
        <a:xfrm>
          <a:off x="0" y="0"/>
          <a:ext cx="0" cy="0"/>
          <a:chOff x="0" y="0"/>
          <a:chExt cx="0" cy="0"/>
        </a:xfrm>
      </p:grpSpPr>
      <p:pic>
        <p:nvPicPr>
          <p:cNvPr id="6" name="Content Placeholder 7">
            <a:extLst>
              <a:ext uri="{FF2B5EF4-FFF2-40B4-BE49-F238E27FC236}">
                <a16:creationId xmlns:a16="http://schemas.microsoft.com/office/drawing/2014/main" id="{815BBBC7-BC6D-443C-ACBC-8F1E4AFF5FF0}"/>
              </a:ext>
            </a:extLst>
          </p:cNvPr>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3" name="Rectangle 2"/>
          <p:cNvSpPr/>
          <p:nvPr/>
        </p:nvSpPr>
        <p:spPr>
          <a:xfrm>
            <a:off x="0" y="0"/>
            <a:ext cx="12191999" cy="958850"/>
          </a:xfrm>
          <a:prstGeom prst="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a:extLst>
              <a:ext uri="{FF2B5EF4-FFF2-40B4-BE49-F238E27FC236}">
                <a16:creationId xmlns:a16="http://schemas.microsoft.com/office/drawing/2014/main" id="{55F42860-7D57-442B-AB4C-105E8D1BA2EB}"/>
              </a:ext>
            </a:extLst>
          </p:cNvPr>
          <p:cNvSpPr>
            <a:spLocks noGrp="1"/>
          </p:cNvSpPr>
          <p:nvPr>
            <p:ph type="title" hasCustomPrompt="1"/>
          </p:nvPr>
        </p:nvSpPr>
        <p:spPr>
          <a:xfrm>
            <a:off x="562888" y="193720"/>
            <a:ext cx="11062315" cy="656230"/>
          </a:xfrm>
        </p:spPr>
        <p:txBody>
          <a:bodyPr anchor="ctr"/>
          <a:lstStyle>
            <a:lvl1pPr>
              <a:defRPr>
                <a:solidFill>
                  <a:schemeClr val="bg1"/>
                </a:solidFill>
                <a:latin typeface="Segoe UI" panose="020B0502040204020203" pitchFamily="34" charset="0"/>
                <a:cs typeface="Segoe UI" panose="020B0502040204020203" pitchFamily="34" charset="0"/>
              </a:defRPr>
            </a:lvl1pPr>
          </a:lstStyle>
          <a:p>
            <a:r>
              <a:rPr lang="en-US"/>
              <a:t>What is the Key Takeaway from the Slide?</a:t>
            </a:r>
          </a:p>
        </p:txBody>
      </p:sp>
      <p:grpSp>
        <p:nvGrpSpPr>
          <p:cNvPr id="7" name="Group 6">
            <a:extLst>
              <a:ext uri="{FF2B5EF4-FFF2-40B4-BE49-F238E27FC236}">
                <a16:creationId xmlns:a16="http://schemas.microsoft.com/office/drawing/2014/main" id="{4A3BF23B-0778-4766-89B9-059CBE0C30D3}"/>
              </a:ext>
            </a:extLst>
          </p:cNvPr>
          <p:cNvGrpSpPr/>
          <p:nvPr/>
        </p:nvGrpSpPr>
        <p:grpSpPr>
          <a:xfrm>
            <a:off x="4941623" y="6606978"/>
            <a:ext cx="2308754" cy="215444"/>
            <a:chOff x="9876632" y="5921190"/>
            <a:chExt cx="2308754" cy="215444"/>
          </a:xfrm>
        </p:grpSpPr>
        <p:pic>
          <p:nvPicPr>
            <p:cNvPr id="8" name="Picture 7">
              <a:extLst>
                <a:ext uri="{FF2B5EF4-FFF2-40B4-BE49-F238E27FC236}">
                  <a16:creationId xmlns:a16="http://schemas.microsoft.com/office/drawing/2014/main" id="{F63170B0-47E1-4861-A415-869624A539E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34966"/>
            <a:stretch/>
          </p:blipFill>
          <p:spPr>
            <a:xfrm>
              <a:off x="9876632" y="5935523"/>
              <a:ext cx="209106" cy="186779"/>
            </a:xfrm>
            <a:prstGeom prst="rect">
              <a:avLst/>
            </a:prstGeom>
          </p:spPr>
        </p:pic>
        <p:sp>
          <p:nvSpPr>
            <p:cNvPr id="9" name="TextBox 8">
              <a:extLst>
                <a:ext uri="{FF2B5EF4-FFF2-40B4-BE49-F238E27FC236}">
                  <a16:creationId xmlns:a16="http://schemas.microsoft.com/office/drawing/2014/main" id="{C3F7E3D6-1FA0-4193-A6EA-EBF069010A70}"/>
                </a:ext>
              </a:extLst>
            </p:cNvPr>
            <p:cNvSpPr txBox="1"/>
            <p:nvPr/>
          </p:nvSpPr>
          <p:spPr>
            <a:xfrm>
              <a:off x="10065895" y="5921190"/>
              <a:ext cx="2119491" cy="215444"/>
            </a:xfrm>
            <a:prstGeom prst="rect">
              <a:avLst/>
            </a:prstGeom>
            <a:noFill/>
          </p:spPr>
          <p:txBody>
            <a:bodyPr wrap="none" rtlCol="0">
              <a:spAutoFit/>
            </a:bodyPr>
            <a:lstStyle/>
            <a:p>
              <a:r>
                <a:rPr lang="en-IN" sz="800" b="0" i="0" kern="1200">
                  <a:solidFill>
                    <a:srgbClr val="800000"/>
                  </a:solidFill>
                  <a:effectLst/>
                  <a:latin typeface="Segoe UI Light" panose="020B0502040204020203" pitchFamily="34" charset="0"/>
                  <a:cs typeface="Segoe UI Light" panose="020B0502040204020203" pitchFamily="34" charset="0"/>
                </a:rPr>
                <a:t>© 2019 Mu Sigma | Reproduction Prohibited </a:t>
              </a:r>
              <a:endParaRPr lang="en-IN" sz="800" i="0">
                <a:solidFill>
                  <a:srgbClr val="800000"/>
                </a:solidFill>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12397391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Agenda Slide">
    <p:spTree>
      <p:nvGrpSpPr>
        <p:cNvPr id="1" name=""/>
        <p:cNvGrpSpPr/>
        <p:nvPr/>
      </p:nvGrpSpPr>
      <p:grpSpPr>
        <a:xfrm>
          <a:off x="0" y="0"/>
          <a:ext cx="0" cy="0"/>
          <a:chOff x="0" y="0"/>
          <a:chExt cx="0" cy="0"/>
        </a:xfrm>
      </p:grpSpPr>
      <p:sp>
        <p:nvSpPr>
          <p:cNvPr id="598018" name="Rectangle 2"/>
          <p:cNvSpPr>
            <a:spLocks noGrp="1" noChangeArrowheads="1"/>
          </p:cNvSpPr>
          <p:nvPr>
            <p:ph type="subTitle" idx="1"/>
          </p:nvPr>
        </p:nvSpPr>
        <p:spPr>
          <a:xfrm>
            <a:off x="1970108" y="2743200"/>
            <a:ext cx="8255692" cy="2971800"/>
          </a:xfrm>
        </p:spPr>
        <p:txBody>
          <a:bodyPr/>
          <a:lstStyle>
            <a:lvl1pPr>
              <a:defRPr/>
            </a:lvl1pPr>
            <a:lvl2pPr marL="452438" lvl="1" indent="-215900">
              <a:defRPr/>
            </a:lvl2pPr>
          </a:lstStyle>
          <a:p>
            <a:r>
              <a:rPr lang="en-US"/>
              <a:t>Click to edit Master subtitle style</a:t>
            </a:r>
          </a:p>
        </p:txBody>
      </p:sp>
      <p:sp>
        <p:nvSpPr>
          <p:cNvPr id="598019" name="Rectangle 3"/>
          <p:cNvSpPr>
            <a:spLocks noGrp="1" noChangeArrowheads="1"/>
          </p:cNvSpPr>
          <p:nvPr>
            <p:ph type="ctrTitle"/>
          </p:nvPr>
        </p:nvSpPr>
        <p:spPr>
          <a:xfrm>
            <a:off x="1970108" y="1219200"/>
            <a:ext cx="8255692" cy="1143000"/>
          </a:xfrm>
        </p:spPr>
        <p:txBody>
          <a:bodyPr tIns="45720" bIns="45720"/>
          <a:lstStyle>
            <a:lvl1pPr>
              <a:defRPr/>
            </a:lvl1pPr>
          </a:lstStyle>
          <a:p>
            <a:r>
              <a:rPr lang="en-US"/>
              <a:t>Click to edit Master title style</a:t>
            </a:r>
          </a:p>
        </p:txBody>
      </p:sp>
      <p:sp>
        <p:nvSpPr>
          <p:cNvPr id="598020" name="Line 4"/>
          <p:cNvSpPr>
            <a:spLocks noChangeShapeType="1"/>
          </p:cNvSpPr>
          <p:nvPr/>
        </p:nvSpPr>
        <p:spPr bwMode="auto">
          <a:xfrm>
            <a:off x="1751207" y="1905000"/>
            <a:ext cx="0" cy="457200"/>
          </a:xfrm>
          <a:prstGeom prst="line">
            <a:avLst/>
          </a:prstGeom>
          <a:noFill/>
          <a:ln w="76200">
            <a:solidFill>
              <a:srgbClr val="0B1F65"/>
            </a:solidFill>
            <a:round/>
            <a:headEnd/>
            <a:tailEnd/>
          </a:ln>
          <a:effectLst/>
        </p:spPr>
        <p:txBody>
          <a:bodyPr wrap="none" anchor="ctr"/>
          <a:lstStyle/>
          <a:p>
            <a:endParaRPr lang="en-US" sz="1100"/>
          </a:p>
        </p:txBody>
      </p:sp>
      <p:sp>
        <p:nvSpPr>
          <p:cNvPr id="10" name="Text Box 5"/>
          <p:cNvSpPr txBox="1">
            <a:spLocks noChangeArrowheads="1"/>
          </p:cNvSpPr>
          <p:nvPr/>
        </p:nvSpPr>
        <p:spPr bwMode="auto">
          <a:xfrm>
            <a:off x="11751428" y="6492240"/>
            <a:ext cx="187552" cy="184666"/>
          </a:xfrm>
          <a:prstGeom prst="rect">
            <a:avLst/>
          </a:prstGeom>
          <a:noFill/>
          <a:ln w="9525">
            <a:noFill/>
            <a:miter lim="800000"/>
            <a:headEnd/>
            <a:tailEnd/>
          </a:ln>
          <a:effectLst/>
        </p:spPr>
        <p:txBody>
          <a:bodyPr wrap="none" lIns="0" tIns="0" rIns="0" bIns="0">
            <a:spAutoFit/>
          </a:bodyPr>
          <a:lstStyle/>
          <a:p>
            <a:pPr algn="r">
              <a:spcBef>
                <a:spcPct val="0"/>
              </a:spcBef>
              <a:buClrTx/>
              <a:buFontTx/>
              <a:buNone/>
            </a:pPr>
            <a:fld id="{2B114154-8EFE-4493-ABC9-427AC67F52E5}" type="slidenum">
              <a:rPr lang="en-US" sz="1200"/>
              <a:pPr algn="r">
                <a:spcBef>
                  <a:spcPct val="0"/>
                </a:spcBef>
                <a:buClrTx/>
                <a:buFontTx/>
                <a:buNone/>
              </a:pPr>
              <a:t>‹#›</a:t>
            </a:fld>
            <a:endParaRPr lang="en-US" sz="1200"/>
          </a:p>
        </p:txBody>
      </p:sp>
      <p:sp>
        <p:nvSpPr>
          <p:cNvPr id="8" name="Text Box 5"/>
          <p:cNvSpPr txBox="1">
            <a:spLocks noChangeArrowheads="1"/>
          </p:cNvSpPr>
          <p:nvPr/>
        </p:nvSpPr>
        <p:spPr bwMode="auto">
          <a:xfrm>
            <a:off x="11751428" y="6492240"/>
            <a:ext cx="187552" cy="184666"/>
          </a:xfrm>
          <a:prstGeom prst="rect">
            <a:avLst/>
          </a:prstGeom>
          <a:noFill/>
          <a:ln w="9525">
            <a:noFill/>
            <a:miter lim="800000"/>
            <a:headEnd/>
            <a:tailEnd/>
          </a:ln>
          <a:effectLst/>
        </p:spPr>
        <p:txBody>
          <a:bodyPr wrap="none" lIns="0" tIns="0" rIns="0" bIns="0">
            <a:spAutoFit/>
          </a:bodyPr>
          <a:lstStyle/>
          <a:p>
            <a:pPr algn="r">
              <a:spcBef>
                <a:spcPct val="0"/>
              </a:spcBef>
              <a:buClrTx/>
              <a:buFontTx/>
              <a:buNone/>
            </a:pPr>
            <a:fld id="{2B114154-8EFE-4493-ABC9-427AC67F52E5}" type="slidenum">
              <a:rPr lang="en-US" sz="1200"/>
              <a:pPr algn="r">
                <a:spcBef>
                  <a:spcPct val="0"/>
                </a:spcBef>
                <a:buClrTx/>
                <a:buFontTx/>
                <a:buNone/>
              </a:pPr>
              <a:t>‹#›</a:t>
            </a:fld>
            <a:endParaRPr lang="en-US" sz="1200"/>
          </a:p>
        </p:txBody>
      </p:sp>
      <p:graphicFrame>
        <p:nvGraphicFramePr>
          <p:cNvPr id="1119234" name="Object 113"/>
          <p:cNvGraphicFramePr>
            <a:graphicFrameLocks noChangeAspect="1"/>
          </p:cNvGraphicFramePr>
          <p:nvPr/>
        </p:nvGraphicFramePr>
        <p:xfrm>
          <a:off x="11499626" y="33166"/>
          <a:ext cx="691156" cy="590777"/>
        </p:xfrm>
        <a:graphic>
          <a:graphicData uri="http://schemas.openxmlformats.org/presentationml/2006/ole">
            <mc:AlternateContent xmlns:mc="http://schemas.openxmlformats.org/markup-compatibility/2006">
              <mc:Choice xmlns:v="urn:schemas-microsoft-com:vml" Requires="v">
                <p:oleObj spid="_x0000_s9224" r:id="rId3" imgW="971686" imgH="895238" progId="PBrush">
                  <p:embed/>
                </p:oleObj>
              </mc:Choice>
              <mc:Fallback>
                <p:oleObj r:id="rId3" imgW="971686" imgH="895238" progId="PBrush">
                  <p:embed/>
                  <p:pic>
                    <p:nvPicPr>
                      <p:cNvPr id="1119234" name="Object 1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626" y="33166"/>
                        <a:ext cx="691156" cy="590777"/>
                      </a:xfrm>
                      <a:prstGeom prst="rect">
                        <a:avLst/>
                      </a:prstGeom>
                      <a:noFill/>
                    </p:spPr>
                  </p:pic>
                </p:oleObj>
              </mc:Fallback>
            </mc:AlternateContent>
          </a:graphicData>
        </a:graphic>
      </p:graphicFrame>
    </p:spTree>
    <p:extLst>
      <p:ext uri="{BB962C8B-B14F-4D97-AF65-F5344CB8AC3E}">
        <p14:creationId xmlns:p14="http://schemas.microsoft.com/office/powerpoint/2010/main" val="10618769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lstStyle/>
          <a:p>
            <a:r>
              <a:rPr lang="en-US"/>
              <a:t>What is the Key Takeaway from the Slide?</a:t>
            </a:r>
          </a:p>
        </p:txBody>
      </p:sp>
      <p:sp>
        <p:nvSpPr>
          <p:cNvPr id="3" name="Content Placeholder 2"/>
          <p:cNvSpPr>
            <a:spLocks noGrp="1"/>
          </p:cNvSpPr>
          <p:nvPr>
            <p:ph idx="1" hasCustomPrompt="1"/>
          </p:nvPr>
        </p:nvSpPr>
        <p:spPr/>
        <p:txBody>
          <a:bodyPr/>
          <a:lstStyle>
            <a:lvl1pPr>
              <a:buClr>
                <a:srgbClr val="003399"/>
              </a:buClr>
              <a:defRPr/>
            </a:lvl1pPr>
            <a:lvl2pPr>
              <a:buClr>
                <a:srgbClr val="003399"/>
              </a:buClr>
              <a:defRPr/>
            </a:lvl2pPr>
            <a:lvl3pPr>
              <a:buClr>
                <a:srgbClr val="003399"/>
              </a:buClr>
              <a:defRPr/>
            </a:lvl3pPr>
            <a:lvl4pPr>
              <a:buClr>
                <a:srgbClr val="003399"/>
              </a:buClr>
              <a:defRPr/>
            </a:lvl4pPr>
          </a:lstStyle>
          <a:p>
            <a:pPr lvl="0"/>
            <a:r>
              <a:rPr lang="en-US"/>
              <a:t>Supporting Points</a:t>
            </a:r>
          </a:p>
          <a:p>
            <a:pPr lvl="1"/>
            <a:r>
              <a:rPr lang="en-US"/>
              <a:t>Second level</a:t>
            </a:r>
          </a:p>
          <a:p>
            <a:pPr lvl="2"/>
            <a:r>
              <a:rPr lang="en-US"/>
              <a:t>Third level</a:t>
            </a:r>
          </a:p>
          <a:p>
            <a:pPr lvl="3"/>
            <a:r>
              <a:rPr lang="en-US"/>
              <a:t>Fourth level</a:t>
            </a:r>
          </a:p>
        </p:txBody>
      </p:sp>
      <p:graphicFrame>
        <p:nvGraphicFramePr>
          <p:cNvPr id="6" name="Object 113">
            <a:extLst>
              <a:ext uri="{FF2B5EF4-FFF2-40B4-BE49-F238E27FC236}">
                <a16:creationId xmlns:a16="http://schemas.microsoft.com/office/drawing/2014/main" id="{3892ED40-3A24-45BC-8601-DE62C546794C}"/>
              </a:ext>
            </a:extLst>
          </p:cNvPr>
          <p:cNvGraphicFramePr>
            <a:graphicFrameLocks noChangeAspect="1"/>
          </p:cNvGraphicFramePr>
          <p:nvPr/>
        </p:nvGraphicFramePr>
        <p:xfrm>
          <a:off x="11499626" y="33166"/>
          <a:ext cx="691156" cy="590777"/>
        </p:xfrm>
        <a:graphic>
          <a:graphicData uri="http://schemas.openxmlformats.org/presentationml/2006/ole">
            <mc:AlternateContent xmlns:mc="http://schemas.openxmlformats.org/markup-compatibility/2006">
              <mc:Choice xmlns:v="urn:schemas-microsoft-com:vml" Requires="v">
                <p:oleObj spid="_x0000_s10248" r:id="rId3" imgW="971686" imgH="895238" progId="PBrush">
                  <p:embed/>
                </p:oleObj>
              </mc:Choice>
              <mc:Fallback>
                <p:oleObj r:id="rId3" imgW="971686" imgH="895238" progId="PBrush">
                  <p:embed/>
                  <p:pic>
                    <p:nvPicPr>
                      <p:cNvPr id="6" name="Object 113">
                        <a:extLst>
                          <a:ext uri="{FF2B5EF4-FFF2-40B4-BE49-F238E27FC236}">
                            <a16:creationId xmlns:a16="http://schemas.microsoft.com/office/drawing/2014/main" id="{3892ED40-3A24-45BC-8601-DE62C54679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626" y="33166"/>
                        <a:ext cx="691156" cy="590777"/>
                      </a:xfrm>
                      <a:prstGeom prst="rect">
                        <a:avLst/>
                      </a:prstGeom>
                      <a:noFill/>
                    </p:spPr>
                  </p:pic>
                </p:oleObj>
              </mc:Fallback>
            </mc:AlternateContent>
          </a:graphicData>
        </a:graphic>
      </p:graphicFrame>
    </p:spTree>
    <p:extLst>
      <p:ext uri="{BB962C8B-B14F-4D97-AF65-F5344CB8AC3E}">
        <p14:creationId xmlns:p14="http://schemas.microsoft.com/office/powerpoint/2010/main" val="29901759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What is the Key Takeaway from the Slide?</a:t>
            </a:r>
          </a:p>
        </p:txBody>
      </p:sp>
      <p:sp>
        <p:nvSpPr>
          <p:cNvPr id="3" name="Content Placeholder 2"/>
          <p:cNvSpPr>
            <a:spLocks noGrp="1"/>
          </p:cNvSpPr>
          <p:nvPr>
            <p:ph sz="half" idx="1"/>
          </p:nvPr>
        </p:nvSpPr>
        <p:spPr>
          <a:xfrm>
            <a:off x="795471" y="1381125"/>
            <a:ext cx="5300530" cy="4191000"/>
          </a:xfrm>
        </p:spPr>
        <p:txBody>
          <a:bodyPr/>
          <a:lstStyle>
            <a:lvl1pPr>
              <a:defRPr sz="1600"/>
            </a:lvl1pPr>
            <a:lvl2pPr>
              <a:defRPr sz="1400"/>
            </a:lvl2pPr>
            <a:lvl3pPr>
              <a:defRPr sz="1300"/>
            </a:lvl3pPr>
            <a:lvl4pPr>
              <a:defRPr sz="12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283630" y="1381125"/>
            <a:ext cx="5300530" cy="4191000"/>
          </a:xfrm>
        </p:spPr>
        <p:txBody>
          <a:bodyPr/>
          <a:lstStyle>
            <a:lvl1pPr>
              <a:defRPr sz="1600"/>
            </a:lvl1pPr>
            <a:lvl2pPr>
              <a:defRPr lang="en-US" sz="1400" dirty="0" smtClean="0">
                <a:solidFill>
                  <a:schemeClr val="tx1"/>
                </a:solidFill>
                <a:latin typeface="+mn-lt"/>
              </a:defRPr>
            </a:lvl2pPr>
            <a:lvl3pPr>
              <a:defRPr lang="en-US" sz="1300" baseline="0" dirty="0" smtClean="0">
                <a:solidFill>
                  <a:schemeClr val="tx1"/>
                </a:solidFill>
                <a:latin typeface="+mn-lt"/>
              </a:defRPr>
            </a:lvl3pPr>
            <a:lvl4pPr>
              <a:defRPr lang="en-US" sz="1200" dirty="0" smtClean="0">
                <a:solidFill>
                  <a:schemeClr val="tx1"/>
                </a:solidFill>
                <a:latin typeface="+mn-lt"/>
              </a:defRPr>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p:txBody>
      </p:sp>
      <p:graphicFrame>
        <p:nvGraphicFramePr>
          <p:cNvPr id="7" name="Object 113">
            <a:extLst>
              <a:ext uri="{FF2B5EF4-FFF2-40B4-BE49-F238E27FC236}">
                <a16:creationId xmlns:a16="http://schemas.microsoft.com/office/drawing/2014/main" id="{B1494593-9EFA-43D0-90DF-AF47D85F5166}"/>
              </a:ext>
            </a:extLst>
          </p:cNvPr>
          <p:cNvGraphicFramePr>
            <a:graphicFrameLocks noChangeAspect="1"/>
          </p:cNvGraphicFramePr>
          <p:nvPr/>
        </p:nvGraphicFramePr>
        <p:xfrm>
          <a:off x="11499626" y="33166"/>
          <a:ext cx="691156" cy="590777"/>
        </p:xfrm>
        <a:graphic>
          <a:graphicData uri="http://schemas.openxmlformats.org/presentationml/2006/ole">
            <mc:AlternateContent xmlns:mc="http://schemas.openxmlformats.org/markup-compatibility/2006">
              <mc:Choice xmlns:v="urn:schemas-microsoft-com:vml" Requires="v">
                <p:oleObj spid="_x0000_s11272" r:id="rId3" imgW="971686" imgH="895238" progId="PBrush">
                  <p:embed/>
                </p:oleObj>
              </mc:Choice>
              <mc:Fallback>
                <p:oleObj r:id="rId3" imgW="971686" imgH="895238" progId="PBrush">
                  <p:embed/>
                  <p:pic>
                    <p:nvPicPr>
                      <p:cNvPr id="7" name="Object 113">
                        <a:extLst>
                          <a:ext uri="{FF2B5EF4-FFF2-40B4-BE49-F238E27FC236}">
                            <a16:creationId xmlns:a16="http://schemas.microsoft.com/office/drawing/2014/main" id="{B1494593-9EFA-43D0-90DF-AF47D85F51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626" y="33166"/>
                        <a:ext cx="691156" cy="590777"/>
                      </a:xfrm>
                      <a:prstGeom prst="rect">
                        <a:avLst/>
                      </a:prstGeom>
                      <a:noFill/>
                    </p:spPr>
                  </p:pic>
                </p:oleObj>
              </mc:Fallback>
            </mc:AlternateContent>
          </a:graphicData>
        </a:graphic>
      </p:graphicFrame>
    </p:spTree>
    <p:extLst>
      <p:ext uri="{BB962C8B-B14F-4D97-AF65-F5344CB8AC3E}">
        <p14:creationId xmlns:p14="http://schemas.microsoft.com/office/powerpoint/2010/main" val="5102238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796" y="1371337"/>
            <a:ext cx="5386526" cy="639762"/>
          </a:xfrm>
        </p:spPr>
        <p:txBody>
          <a:bodyPr anchor="b"/>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796" y="2174875"/>
            <a:ext cx="5386526" cy="3951288"/>
          </a:xfrm>
        </p:spPr>
        <p:txBody>
          <a:bodyPr/>
          <a:lstStyle>
            <a:lvl1pPr>
              <a:defRPr sz="1600"/>
            </a:lvl1pPr>
            <a:lvl2pPr>
              <a:defRPr sz="1400"/>
            </a:lvl2pPr>
            <a:lvl3pPr>
              <a:defRPr sz="1300"/>
            </a:lvl3pPr>
            <a:lvl4pPr>
              <a:defRPr sz="12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3"/>
          </p:nvPr>
        </p:nvSpPr>
        <p:spPr>
          <a:xfrm>
            <a:off x="6193725" y="1371337"/>
            <a:ext cx="5388480" cy="639762"/>
          </a:xfrm>
        </p:spPr>
        <p:txBody>
          <a:bodyPr anchor="b"/>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725" y="2174875"/>
            <a:ext cx="5388480" cy="3951288"/>
          </a:xfrm>
        </p:spPr>
        <p:txBody>
          <a:bodyPr/>
          <a:lstStyle>
            <a:lvl1pPr>
              <a:defRPr sz="1600"/>
            </a:lvl1pPr>
            <a:lvl2pPr>
              <a:defRPr sz="1400"/>
            </a:lvl2pPr>
            <a:lvl3pPr>
              <a:defRPr sz="1300"/>
            </a:lvl3pPr>
            <a:lvl4pPr>
              <a:defRPr sz="12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8" name="Title 1"/>
          <p:cNvSpPr>
            <a:spLocks noGrp="1"/>
          </p:cNvSpPr>
          <p:nvPr>
            <p:ph type="title" hasCustomPrompt="1"/>
          </p:nvPr>
        </p:nvSpPr>
        <p:spPr>
          <a:xfrm>
            <a:off x="562888" y="381000"/>
            <a:ext cx="11062315" cy="838200"/>
          </a:xfrm>
        </p:spPr>
        <p:txBody>
          <a:bodyPr/>
          <a:lstStyle/>
          <a:p>
            <a:r>
              <a:rPr lang="en-US"/>
              <a:t>What is the Key Takeaway from the Slide?</a:t>
            </a:r>
          </a:p>
        </p:txBody>
      </p:sp>
      <p:graphicFrame>
        <p:nvGraphicFramePr>
          <p:cNvPr id="10" name="Object 113">
            <a:extLst>
              <a:ext uri="{FF2B5EF4-FFF2-40B4-BE49-F238E27FC236}">
                <a16:creationId xmlns:a16="http://schemas.microsoft.com/office/drawing/2014/main" id="{EA3F9B3F-5BEF-4EFA-82E4-CE82B77B04BA}"/>
              </a:ext>
            </a:extLst>
          </p:cNvPr>
          <p:cNvGraphicFramePr>
            <a:graphicFrameLocks noChangeAspect="1"/>
          </p:cNvGraphicFramePr>
          <p:nvPr/>
        </p:nvGraphicFramePr>
        <p:xfrm>
          <a:off x="11499626" y="33166"/>
          <a:ext cx="691156" cy="590777"/>
        </p:xfrm>
        <a:graphic>
          <a:graphicData uri="http://schemas.openxmlformats.org/presentationml/2006/ole">
            <mc:AlternateContent xmlns:mc="http://schemas.openxmlformats.org/markup-compatibility/2006">
              <mc:Choice xmlns:v="urn:schemas-microsoft-com:vml" Requires="v">
                <p:oleObj spid="_x0000_s12296" r:id="rId3" imgW="971686" imgH="895238" progId="PBrush">
                  <p:embed/>
                </p:oleObj>
              </mc:Choice>
              <mc:Fallback>
                <p:oleObj r:id="rId3" imgW="971686" imgH="895238" progId="PBrush">
                  <p:embed/>
                  <p:pic>
                    <p:nvPicPr>
                      <p:cNvPr id="10" name="Object 113">
                        <a:extLst>
                          <a:ext uri="{FF2B5EF4-FFF2-40B4-BE49-F238E27FC236}">
                            <a16:creationId xmlns:a16="http://schemas.microsoft.com/office/drawing/2014/main" id="{EA3F9B3F-5BEF-4EFA-82E4-CE82B77B04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626" y="33166"/>
                        <a:ext cx="691156" cy="590777"/>
                      </a:xfrm>
                      <a:prstGeom prst="rect">
                        <a:avLst/>
                      </a:prstGeom>
                      <a:noFill/>
                    </p:spPr>
                  </p:pic>
                </p:oleObj>
              </mc:Fallback>
            </mc:AlternateContent>
          </a:graphicData>
        </a:graphic>
      </p:graphicFrame>
    </p:spTree>
    <p:extLst>
      <p:ext uri="{BB962C8B-B14F-4D97-AF65-F5344CB8AC3E}">
        <p14:creationId xmlns:p14="http://schemas.microsoft.com/office/powerpoint/2010/main" val="36244938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3" name="Content Placeholder 7">
            <a:extLst>
              <a:ext uri="{FF2B5EF4-FFF2-40B4-BE49-F238E27FC236}">
                <a16:creationId xmlns:a16="http://schemas.microsoft.com/office/drawing/2014/main" id="{815BBBC7-BC6D-443C-ACBC-8F1E4AFF5FF0}"/>
              </a:ext>
            </a:extLst>
          </p:cNvPr>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grpSp>
        <p:nvGrpSpPr>
          <p:cNvPr id="4" name="Group 3">
            <a:extLst>
              <a:ext uri="{FF2B5EF4-FFF2-40B4-BE49-F238E27FC236}">
                <a16:creationId xmlns:a16="http://schemas.microsoft.com/office/drawing/2014/main" id="{4A3BF23B-0778-4766-89B9-059CBE0C30D3}"/>
              </a:ext>
            </a:extLst>
          </p:cNvPr>
          <p:cNvGrpSpPr/>
          <p:nvPr/>
        </p:nvGrpSpPr>
        <p:grpSpPr>
          <a:xfrm>
            <a:off x="4941623" y="6601612"/>
            <a:ext cx="2308754" cy="215444"/>
            <a:chOff x="9876632" y="5921190"/>
            <a:chExt cx="2308754" cy="215444"/>
          </a:xfrm>
        </p:grpSpPr>
        <p:pic>
          <p:nvPicPr>
            <p:cNvPr id="6" name="Picture 5">
              <a:extLst>
                <a:ext uri="{FF2B5EF4-FFF2-40B4-BE49-F238E27FC236}">
                  <a16:creationId xmlns:a16="http://schemas.microsoft.com/office/drawing/2014/main" id="{F63170B0-47E1-4861-A415-869624A539E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34966"/>
            <a:stretch/>
          </p:blipFill>
          <p:spPr>
            <a:xfrm>
              <a:off x="9876632" y="5935523"/>
              <a:ext cx="209106" cy="186779"/>
            </a:xfrm>
            <a:prstGeom prst="rect">
              <a:avLst/>
            </a:prstGeom>
          </p:spPr>
        </p:pic>
        <p:sp>
          <p:nvSpPr>
            <p:cNvPr id="7" name="TextBox 6">
              <a:extLst>
                <a:ext uri="{FF2B5EF4-FFF2-40B4-BE49-F238E27FC236}">
                  <a16:creationId xmlns:a16="http://schemas.microsoft.com/office/drawing/2014/main" id="{C3F7E3D6-1FA0-4193-A6EA-EBF069010A70}"/>
                </a:ext>
              </a:extLst>
            </p:cNvPr>
            <p:cNvSpPr txBox="1"/>
            <p:nvPr/>
          </p:nvSpPr>
          <p:spPr>
            <a:xfrm>
              <a:off x="10065895" y="5921190"/>
              <a:ext cx="2119491" cy="215444"/>
            </a:xfrm>
            <a:prstGeom prst="rect">
              <a:avLst/>
            </a:prstGeom>
            <a:noFill/>
          </p:spPr>
          <p:txBody>
            <a:bodyPr wrap="none" rtlCol="0">
              <a:spAutoFit/>
            </a:bodyPr>
            <a:lstStyle/>
            <a:p>
              <a:r>
                <a:rPr lang="en-IN" sz="800" b="0" i="0" kern="1200">
                  <a:solidFill>
                    <a:srgbClr val="800000"/>
                  </a:solidFill>
                  <a:effectLst/>
                  <a:latin typeface="Segoe UI Light" panose="020B0502040204020203" pitchFamily="34" charset="0"/>
                  <a:cs typeface="Segoe UI Light" panose="020B0502040204020203" pitchFamily="34" charset="0"/>
                </a:rPr>
                <a:t>© 2019 Mu Sigma | Reproduction Prohibited </a:t>
              </a:r>
              <a:endParaRPr lang="en-IN" sz="800" i="0">
                <a:solidFill>
                  <a:srgbClr val="800000"/>
                </a:solidFill>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34821295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lient Context Slid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a:t>What is the Key Takeaway from the Slide?</a:t>
            </a:r>
          </a:p>
        </p:txBody>
      </p:sp>
      <p:graphicFrame>
        <p:nvGraphicFramePr>
          <p:cNvPr id="7" name="Table 6"/>
          <p:cNvGraphicFramePr>
            <a:graphicFrameLocks noGrp="1"/>
          </p:cNvGraphicFramePr>
          <p:nvPr/>
        </p:nvGraphicFramePr>
        <p:xfrm>
          <a:off x="546596" y="1431572"/>
          <a:ext cx="5291148" cy="2208248"/>
        </p:xfrm>
        <a:graphic>
          <a:graphicData uri="http://schemas.openxmlformats.org/drawingml/2006/table">
            <a:tbl>
              <a:tblPr firstRow="1" bandRow="1">
                <a:tableStyleId>{5C22544A-7EE6-4342-B048-85BDC9FD1C3A}</a:tableStyleId>
              </a:tblPr>
              <a:tblGrid>
                <a:gridCol w="5291148">
                  <a:extLst>
                    <a:ext uri="{9D8B030D-6E8A-4147-A177-3AD203B41FA5}">
                      <a16:colId xmlns:a16="http://schemas.microsoft.com/office/drawing/2014/main" val="20000"/>
                    </a:ext>
                  </a:extLst>
                </a:gridCol>
              </a:tblGrid>
              <a:tr h="365760">
                <a:tc>
                  <a:txBody>
                    <a:bodyPr/>
                    <a:lstStyle/>
                    <a:p>
                      <a:pPr algn="ctr"/>
                      <a:r>
                        <a:rPr lang="en-US" sz="1400"/>
                        <a:t>Company Facts</a:t>
                      </a:r>
                    </a:p>
                  </a:txBody>
                  <a:tcPr marL="112578" marR="112578" anchor="ctr"/>
                </a:tc>
                <a:extLst>
                  <a:ext uri="{0D108BD9-81ED-4DB2-BD59-A6C34878D82A}">
                    <a16:rowId xmlns:a16="http://schemas.microsoft.com/office/drawing/2014/main" val="10000"/>
                  </a:ext>
                </a:extLst>
              </a:tr>
              <a:tr h="1842488">
                <a:tc>
                  <a:txBody>
                    <a:bodyPr/>
                    <a:lstStyle/>
                    <a:p>
                      <a:pPr marL="228600" indent="-228600">
                        <a:spcAft>
                          <a:spcPts val="600"/>
                        </a:spcAft>
                        <a:buFont typeface="Webdings" pitchFamily="18" charset="2"/>
                        <a:buChar char="4"/>
                      </a:pPr>
                      <a:endParaRPr lang="en-US" sz="1200" u="none"/>
                    </a:p>
                  </a:txBody>
                  <a:tcPr marL="112578" marR="112578"/>
                </a:tc>
                <a:extLst>
                  <a:ext uri="{0D108BD9-81ED-4DB2-BD59-A6C34878D82A}">
                    <a16:rowId xmlns:a16="http://schemas.microsoft.com/office/drawing/2014/main" val="10001"/>
                  </a:ext>
                </a:extLst>
              </a:tr>
            </a:tbl>
          </a:graphicData>
        </a:graphic>
      </p:graphicFrame>
      <p:graphicFrame>
        <p:nvGraphicFramePr>
          <p:cNvPr id="8" name="Table 7"/>
          <p:cNvGraphicFramePr>
            <a:graphicFrameLocks noGrp="1"/>
          </p:cNvGraphicFramePr>
          <p:nvPr/>
        </p:nvGraphicFramePr>
        <p:xfrm>
          <a:off x="546596" y="3933472"/>
          <a:ext cx="5291148" cy="2208248"/>
        </p:xfrm>
        <a:graphic>
          <a:graphicData uri="http://schemas.openxmlformats.org/drawingml/2006/table">
            <a:tbl>
              <a:tblPr firstRow="1" bandRow="1">
                <a:tableStyleId>{5C22544A-7EE6-4342-B048-85BDC9FD1C3A}</a:tableStyleId>
              </a:tblPr>
              <a:tblGrid>
                <a:gridCol w="5291148">
                  <a:extLst>
                    <a:ext uri="{9D8B030D-6E8A-4147-A177-3AD203B41FA5}">
                      <a16:colId xmlns:a16="http://schemas.microsoft.com/office/drawing/2014/main" val="20000"/>
                    </a:ext>
                  </a:extLst>
                </a:gridCol>
              </a:tblGrid>
              <a:tr h="365760">
                <a:tc>
                  <a:txBody>
                    <a:bodyPr/>
                    <a:lstStyle/>
                    <a:p>
                      <a:pPr algn="ctr"/>
                      <a:r>
                        <a:rPr lang="en-US" sz="1400"/>
                        <a:t>Company Performance</a:t>
                      </a:r>
                    </a:p>
                  </a:txBody>
                  <a:tcPr marL="112578" marR="112578" anchor="ctr"/>
                </a:tc>
                <a:extLst>
                  <a:ext uri="{0D108BD9-81ED-4DB2-BD59-A6C34878D82A}">
                    <a16:rowId xmlns:a16="http://schemas.microsoft.com/office/drawing/2014/main" val="10000"/>
                  </a:ext>
                </a:extLst>
              </a:tr>
              <a:tr h="1842488">
                <a:tc>
                  <a:txBody>
                    <a:bodyPr/>
                    <a:lstStyle/>
                    <a:p>
                      <a:pPr marL="228600" indent="-228600">
                        <a:spcAft>
                          <a:spcPts val="600"/>
                        </a:spcAft>
                        <a:buFont typeface="Webdings" pitchFamily="18" charset="2"/>
                        <a:buChar char="4"/>
                      </a:pPr>
                      <a:endParaRPr lang="en-US" sz="1200" u="none"/>
                    </a:p>
                  </a:txBody>
                  <a:tcPr marL="112578" marR="112578"/>
                </a:tc>
                <a:extLst>
                  <a:ext uri="{0D108BD9-81ED-4DB2-BD59-A6C34878D82A}">
                    <a16:rowId xmlns:a16="http://schemas.microsoft.com/office/drawing/2014/main" val="10001"/>
                  </a:ext>
                </a:extLst>
              </a:tr>
            </a:tbl>
          </a:graphicData>
        </a:graphic>
      </p:graphicFrame>
      <p:sp>
        <p:nvSpPr>
          <p:cNvPr id="14" name="Text Placeholder 13"/>
          <p:cNvSpPr>
            <a:spLocks noGrp="1"/>
          </p:cNvSpPr>
          <p:nvPr>
            <p:ph type="body" sz="quarter" idx="11" hasCustomPrompt="1"/>
          </p:nvPr>
        </p:nvSpPr>
        <p:spPr>
          <a:xfrm>
            <a:off x="547252" y="1816100"/>
            <a:ext cx="5291148" cy="1816100"/>
          </a:xfrm>
        </p:spPr>
        <p:txBody>
          <a:bodyPr>
            <a:noAutofit/>
          </a:bodyPr>
          <a:lstStyle>
            <a:lvl1pPr>
              <a:spcBef>
                <a:spcPts val="600"/>
              </a:spcBef>
              <a:defRPr sz="1400" baseline="0"/>
            </a:lvl1pPr>
            <a:lvl2pPr>
              <a:lnSpc>
                <a:spcPct val="100000"/>
              </a:lnSpc>
              <a:spcBef>
                <a:spcPts val="300"/>
              </a:spcBef>
              <a:defRPr sz="1200"/>
            </a:lvl2pPr>
          </a:lstStyle>
          <a:p>
            <a:pPr lvl="0"/>
            <a:r>
              <a:rPr lang="en-US"/>
              <a:t>Describe the company in terms of their business presence etc.</a:t>
            </a:r>
          </a:p>
          <a:p>
            <a:pPr lvl="1"/>
            <a:r>
              <a:rPr lang="en-US"/>
              <a:t>Second level</a:t>
            </a:r>
          </a:p>
        </p:txBody>
      </p:sp>
      <p:sp>
        <p:nvSpPr>
          <p:cNvPr id="24" name="Text Placeholder 13"/>
          <p:cNvSpPr>
            <a:spLocks noGrp="1"/>
          </p:cNvSpPr>
          <p:nvPr>
            <p:ph type="body" sz="quarter" idx="13" hasCustomPrompt="1"/>
          </p:nvPr>
        </p:nvSpPr>
        <p:spPr>
          <a:xfrm>
            <a:off x="547252" y="4318000"/>
            <a:ext cx="5291148" cy="1816100"/>
          </a:xfrm>
        </p:spPr>
        <p:txBody>
          <a:bodyPr>
            <a:noAutofit/>
          </a:bodyPr>
          <a:lstStyle>
            <a:lvl1pPr>
              <a:spcBef>
                <a:spcPts val="600"/>
              </a:spcBef>
              <a:defRPr sz="1400"/>
            </a:lvl1pPr>
            <a:lvl2pPr>
              <a:spcBef>
                <a:spcPts val="300"/>
              </a:spcBef>
              <a:defRPr sz="1200"/>
            </a:lvl2pPr>
          </a:lstStyle>
          <a:p>
            <a:pPr lvl="0"/>
            <a:r>
              <a:rPr lang="en-US"/>
              <a:t>How has the company been performing?</a:t>
            </a:r>
          </a:p>
          <a:p>
            <a:pPr lvl="1"/>
            <a:r>
              <a:rPr lang="en-US"/>
              <a:t>Second level</a:t>
            </a:r>
          </a:p>
        </p:txBody>
      </p:sp>
      <p:graphicFrame>
        <p:nvGraphicFramePr>
          <p:cNvPr id="11" name="Table 10"/>
          <p:cNvGraphicFramePr>
            <a:graphicFrameLocks noGrp="1"/>
          </p:cNvGraphicFramePr>
          <p:nvPr/>
        </p:nvGraphicFramePr>
        <p:xfrm>
          <a:off x="6378742" y="1431572"/>
          <a:ext cx="5291148" cy="2208248"/>
        </p:xfrm>
        <a:graphic>
          <a:graphicData uri="http://schemas.openxmlformats.org/drawingml/2006/table">
            <a:tbl>
              <a:tblPr firstRow="1" bandRow="1">
                <a:tableStyleId>{5C22544A-7EE6-4342-B048-85BDC9FD1C3A}</a:tableStyleId>
              </a:tblPr>
              <a:tblGrid>
                <a:gridCol w="5291148">
                  <a:extLst>
                    <a:ext uri="{9D8B030D-6E8A-4147-A177-3AD203B41FA5}">
                      <a16:colId xmlns:a16="http://schemas.microsoft.com/office/drawing/2014/main" val="20000"/>
                    </a:ext>
                  </a:extLst>
                </a:gridCol>
              </a:tblGrid>
              <a:tr h="365760">
                <a:tc>
                  <a:txBody>
                    <a:bodyPr/>
                    <a:lstStyle/>
                    <a:p>
                      <a:pPr algn="ctr"/>
                      <a:r>
                        <a:rPr lang="en-US" sz="1400"/>
                        <a:t>Market Situation</a:t>
                      </a:r>
                    </a:p>
                  </a:txBody>
                  <a:tcPr marL="112578" marR="112578" anchor="ctr"/>
                </a:tc>
                <a:extLst>
                  <a:ext uri="{0D108BD9-81ED-4DB2-BD59-A6C34878D82A}">
                    <a16:rowId xmlns:a16="http://schemas.microsoft.com/office/drawing/2014/main" val="10000"/>
                  </a:ext>
                </a:extLst>
              </a:tr>
              <a:tr h="1842488">
                <a:tc>
                  <a:txBody>
                    <a:bodyPr/>
                    <a:lstStyle/>
                    <a:p>
                      <a:pPr marL="228600" indent="-228600">
                        <a:spcAft>
                          <a:spcPts val="600"/>
                        </a:spcAft>
                        <a:buFont typeface="Webdings" pitchFamily="18" charset="2"/>
                        <a:buChar char="4"/>
                      </a:pPr>
                      <a:endParaRPr lang="en-US" sz="1200" u="none"/>
                    </a:p>
                  </a:txBody>
                  <a:tcPr marL="112578" marR="112578"/>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nvGraphicFramePr>
        <p:xfrm>
          <a:off x="6378742" y="3933472"/>
          <a:ext cx="5291148" cy="2208248"/>
        </p:xfrm>
        <a:graphic>
          <a:graphicData uri="http://schemas.openxmlformats.org/drawingml/2006/table">
            <a:tbl>
              <a:tblPr firstRow="1" bandRow="1">
                <a:tableStyleId>{5C22544A-7EE6-4342-B048-85BDC9FD1C3A}</a:tableStyleId>
              </a:tblPr>
              <a:tblGrid>
                <a:gridCol w="5291148">
                  <a:extLst>
                    <a:ext uri="{9D8B030D-6E8A-4147-A177-3AD203B41FA5}">
                      <a16:colId xmlns:a16="http://schemas.microsoft.com/office/drawing/2014/main" val="20000"/>
                    </a:ext>
                  </a:extLst>
                </a:gridCol>
              </a:tblGrid>
              <a:tr h="365760">
                <a:tc>
                  <a:txBody>
                    <a:bodyPr/>
                    <a:lstStyle/>
                    <a:p>
                      <a:pPr algn="ctr"/>
                      <a:r>
                        <a:rPr lang="en-US" sz="1400"/>
                        <a:t>Key Imperatives</a:t>
                      </a:r>
                    </a:p>
                  </a:txBody>
                  <a:tcPr marL="112578" marR="112578" anchor="ctr"/>
                </a:tc>
                <a:extLst>
                  <a:ext uri="{0D108BD9-81ED-4DB2-BD59-A6C34878D82A}">
                    <a16:rowId xmlns:a16="http://schemas.microsoft.com/office/drawing/2014/main" val="10000"/>
                  </a:ext>
                </a:extLst>
              </a:tr>
              <a:tr h="1842488">
                <a:tc>
                  <a:txBody>
                    <a:bodyPr/>
                    <a:lstStyle/>
                    <a:p>
                      <a:pPr marL="228600" indent="-228600">
                        <a:spcAft>
                          <a:spcPts val="600"/>
                        </a:spcAft>
                        <a:buFont typeface="Webdings" pitchFamily="18" charset="2"/>
                        <a:buChar char="4"/>
                      </a:pPr>
                      <a:endParaRPr lang="en-US" sz="1200" u="none"/>
                    </a:p>
                  </a:txBody>
                  <a:tcPr marL="112578" marR="112578"/>
                </a:tc>
                <a:extLst>
                  <a:ext uri="{0D108BD9-81ED-4DB2-BD59-A6C34878D82A}">
                    <a16:rowId xmlns:a16="http://schemas.microsoft.com/office/drawing/2014/main" val="10001"/>
                  </a:ext>
                </a:extLst>
              </a:tr>
            </a:tbl>
          </a:graphicData>
        </a:graphic>
      </p:graphicFrame>
      <p:sp>
        <p:nvSpPr>
          <p:cNvPr id="13" name="Text Placeholder 13"/>
          <p:cNvSpPr>
            <a:spLocks noGrp="1"/>
          </p:cNvSpPr>
          <p:nvPr>
            <p:ph type="body" sz="quarter" idx="14" hasCustomPrompt="1"/>
          </p:nvPr>
        </p:nvSpPr>
        <p:spPr>
          <a:xfrm>
            <a:off x="6379399" y="1816100"/>
            <a:ext cx="5291148" cy="1816100"/>
          </a:xfrm>
        </p:spPr>
        <p:txBody>
          <a:bodyPr>
            <a:noAutofit/>
          </a:bodyPr>
          <a:lstStyle>
            <a:lvl1pPr>
              <a:spcBef>
                <a:spcPts val="600"/>
              </a:spcBef>
              <a:defRPr sz="1400"/>
            </a:lvl1pPr>
            <a:lvl2pPr>
              <a:lnSpc>
                <a:spcPct val="100000"/>
              </a:lnSpc>
              <a:spcBef>
                <a:spcPts val="300"/>
              </a:spcBef>
              <a:defRPr sz="1200"/>
            </a:lvl2pPr>
          </a:lstStyle>
          <a:p>
            <a:pPr lvl="0"/>
            <a:r>
              <a:rPr lang="en-US"/>
              <a:t>Describe the state of the market that the company is in</a:t>
            </a:r>
          </a:p>
          <a:p>
            <a:pPr lvl="1"/>
            <a:r>
              <a:rPr lang="en-US"/>
              <a:t>Second level</a:t>
            </a:r>
          </a:p>
        </p:txBody>
      </p:sp>
      <p:sp>
        <p:nvSpPr>
          <p:cNvPr id="15" name="Text Placeholder 13"/>
          <p:cNvSpPr>
            <a:spLocks noGrp="1"/>
          </p:cNvSpPr>
          <p:nvPr>
            <p:ph type="body" sz="quarter" idx="15" hasCustomPrompt="1"/>
          </p:nvPr>
        </p:nvSpPr>
        <p:spPr>
          <a:xfrm>
            <a:off x="6379399" y="4318000"/>
            <a:ext cx="5291148" cy="1816100"/>
          </a:xfrm>
        </p:spPr>
        <p:txBody>
          <a:bodyPr>
            <a:noAutofit/>
          </a:bodyPr>
          <a:lstStyle>
            <a:lvl1pPr>
              <a:spcBef>
                <a:spcPts val="600"/>
              </a:spcBef>
              <a:defRPr sz="1400" baseline="0"/>
            </a:lvl1pPr>
            <a:lvl2pPr>
              <a:spcBef>
                <a:spcPts val="300"/>
              </a:spcBef>
              <a:defRPr sz="1200"/>
            </a:lvl2pPr>
          </a:lstStyle>
          <a:p>
            <a:pPr lvl="0"/>
            <a:r>
              <a:rPr lang="en-US"/>
              <a:t>According to the company, what are the key focus areas or strategies for the near and distant future?</a:t>
            </a:r>
          </a:p>
          <a:p>
            <a:pPr lvl="1"/>
            <a:r>
              <a:rPr lang="en-US"/>
              <a:t>Second level</a:t>
            </a:r>
          </a:p>
        </p:txBody>
      </p:sp>
      <p:graphicFrame>
        <p:nvGraphicFramePr>
          <p:cNvPr id="17" name="Object 113">
            <a:extLst>
              <a:ext uri="{FF2B5EF4-FFF2-40B4-BE49-F238E27FC236}">
                <a16:creationId xmlns:a16="http://schemas.microsoft.com/office/drawing/2014/main" id="{FB6C5892-EAA1-4195-AD3C-2092752DEADB}"/>
              </a:ext>
            </a:extLst>
          </p:cNvPr>
          <p:cNvGraphicFramePr>
            <a:graphicFrameLocks noChangeAspect="1"/>
          </p:cNvGraphicFramePr>
          <p:nvPr/>
        </p:nvGraphicFramePr>
        <p:xfrm>
          <a:off x="11499626" y="33166"/>
          <a:ext cx="691156" cy="590777"/>
        </p:xfrm>
        <a:graphic>
          <a:graphicData uri="http://schemas.openxmlformats.org/presentationml/2006/ole">
            <mc:AlternateContent xmlns:mc="http://schemas.openxmlformats.org/markup-compatibility/2006">
              <mc:Choice xmlns:v="urn:schemas-microsoft-com:vml" Requires="v">
                <p:oleObj spid="_x0000_s13320" r:id="rId3" imgW="971686" imgH="895238" progId="PBrush">
                  <p:embed/>
                </p:oleObj>
              </mc:Choice>
              <mc:Fallback>
                <p:oleObj r:id="rId3" imgW="971686" imgH="895238" progId="PBrush">
                  <p:embed/>
                  <p:pic>
                    <p:nvPicPr>
                      <p:cNvPr id="17" name="Object 113">
                        <a:extLst>
                          <a:ext uri="{FF2B5EF4-FFF2-40B4-BE49-F238E27FC236}">
                            <a16:creationId xmlns:a16="http://schemas.microsoft.com/office/drawing/2014/main" id="{FB6C5892-EAA1-4195-AD3C-2092752DEA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626" y="33166"/>
                        <a:ext cx="691156" cy="590777"/>
                      </a:xfrm>
                      <a:prstGeom prst="rect">
                        <a:avLst/>
                      </a:prstGeom>
                      <a:noFill/>
                    </p:spPr>
                  </p:pic>
                </p:oleObj>
              </mc:Fallback>
            </mc:AlternateContent>
          </a:graphicData>
        </a:graphic>
      </p:graphicFrame>
    </p:spTree>
    <p:extLst>
      <p:ext uri="{BB962C8B-B14F-4D97-AF65-F5344CB8AC3E}">
        <p14:creationId xmlns:p14="http://schemas.microsoft.com/office/powerpoint/2010/main" val="774212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CQ Future Stat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MPDNA – What is the Key Takeaway from the Slide?</a:t>
            </a:r>
          </a:p>
        </p:txBody>
      </p:sp>
      <p:pic>
        <p:nvPicPr>
          <p:cNvPr id="3" name="Picture 4" descr="j0188453[1]"/>
          <p:cNvPicPr>
            <a:picLocks noChangeAspect="1" noChangeArrowheads="1"/>
          </p:cNvPicPr>
          <p:nvPr/>
        </p:nvPicPr>
        <p:blipFill>
          <a:blip r:embed="rId3" cstate="print"/>
          <a:srcRect/>
          <a:stretch>
            <a:fillRect/>
          </a:stretch>
        </p:blipFill>
        <p:spPr bwMode="auto">
          <a:xfrm>
            <a:off x="4668144" y="3496028"/>
            <a:ext cx="2850778" cy="628821"/>
          </a:xfrm>
          <a:prstGeom prst="rect">
            <a:avLst/>
          </a:prstGeom>
          <a:noFill/>
          <a:ln w="9525">
            <a:noFill/>
            <a:miter lim="800000"/>
            <a:headEnd/>
            <a:tailEnd/>
          </a:ln>
        </p:spPr>
      </p:pic>
      <p:graphicFrame>
        <p:nvGraphicFramePr>
          <p:cNvPr id="4" name="Table 3"/>
          <p:cNvGraphicFramePr>
            <a:graphicFrameLocks noGrp="1"/>
          </p:cNvGraphicFramePr>
          <p:nvPr/>
        </p:nvGraphicFramePr>
        <p:xfrm>
          <a:off x="546602" y="2155472"/>
          <a:ext cx="3440523" cy="3330928"/>
        </p:xfrm>
        <a:graphic>
          <a:graphicData uri="http://schemas.openxmlformats.org/drawingml/2006/table">
            <a:tbl>
              <a:tblPr firstRow="1" bandRow="1">
                <a:tableStyleId>{21E4AEA4-8DFA-4A89-87EB-49C32662AFE0}</a:tableStyleId>
              </a:tblPr>
              <a:tblGrid>
                <a:gridCol w="3440523">
                  <a:extLst>
                    <a:ext uri="{9D8B030D-6E8A-4147-A177-3AD203B41FA5}">
                      <a16:colId xmlns:a16="http://schemas.microsoft.com/office/drawing/2014/main" val="20000"/>
                    </a:ext>
                  </a:extLst>
                </a:gridCol>
              </a:tblGrid>
              <a:tr h="366801">
                <a:tc>
                  <a:txBody>
                    <a:bodyPr/>
                    <a:lstStyle/>
                    <a:p>
                      <a:pPr algn="ctr"/>
                      <a:r>
                        <a:rPr lang="en-US" sz="1400"/>
                        <a:t>Situation – Current</a:t>
                      </a:r>
                      <a:r>
                        <a:rPr lang="en-US" sz="1400" baseline="0"/>
                        <a:t> State</a:t>
                      </a:r>
                      <a:endParaRPr lang="en-US" sz="1400"/>
                    </a:p>
                  </a:txBody>
                  <a:tcPr marL="112578" marR="112578" anchor="ctr"/>
                </a:tc>
                <a:extLst>
                  <a:ext uri="{0D108BD9-81ED-4DB2-BD59-A6C34878D82A}">
                    <a16:rowId xmlns:a16="http://schemas.microsoft.com/office/drawing/2014/main" val="10000"/>
                  </a:ext>
                </a:extLst>
              </a:tr>
              <a:tr h="2964127">
                <a:tc>
                  <a:txBody>
                    <a:bodyPr/>
                    <a:lstStyle/>
                    <a:p>
                      <a:pPr marL="228600" indent="-228600">
                        <a:spcAft>
                          <a:spcPts val="600"/>
                        </a:spcAft>
                        <a:buFont typeface="Webdings" pitchFamily="18" charset="2"/>
                        <a:buChar char="4"/>
                      </a:pPr>
                      <a:endParaRPr lang="en-US" sz="1200" u="none"/>
                    </a:p>
                  </a:txBody>
                  <a:tcPr marL="112578" marR="112578"/>
                </a:tc>
                <a:extLst>
                  <a:ext uri="{0D108BD9-81ED-4DB2-BD59-A6C34878D82A}">
                    <a16:rowId xmlns:a16="http://schemas.microsoft.com/office/drawing/2014/main" val="10001"/>
                  </a:ext>
                </a:extLst>
              </a:tr>
            </a:tbl>
          </a:graphicData>
        </a:graphic>
      </p:graphicFrame>
      <p:sp>
        <p:nvSpPr>
          <p:cNvPr id="7" name="Text Placeholder 6"/>
          <p:cNvSpPr>
            <a:spLocks noGrp="1"/>
          </p:cNvSpPr>
          <p:nvPr>
            <p:ph type="body" sz="quarter" idx="10" hasCustomPrompt="1"/>
          </p:nvPr>
        </p:nvSpPr>
        <p:spPr>
          <a:xfrm>
            <a:off x="547252" y="2540000"/>
            <a:ext cx="3424236" cy="2933700"/>
          </a:xfrm>
        </p:spPr>
        <p:txBody>
          <a:bodyPr>
            <a:noAutofit/>
          </a:bodyPr>
          <a:lstStyle>
            <a:lvl1pPr>
              <a:spcBef>
                <a:spcPts val="600"/>
              </a:spcBef>
              <a:defRPr sz="1400" baseline="0"/>
            </a:lvl1pPr>
            <a:lvl2pPr>
              <a:lnSpc>
                <a:spcPct val="100000"/>
              </a:lnSpc>
              <a:spcBef>
                <a:spcPts val="300"/>
              </a:spcBef>
              <a:defRPr sz="1200"/>
            </a:lvl2pPr>
          </a:lstStyle>
          <a:p>
            <a:pPr lvl="0"/>
            <a:r>
              <a:rPr lang="en-US"/>
              <a:t>What are the undisputed facts about the client and project?</a:t>
            </a:r>
          </a:p>
          <a:p>
            <a:pPr lvl="1"/>
            <a:r>
              <a:rPr lang="en-US"/>
              <a:t>Second level</a:t>
            </a:r>
          </a:p>
        </p:txBody>
      </p:sp>
      <p:graphicFrame>
        <p:nvGraphicFramePr>
          <p:cNvPr id="8" name="Table 7"/>
          <p:cNvGraphicFramePr>
            <a:graphicFrameLocks noGrp="1"/>
          </p:cNvGraphicFramePr>
          <p:nvPr/>
        </p:nvGraphicFramePr>
        <p:xfrm>
          <a:off x="8208134" y="2155472"/>
          <a:ext cx="3440523" cy="3330928"/>
        </p:xfrm>
        <a:graphic>
          <a:graphicData uri="http://schemas.openxmlformats.org/drawingml/2006/table">
            <a:tbl>
              <a:tblPr firstRow="1" bandRow="1">
                <a:tableStyleId>{21E4AEA4-8DFA-4A89-87EB-49C32662AFE0}</a:tableStyleId>
              </a:tblPr>
              <a:tblGrid>
                <a:gridCol w="3440523">
                  <a:extLst>
                    <a:ext uri="{9D8B030D-6E8A-4147-A177-3AD203B41FA5}">
                      <a16:colId xmlns:a16="http://schemas.microsoft.com/office/drawing/2014/main" val="20000"/>
                    </a:ext>
                  </a:extLst>
                </a:gridCol>
              </a:tblGrid>
              <a:tr h="366801">
                <a:tc>
                  <a:txBody>
                    <a:bodyPr/>
                    <a:lstStyle/>
                    <a:p>
                      <a:pPr algn="ctr"/>
                      <a:r>
                        <a:rPr lang="en-US" sz="1400"/>
                        <a:t>Desired Future State</a:t>
                      </a:r>
                    </a:p>
                  </a:txBody>
                  <a:tcPr marL="112578" marR="112578" anchor="ctr"/>
                </a:tc>
                <a:extLst>
                  <a:ext uri="{0D108BD9-81ED-4DB2-BD59-A6C34878D82A}">
                    <a16:rowId xmlns:a16="http://schemas.microsoft.com/office/drawing/2014/main" val="10000"/>
                  </a:ext>
                </a:extLst>
              </a:tr>
              <a:tr h="2964127">
                <a:tc>
                  <a:txBody>
                    <a:bodyPr/>
                    <a:lstStyle/>
                    <a:p>
                      <a:pPr marL="228600" indent="-228600">
                        <a:spcAft>
                          <a:spcPts val="600"/>
                        </a:spcAft>
                        <a:buFont typeface="Webdings" pitchFamily="18" charset="2"/>
                        <a:buChar char="4"/>
                      </a:pPr>
                      <a:endParaRPr lang="en-US" sz="1200" u="none"/>
                    </a:p>
                  </a:txBody>
                  <a:tcPr marL="112578" marR="112578"/>
                </a:tc>
                <a:extLst>
                  <a:ext uri="{0D108BD9-81ED-4DB2-BD59-A6C34878D82A}">
                    <a16:rowId xmlns:a16="http://schemas.microsoft.com/office/drawing/2014/main" val="10001"/>
                  </a:ext>
                </a:extLst>
              </a:tr>
            </a:tbl>
          </a:graphicData>
        </a:graphic>
      </p:graphicFrame>
      <p:sp>
        <p:nvSpPr>
          <p:cNvPr id="9" name="Text Placeholder 6"/>
          <p:cNvSpPr>
            <a:spLocks noGrp="1"/>
          </p:cNvSpPr>
          <p:nvPr>
            <p:ph type="body" sz="quarter" idx="11" hasCustomPrompt="1"/>
          </p:nvPr>
        </p:nvSpPr>
        <p:spPr>
          <a:xfrm>
            <a:off x="8208785" y="2540000"/>
            <a:ext cx="3424236" cy="2933700"/>
          </a:xfrm>
        </p:spPr>
        <p:txBody>
          <a:bodyPr>
            <a:noAutofit/>
          </a:bodyPr>
          <a:lstStyle>
            <a:lvl1pPr>
              <a:spcBef>
                <a:spcPts val="600"/>
              </a:spcBef>
              <a:defRPr sz="1400"/>
            </a:lvl1pPr>
            <a:lvl2pPr>
              <a:lnSpc>
                <a:spcPct val="100000"/>
              </a:lnSpc>
              <a:spcBef>
                <a:spcPts val="300"/>
              </a:spcBef>
              <a:defRPr sz="1200"/>
            </a:lvl2pPr>
          </a:lstStyle>
          <a:p>
            <a:pPr lvl="0"/>
            <a:r>
              <a:rPr lang="en-US"/>
              <a:t>Where would the client like to be?</a:t>
            </a:r>
          </a:p>
          <a:p>
            <a:pPr lvl="1"/>
            <a:r>
              <a:rPr lang="en-US"/>
              <a:t>Second level</a:t>
            </a:r>
          </a:p>
        </p:txBody>
      </p:sp>
      <p:sp>
        <p:nvSpPr>
          <p:cNvPr id="10" name="Right Arrow 9"/>
          <p:cNvSpPr/>
          <p:nvPr/>
        </p:nvSpPr>
        <p:spPr bwMode="auto">
          <a:xfrm>
            <a:off x="4052794" y="3251200"/>
            <a:ext cx="337733" cy="1188720"/>
          </a:xfrm>
          <a:prstGeom prst="rightArrow">
            <a:avLst>
              <a:gd name="adj1" fmla="val 50000"/>
              <a:gd name="adj2" fmla="val 100000"/>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a:solidFill>
                <a:schemeClr val="tx1"/>
              </a:solidFill>
              <a:latin typeface="+mn-lt"/>
              <a:ea typeface="+mn-ea"/>
              <a:cs typeface="+mn-cs"/>
            </a:endParaRPr>
          </a:p>
        </p:txBody>
      </p:sp>
      <p:sp>
        <p:nvSpPr>
          <p:cNvPr id="12" name="Right Arrow 11"/>
          <p:cNvSpPr/>
          <p:nvPr/>
        </p:nvSpPr>
        <p:spPr bwMode="auto">
          <a:xfrm>
            <a:off x="7805382" y="3251200"/>
            <a:ext cx="337733" cy="1188720"/>
          </a:xfrm>
          <a:prstGeom prst="rightArrow">
            <a:avLst>
              <a:gd name="adj1" fmla="val 50000"/>
              <a:gd name="adj2" fmla="val 100000"/>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a:solidFill>
                <a:schemeClr val="tx1"/>
              </a:solidFill>
              <a:latin typeface="+mn-lt"/>
              <a:ea typeface="+mn-ea"/>
              <a:cs typeface="+mn-cs"/>
            </a:endParaRPr>
          </a:p>
        </p:txBody>
      </p:sp>
      <p:graphicFrame>
        <p:nvGraphicFramePr>
          <p:cNvPr id="13" name="Table 12"/>
          <p:cNvGraphicFramePr>
            <a:graphicFrameLocks noGrp="1"/>
          </p:cNvGraphicFramePr>
          <p:nvPr/>
        </p:nvGraphicFramePr>
        <p:xfrm>
          <a:off x="4159118" y="1304572"/>
          <a:ext cx="3877672" cy="1832328"/>
        </p:xfrm>
        <a:graphic>
          <a:graphicData uri="http://schemas.openxmlformats.org/drawingml/2006/table">
            <a:tbl>
              <a:tblPr firstRow="1" bandRow="1">
                <a:tableStyleId>{5C22544A-7EE6-4342-B048-85BDC9FD1C3A}</a:tableStyleId>
              </a:tblPr>
              <a:tblGrid>
                <a:gridCol w="3877672">
                  <a:extLst>
                    <a:ext uri="{9D8B030D-6E8A-4147-A177-3AD203B41FA5}">
                      <a16:colId xmlns:a16="http://schemas.microsoft.com/office/drawing/2014/main" val="20000"/>
                    </a:ext>
                  </a:extLst>
                </a:gridCol>
              </a:tblGrid>
              <a:tr h="341962">
                <a:tc>
                  <a:txBody>
                    <a:bodyPr/>
                    <a:lstStyle/>
                    <a:p>
                      <a:pPr algn="ctr"/>
                      <a:r>
                        <a:rPr lang="en-US" sz="1400"/>
                        <a:t>Complications – The Gap / Trigger</a:t>
                      </a:r>
                    </a:p>
                  </a:txBody>
                  <a:tcPr marL="112578" marR="112578" anchor="ctr"/>
                </a:tc>
                <a:extLst>
                  <a:ext uri="{0D108BD9-81ED-4DB2-BD59-A6C34878D82A}">
                    <a16:rowId xmlns:a16="http://schemas.microsoft.com/office/drawing/2014/main" val="10000"/>
                  </a:ext>
                </a:extLst>
              </a:tr>
              <a:tr h="1490366">
                <a:tc>
                  <a:txBody>
                    <a:bodyPr/>
                    <a:lstStyle/>
                    <a:p>
                      <a:pPr marL="228600" indent="-228600">
                        <a:spcAft>
                          <a:spcPts val="600"/>
                        </a:spcAft>
                        <a:buFont typeface="Webdings" pitchFamily="18" charset="2"/>
                        <a:buChar char="4"/>
                      </a:pPr>
                      <a:endParaRPr lang="en-US" sz="1200" u="none"/>
                    </a:p>
                  </a:txBody>
                  <a:tcPr marL="112578" marR="112578"/>
                </a:tc>
                <a:extLst>
                  <a:ext uri="{0D108BD9-81ED-4DB2-BD59-A6C34878D82A}">
                    <a16:rowId xmlns:a16="http://schemas.microsoft.com/office/drawing/2014/main" val="10001"/>
                  </a:ext>
                </a:extLst>
              </a:tr>
            </a:tbl>
          </a:graphicData>
        </a:graphic>
      </p:graphicFrame>
      <p:sp>
        <p:nvSpPr>
          <p:cNvPr id="14" name="Text Placeholder 6"/>
          <p:cNvSpPr>
            <a:spLocks noGrp="1"/>
          </p:cNvSpPr>
          <p:nvPr>
            <p:ph type="body" sz="quarter" idx="12" hasCustomPrompt="1"/>
          </p:nvPr>
        </p:nvSpPr>
        <p:spPr>
          <a:xfrm>
            <a:off x="4174753" y="1676400"/>
            <a:ext cx="3846402" cy="1447800"/>
          </a:xfrm>
        </p:spPr>
        <p:txBody>
          <a:bodyPr>
            <a:noAutofit/>
          </a:bodyPr>
          <a:lstStyle>
            <a:lvl1pPr>
              <a:spcBef>
                <a:spcPts val="600"/>
              </a:spcBef>
              <a:defRPr sz="1400" baseline="0"/>
            </a:lvl1pPr>
            <a:lvl2pPr>
              <a:lnSpc>
                <a:spcPct val="100000"/>
              </a:lnSpc>
              <a:spcBef>
                <a:spcPts val="300"/>
              </a:spcBef>
              <a:defRPr sz="1200"/>
            </a:lvl2pPr>
          </a:lstStyle>
          <a:p>
            <a:pPr lvl="0"/>
            <a:r>
              <a:rPr lang="en-US"/>
              <a:t>Explain the cause of the gap between the current state and desired future state</a:t>
            </a:r>
          </a:p>
          <a:p>
            <a:pPr lvl="1"/>
            <a:r>
              <a:rPr lang="en-US"/>
              <a:t>Second level</a:t>
            </a:r>
          </a:p>
        </p:txBody>
      </p:sp>
      <p:sp>
        <p:nvSpPr>
          <p:cNvPr id="15" name="Right Arrow 14"/>
          <p:cNvSpPr/>
          <p:nvPr/>
        </p:nvSpPr>
        <p:spPr bwMode="auto">
          <a:xfrm rot="5400000">
            <a:off x="5960794" y="2593106"/>
            <a:ext cx="274320" cy="1463509"/>
          </a:xfrm>
          <a:prstGeom prst="rightArrow">
            <a:avLst>
              <a:gd name="adj1" fmla="val 50000"/>
              <a:gd name="adj2" fmla="val 100000"/>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a:solidFill>
                <a:schemeClr val="tx1"/>
              </a:solidFill>
              <a:latin typeface="+mn-lt"/>
              <a:ea typeface="+mn-ea"/>
              <a:cs typeface="+mn-cs"/>
            </a:endParaRPr>
          </a:p>
        </p:txBody>
      </p:sp>
      <p:sp>
        <p:nvSpPr>
          <p:cNvPr id="16" name="Right Arrow 15"/>
          <p:cNvSpPr/>
          <p:nvPr/>
        </p:nvSpPr>
        <p:spPr bwMode="auto">
          <a:xfrm rot="5400000">
            <a:off x="5960794" y="3609106"/>
            <a:ext cx="274320" cy="1463509"/>
          </a:xfrm>
          <a:prstGeom prst="rightArrow">
            <a:avLst>
              <a:gd name="adj1" fmla="val 50000"/>
              <a:gd name="adj2" fmla="val 100000"/>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a:solidFill>
                <a:schemeClr val="tx1"/>
              </a:solidFill>
              <a:latin typeface="+mn-lt"/>
              <a:ea typeface="+mn-ea"/>
              <a:cs typeface="+mn-cs"/>
            </a:endParaRPr>
          </a:p>
        </p:txBody>
      </p:sp>
      <p:graphicFrame>
        <p:nvGraphicFramePr>
          <p:cNvPr id="18" name="Table 17"/>
          <p:cNvGraphicFramePr>
            <a:graphicFrameLocks noGrp="1"/>
          </p:cNvGraphicFramePr>
          <p:nvPr/>
        </p:nvGraphicFramePr>
        <p:xfrm>
          <a:off x="4159118" y="4530372"/>
          <a:ext cx="3877672" cy="1832328"/>
        </p:xfrm>
        <a:graphic>
          <a:graphicData uri="http://schemas.openxmlformats.org/drawingml/2006/table">
            <a:tbl>
              <a:tblPr firstRow="1" bandRow="1">
                <a:tableStyleId>{5C22544A-7EE6-4342-B048-85BDC9FD1C3A}</a:tableStyleId>
              </a:tblPr>
              <a:tblGrid>
                <a:gridCol w="3877672">
                  <a:extLst>
                    <a:ext uri="{9D8B030D-6E8A-4147-A177-3AD203B41FA5}">
                      <a16:colId xmlns:a16="http://schemas.microsoft.com/office/drawing/2014/main" val="20000"/>
                    </a:ext>
                  </a:extLst>
                </a:gridCol>
              </a:tblGrid>
              <a:tr h="341962">
                <a:tc>
                  <a:txBody>
                    <a:bodyPr/>
                    <a:lstStyle/>
                    <a:p>
                      <a:pPr algn="ctr"/>
                      <a:r>
                        <a:rPr lang="en-US" sz="1400"/>
                        <a:t>Questions – which</a:t>
                      </a:r>
                      <a:r>
                        <a:rPr lang="en-US" sz="1400" baseline="0"/>
                        <a:t> need answers</a:t>
                      </a:r>
                      <a:endParaRPr lang="en-US" sz="1400"/>
                    </a:p>
                  </a:txBody>
                  <a:tcPr marL="112578" marR="112578" anchor="ctr"/>
                </a:tc>
                <a:extLst>
                  <a:ext uri="{0D108BD9-81ED-4DB2-BD59-A6C34878D82A}">
                    <a16:rowId xmlns:a16="http://schemas.microsoft.com/office/drawing/2014/main" val="10000"/>
                  </a:ext>
                </a:extLst>
              </a:tr>
              <a:tr h="1490366">
                <a:tc>
                  <a:txBody>
                    <a:bodyPr/>
                    <a:lstStyle/>
                    <a:p>
                      <a:pPr marL="228600" indent="-228600">
                        <a:spcAft>
                          <a:spcPts val="600"/>
                        </a:spcAft>
                        <a:buFont typeface="Webdings" pitchFamily="18" charset="2"/>
                        <a:buChar char="4"/>
                      </a:pPr>
                      <a:endParaRPr lang="en-US" sz="1200" u="none"/>
                    </a:p>
                  </a:txBody>
                  <a:tcPr marL="112578" marR="112578"/>
                </a:tc>
                <a:extLst>
                  <a:ext uri="{0D108BD9-81ED-4DB2-BD59-A6C34878D82A}">
                    <a16:rowId xmlns:a16="http://schemas.microsoft.com/office/drawing/2014/main" val="10001"/>
                  </a:ext>
                </a:extLst>
              </a:tr>
            </a:tbl>
          </a:graphicData>
        </a:graphic>
      </p:graphicFrame>
      <p:sp>
        <p:nvSpPr>
          <p:cNvPr id="19" name="Text Placeholder 6"/>
          <p:cNvSpPr>
            <a:spLocks noGrp="1"/>
          </p:cNvSpPr>
          <p:nvPr>
            <p:ph type="body" sz="quarter" idx="13" hasCustomPrompt="1"/>
          </p:nvPr>
        </p:nvSpPr>
        <p:spPr>
          <a:xfrm>
            <a:off x="4174753" y="4902200"/>
            <a:ext cx="3846402" cy="1447800"/>
          </a:xfrm>
        </p:spPr>
        <p:txBody>
          <a:bodyPr>
            <a:noAutofit/>
          </a:bodyPr>
          <a:lstStyle>
            <a:lvl1pPr>
              <a:spcBef>
                <a:spcPts val="600"/>
              </a:spcBef>
              <a:defRPr sz="1400"/>
            </a:lvl1pPr>
            <a:lvl2pPr>
              <a:lnSpc>
                <a:spcPct val="100000"/>
              </a:lnSpc>
              <a:spcBef>
                <a:spcPts val="300"/>
              </a:spcBef>
              <a:defRPr sz="1200"/>
            </a:lvl2pPr>
          </a:lstStyle>
          <a:p>
            <a:pPr lvl="0"/>
            <a:r>
              <a:rPr lang="en-US"/>
              <a:t>What is the one key question that we should answer to get from current to desired future state?</a:t>
            </a:r>
          </a:p>
          <a:p>
            <a:pPr lvl="1"/>
            <a:r>
              <a:rPr lang="en-US"/>
              <a:t>What questions will help me answer the one key question?</a:t>
            </a:r>
          </a:p>
        </p:txBody>
      </p:sp>
      <p:graphicFrame>
        <p:nvGraphicFramePr>
          <p:cNvPr id="20" name="Object 113">
            <a:extLst>
              <a:ext uri="{FF2B5EF4-FFF2-40B4-BE49-F238E27FC236}">
                <a16:creationId xmlns:a16="http://schemas.microsoft.com/office/drawing/2014/main" id="{70068DA1-52C0-4DEC-991A-FE2780BABC72}"/>
              </a:ext>
            </a:extLst>
          </p:cNvPr>
          <p:cNvGraphicFramePr>
            <a:graphicFrameLocks noChangeAspect="1"/>
          </p:cNvGraphicFramePr>
          <p:nvPr/>
        </p:nvGraphicFramePr>
        <p:xfrm>
          <a:off x="11499626" y="33166"/>
          <a:ext cx="691156" cy="590777"/>
        </p:xfrm>
        <a:graphic>
          <a:graphicData uri="http://schemas.openxmlformats.org/presentationml/2006/ole">
            <mc:AlternateContent xmlns:mc="http://schemas.openxmlformats.org/markup-compatibility/2006">
              <mc:Choice xmlns:v="urn:schemas-microsoft-com:vml" Requires="v">
                <p:oleObj spid="_x0000_s14344" r:id="rId4" imgW="971686" imgH="895238" progId="PBrush">
                  <p:embed/>
                </p:oleObj>
              </mc:Choice>
              <mc:Fallback>
                <p:oleObj r:id="rId4" imgW="971686" imgH="895238" progId="PBrush">
                  <p:embed/>
                  <p:pic>
                    <p:nvPicPr>
                      <p:cNvPr id="20" name="Object 113">
                        <a:extLst>
                          <a:ext uri="{FF2B5EF4-FFF2-40B4-BE49-F238E27FC236}">
                            <a16:creationId xmlns:a16="http://schemas.microsoft.com/office/drawing/2014/main" id="{70068DA1-52C0-4DEC-991A-FE2780BABC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9626" y="33166"/>
                        <a:ext cx="691156" cy="590777"/>
                      </a:xfrm>
                      <a:prstGeom prst="rect">
                        <a:avLst/>
                      </a:prstGeom>
                      <a:noFill/>
                    </p:spPr>
                  </p:pic>
                </p:oleObj>
              </mc:Fallback>
            </mc:AlternateContent>
          </a:graphicData>
        </a:graphic>
      </p:graphicFrame>
    </p:spTree>
    <p:extLst>
      <p:ext uri="{BB962C8B-B14F-4D97-AF65-F5344CB8AC3E}">
        <p14:creationId xmlns:p14="http://schemas.microsoft.com/office/powerpoint/2010/main" val="2484641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48A3E-0F5C-4340-A270-D7D54DBEAA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A9694D2-56F8-43B9-A7C4-F9FC6F0795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B0CDB2E-FE95-4B06-A2B0-03A3989C54F1}"/>
              </a:ext>
            </a:extLst>
          </p:cNvPr>
          <p:cNvSpPr>
            <a:spLocks noGrp="1"/>
          </p:cNvSpPr>
          <p:nvPr>
            <p:ph type="dt" sz="half" idx="10"/>
          </p:nvPr>
        </p:nvSpPr>
        <p:spPr/>
        <p:txBody>
          <a:bodyPr/>
          <a:lstStyle/>
          <a:p>
            <a:fld id="{5A53F6B1-F979-4EFB-A151-14D60A388C8D}" type="datetimeFigureOut">
              <a:rPr lang="en-IN" smtClean="0"/>
              <a:t>04-06-2020</a:t>
            </a:fld>
            <a:endParaRPr lang="en-IN"/>
          </a:p>
        </p:txBody>
      </p:sp>
      <p:sp>
        <p:nvSpPr>
          <p:cNvPr id="5" name="Footer Placeholder 4">
            <a:extLst>
              <a:ext uri="{FF2B5EF4-FFF2-40B4-BE49-F238E27FC236}">
                <a16:creationId xmlns:a16="http://schemas.microsoft.com/office/drawing/2014/main" id="{16723F96-165B-4D3F-98C9-8A9E6FB32B0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F9FFE3F-4AF8-474B-B105-D73FE7E0971F}"/>
              </a:ext>
            </a:extLst>
          </p:cNvPr>
          <p:cNvSpPr>
            <a:spLocks noGrp="1"/>
          </p:cNvSpPr>
          <p:nvPr>
            <p:ph type="sldNum" sz="quarter" idx="12"/>
          </p:nvPr>
        </p:nvSpPr>
        <p:spPr/>
        <p:txBody>
          <a:bodyPr/>
          <a:lstStyle/>
          <a:p>
            <a:fld id="{D1B115F8-C217-456A-8CD7-4070FF8E5AAA}" type="slidenum">
              <a:rPr lang="en-IN" smtClean="0"/>
              <a:t>‹#›</a:t>
            </a:fld>
            <a:endParaRPr lang="en-IN"/>
          </a:p>
        </p:txBody>
      </p:sp>
    </p:spTree>
    <p:extLst>
      <p:ext uri="{BB962C8B-B14F-4D97-AF65-F5344CB8AC3E}">
        <p14:creationId xmlns:p14="http://schemas.microsoft.com/office/powerpoint/2010/main" val="19798323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err="1"/>
              <a:t>MuKyun</a:t>
            </a:r>
            <a:r>
              <a:rPr lang="en-US"/>
              <a:t> – What is the Key Takeaway from the Slide?</a:t>
            </a:r>
          </a:p>
        </p:txBody>
      </p:sp>
      <p:sp>
        <p:nvSpPr>
          <p:cNvPr id="9" name="Freeform 8"/>
          <p:cNvSpPr/>
          <p:nvPr/>
        </p:nvSpPr>
        <p:spPr>
          <a:xfrm>
            <a:off x="562888" y="1282762"/>
            <a:ext cx="11062312" cy="971303"/>
          </a:xfrm>
          <a:custGeom>
            <a:avLst/>
            <a:gdLst>
              <a:gd name="connsiteX0" fmla="*/ 0 w 8985248"/>
              <a:gd name="connsiteY0" fmla="*/ 97130 h 971303"/>
              <a:gd name="connsiteX1" fmla="*/ 97130 w 8985248"/>
              <a:gd name="connsiteY1" fmla="*/ 0 h 971303"/>
              <a:gd name="connsiteX2" fmla="*/ 8888118 w 8985248"/>
              <a:gd name="connsiteY2" fmla="*/ 0 h 971303"/>
              <a:gd name="connsiteX3" fmla="*/ 8985248 w 8985248"/>
              <a:gd name="connsiteY3" fmla="*/ 97130 h 971303"/>
              <a:gd name="connsiteX4" fmla="*/ 8985248 w 8985248"/>
              <a:gd name="connsiteY4" fmla="*/ 874173 h 971303"/>
              <a:gd name="connsiteX5" fmla="*/ 8888118 w 8985248"/>
              <a:gd name="connsiteY5" fmla="*/ 971303 h 971303"/>
              <a:gd name="connsiteX6" fmla="*/ 97130 w 8985248"/>
              <a:gd name="connsiteY6" fmla="*/ 971303 h 971303"/>
              <a:gd name="connsiteX7" fmla="*/ 0 w 8985248"/>
              <a:gd name="connsiteY7" fmla="*/ 874173 h 971303"/>
              <a:gd name="connsiteX8" fmla="*/ 0 w 8985248"/>
              <a:gd name="connsiteY8" fmla="*/ 97130 h 97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85248" h="971303">
                <a:moveTo>
                  <a:pt x="0" y="97130"/>
                </a:moveTo>
                <a:cubicBezTo>
                  <a:pt x="0" y="43487"/>
                  <a:pt x="43487" y="0"/>
                  <a:pt x="97130" y="0"/>
                </a:cubicBezTo>
                <a:lnTo>
                  <a:pt x="8888118" y="0"/>
                </a:lnTo>
                <a:cubicBezTo>
                  <a:pt x="8941761" y="0"/>
                  <a:pt x="8985248" y="43487"/>
                  <a:pt x="8985248" y="97130"/>
                </a:cubicBezTo>
                <a:lnTo>
                  <a:pt x="8985248" y="874173"/>
                </a:lnTo>
                <a:cubicBezTo>
                  <a:pt x="8985248" y="927816"/>
                  <a:pt x="8941761" y="971303"/>
                  <a:pt x="8888118" y="971303"/>
                </a:cubicBezTo>
                <a:lnTo>
                  <a:pt x="97130" y="971303"/>
                </a:lnTo>
                <a:cubicBezTo>
                  <a:pt x="43487" y="971303"/>
                  <a:pt x="0" y="927816"/>
                  <a:pt x="0" y="874173"/>
                </a:cubicBezTo>
                <a:lnTo>
                  <a:pt x="0" y="97130"/>
                </a:lnTo>
                <a:close/>
              </a:path>
            </a:pathLst>
          </a:custGeom>
          <a:solidFill>
            <a:srgbClr val="D8CBC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66570" tIns="72390" rIns="72390" bIns="72390" numCol="1" spcCol="1270" anchor="t" anchorCtr="0">
            <a:noAutofit/>
          </a:bodyPr>
          <a:lstStyle/>
          <a:p>
            <a:pPr marL="0" lvl="0" indent="0" algn="l" defTabSz="844550">
              <a:lnSpc>
                <a:spcPct val="90000"/>
              </a:lnSpc>
              <a:spcBef>
                <a:spcPct val="0"/>
              </a:spcBef>
              <a:spcAft>
                <a:spcPct val="35000"/>
              </a:spcAft>
              <a:buFont typeface="Webdings" pitchFamily="18" charset="2"/>
              <a:buNone/>
            </a:pPr>
            <a:endParaRPr lang="en-US" sz="1400" kern="1200">
              <a:solidFill>
                <a:schemeClr val="tx1"/>
              </a:solidFill>
            </a:endParaRPr>
          </a:p>
        </p:txBody>
      </p:sp>
      <p:sp>
        <p:nvSpPr>
          <p:cNvPr id="12" name="Rounded Rectangle 11"/>
          <p:cNvSpPr/>
          <p:nvPr/>
        </p:nvSpPr>
        <p:spPr>
          <a:xfrm>
            <a:off x="682472" y="1379891"/>
            <a:ext cx="2212462" cy="777042"/>
          </a:xfrm>
          <a:prstGeom prst="roundRect">
            <a:avLst/>
          </a:prstGeom>
          <a:solidFill>
            <a:schemeClr val="accent1"/>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marL="0" marR="0" indent="0" algn="l" defTabSz="914400" rtl="0" eaLnBrk="0" fontAlgn="base" latinLnBrk="0" hangingPunct="0">
              <a:lnSpc>
                <a:spcPct val="100000"/>
              </a:lnSpc>
              <a:spcBef>
                <a:spcPct val="10000"/>
              </a:spcBef>
              <a:spcAft>
                <a:spcPct val="0"/>
              </a:spcAft>
              <a:buClr>
                <a:srgbClr val="0B1F65"/>
              </a:buClr>
              <a:buSzTx/>
              <a:buFont typeface="Webdings" pitchFamily="18" charset="2"/>
              <a:buNone/>
              <a:tabLst/>
              <a:defRPr/>
            </a:pPr>
            <a:r>
              <a:rPr lang="en-US" sz="1400" b="1">
                <a:solidFill>
                  <a:schemeClr val="bg1"/>
                </a:solidFill>
              </a:rPr>
              <a:t>Who is the end consumer?</a:t>
            </a:r>
            <a:endParaRPr lang="en-US" sz="1400" b="1">
              <a:solidFill>
                <a:schemeClr val="bg1"/>
              </a:solidFill>
              <a:latin typeface="+mn-lt"/>
              <a:ea typeface="+mn-ea"/>
              <a:cs typeface="+mn-cs"/>
            </a:endParaRPr>
          </a:p>
        </p:txBody>
      </p:sp>
      <p:sp>
        <p:nvSpPr>
          <p:cNvPr id="16" name="Freeform 15"/>
          <p:cNvSpPr/>
          <p:nvPr/>
        </p:nvSpPr>
        <p:spPr>
          <a:xfrm>
            <a:off x="562888" y="2351196"/>
            <a:ext cx="11062312" cy="971303"/>
          </a:xfrm>
          <a:custGeom>
            <a:avLst/>
            <a:gdLst>
              <a:gd name="connsiteX0" fmla="*/ 0 w 8985248"/>
              <a:gd name="connsiteY0" fmla="*/ 97130 h 971303"/>
              <a:gd name="connsiteX1" fmla="*/ 97130 w 8985248"/>
              <a:gd name="connsiteY1" fmla="*/ 0 h 971303"/>
              <a:gd name="connsiteX2" fmla="*/ 8888118 w 8985248"/>
              <a:gd name="connsiteY2" fmla="*/ 0 h 971303"/>
              <a:gd name="connsiteX3" fmla="*/ 8985248 w 8985248"/>
              <a:gd name="connsiteY3" fmla="*/ 97130 h 971303"/>
              <a:gd name="connsiteX4" fmla="*/ 8985248 w 8985248"/>
              <a:gd name="connsiteY4" fmla="*/ 874173 h 971303"/>
              <a:gd name="connsiteX5" fmla="*/ 8888118 w 8985248"/>
              <a:gd name="connsiteY5" fmla="*/ 971303 h 971303"/>
              <a:gd name="connsiteX6" fmla="*/ 97130 w 8985248"/>
              <a:gd name="connsiteY6" fmla="*/ 971303 h 971303"/>
              <a:gd name="connsiteX7" fmla="*/ 0 w 8985248"/>
              <a:gd name="connsiteY7" fmla="*/ 874173 h 971303"/>
              <a:gd name="connsiteX8" fmla="*/ 0 w 8985248"/>
              <a:gd name="connsiteY8" fmla="*/ 97130 h 97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85248" h="971303">
                <a:moveTo>
                  <a:pt x="0" y="97130"/>
                </a:moveTo>
                <a:cubicBezTo>
                  <a:pt x="0" y="43487"/>
                  <a:pt x="43487" y="0"/>
                  <a:pt x="97130" y="0"/>
                </a:cubicBezTo>
                <a:lnTo>
                  <a:pt x="8888118" y="0"/>
                </a:lnTo>
                <a:cubicBezTo>
                  <a:pt x="8941761" y="0"/>
                  <a:pt x="8985248" y="43487"/>
                  <a:pt x="8985248" y="97130"/>
                </a:cubicBezTo>
                <a:lnTo>
                  <a:pt x="8985248" y="874173"/>
                </a:lnTo>
                <a:cubicBezTo>
                  <a:pt x="8985248" y="927816"/>
                  <a:pt x="8941761" y="971303"/>
                  <a:pt x="8888118" y="971303"/>
                </a:cubicBezTo>
                <a:lnTo>
                  <a:pt x="97130" y="971303"/>
                </a:lnTo>
                <a:cubicBezTo>
                  <a:pt x="43487" y="971303"/>
                  <a:pt x="0" y="927816"/>
                  <a:pt x="0" y="874173"/>
                </a:cubicBezTo>
                <a:lnTo>
                  <a:pt x="0" y="97130"/>
                </a:lnTo>
                <a:close/>
              </a:path>
            </a:pathLst>
          </a:custGeom>
          <a:solidFill>
            <a:srgbClr val="D8CBC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66570" tIns="72390" rIns="72390" bIns="72390" numCol="1" spcCol="1270" anchor="t" anchorCtr="0">
            <a:noAutofit/>
          </a:bodyPr>
          <a:lstStyle/>
          <a:p>
            <a:pPr marL="0" lvl="0" indent="0" algn="l" defTabSz="844550">
              <a:lnSpc>
                <a:spcPct val="90000"/>
              </a:lnSpc>
              <a:spcBef>
                <a:spcPct val="0"/>
              </a:spcBef>
              <a:spcAft>
                <a:spcPct val="35000"/>
              </a:spcAft>
              <a:buFont typeface="Webdings" pitchFamily="18" charset="2"/>
              <a:buNone/>
            </a:pPr>
            <a:endParaRPr lang="en-US" sz="1400" kern="1200">
              <a:solidFill>
                <a:schemeClr val="tx1"/>
              </a:solidFill>
            </a:endParaRPr>
          </a:p>
        </p:txBody>
      </p:sp>
      <p:sp>
        <p:nvSpPr>
          <p:cNvPr id="21" name="Rounded Rectangle 20"/>
          <p:cNvSpPr/>
          <p:nvPr/>
        </p:nvSpPr>
        <p:spPr>
          <a:xfrm>
            <a:off x="682472" y="2448325"/>
            <a:ext cx="2212462" cy="777042"/>
          </a:xfrm>
          <a:prstGeom prst="roundRect">
            <a:avLst/>
          </a:prstGeom>
          <a:solidFill>
            <a:schemeClr val="accent1"/>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marL="0" marR="0" indent="0" algn="l" defTabSz="914400" rtl="0" eaLnBrk="0" fontAlgn="base" latinLnBrk="0" hangingPunct="0">
              <a:lnSpc>
                <a:spcPct val="100000"/>
              </a:lnSpc>
              <a:spcBef>
                <a:spcPct val="10000"/>
              </a:spcBef>
              <a:spcAft>
                <a:spcPct val="0"/>
              </a:spcAft>
              <a:buClr>
                <a:srgbClr val="0B1F65"/>
              </a:buClr>
              <a:buSzTx/>
              <a:buFont typeface="Webdings" pitchFamily="18" charset="2"/>
              <a:buNone/>
              <a:tabLst/>
              <a:defRPr/>
            </a:pPr>
            <a:r>
              <a:rPr lang="en-US" sz="1400" b="1">
                <a:solidFill>
                  <a:schemeClr val="bg1"/>
                </a:solidFill>
              </a:rPr>
              <a:t>What is the business question?</a:t>
            </a:r>
            <a:endParaRPr lang="en-US" sz="1400" b="1">
              <a:solidFill>
                <a:schemeClr val="bg1"/>
              </a:solidFill>
              <a:latin typeface="+mn-lt"/>
              <a:ea typeface="+mn-ea"/>
              <a:cs typeface="+mn-cs"/>
            </a:endParaRPr>
          </a:p>
        </p:txBody>
      </p:sp>
      <p:sp>
        <p:nvSpPr>
          <p:cNvPr id="22" name="Freeform 21"/>
          <p:cNvSpPr/>
          <p:nvPr/>
        </p:nvSpPr>
        <p:spPr>
          <a:xfrm>
            <a:off x="562888" y="3419629"/>
            <a:ext cx="11062312" cy="971303"/>
          </a:xfrm>
          <a:custGeom>
            <a:avLst/>
            <a:gdLst>
              <a:gd name="connsiteX0" fmla="*/ 0 w 8985248"/>
              <a:gd name="connsiteY0" fmla="*/ 97130 h 971303"/>
              <a:gd name="connsiteX1" fmla="*/ 97130 w 8985248"/>
              <a:gd name="connsiteY1" fmla="*/ 0 h 971303"/>
              <a:gd name="connsiteX2" fmla="*/ 8888118 w 8985248"/>
              <a:gd name="connsiteY2" fmla="*/ 0 h 971303"/>
              <a:gd name="connsiteX3" fmla="*/ 8985248 w 8985248"/>
              <a:gd name="connsiteY3" fmla="*/ 97130 h 971303"/>
              <a:gd name="connsiteX4" fmla="*/ 8985248 w 8985248"/>
              <a:gd name="connsiteY4" fmla="*/ 874173 h 971303"/>
              <a:gd name="connsiteX5" fmla="*/ 8888118 w 8985248"/>
              <a:gd name="connsiteY5" fmla="*/ 971303 h 971303"/>
              <a:gd name="connsiteX6" fmla="*/ 97130 w 8985248"/>
              <a:gd name="connsiteY6" fmla="*/ 971303 h 971303"/>
              <a:gd name="connsiteX7" fmla="*/ 0 w 8985248"/>
              <a:gd name="connsiteY7" fmla="*/ 874173 h 971303"/>
              <a:gd name="connsiteX8" fmla="*/ 0 w 8985248"/>
              <a:gd name="connsiteY8" fmla="*/ 97130 h 97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85248" h="971303">
                <a:moveTo>
                  <a:pt x="0" y="97130"/>
                </a:moveTo>
                <a:cubicBezTo>
                  <a:pt x="0" y="43487"/>
                  <a:pt x="43487" y="0"/>
                  <a:pt x="97130" y="0"/>
                </a:cubicBezTo>
                <a:lnTo>
                  <a:pt x="8888118" y="0"/>
                </a:lnTo>
                <a:cubicBezTo>
                  <a:pt x="8941761" y="0"/>
                  <a:pt x="8985248" y="43487"/>
                  <a:pt x="8985248" y="97130"/>
                </a:cubicBezTo>
                <a:lnTo>
                  <a:pt x="8985248" y="874173"/>
                </a:lnTo>
                <a:cubicBezTo>
                  <a:pt x="8985248" y="927816"/>
                  <a:pt x="8941761" y="971303"/>
                  <a:pt x="8888118" y="971303"/>
                </a:cubicBezTo>
                <a:lnTo>
                  <a:pt x="97130" y="971303"/>
                </a:lnTo>
                <a:cubicBezTo>
                  <a:pt x="43487" y="971303"/>
                  <a:pt x="0" y="927816"/>
                  <a:pt x="0" y="874173"/>
                </a:cubicBezTo>
                <a:lnTo>
                  <a:pt x="0" y="97130"/>
                </a:lnTo>
                <a:close/>
              </a:path>
            </a:pathLst>
          </a:custGeom>
          <a:solidFill>
            <a:srgbClr val="D8CBC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66570" tIns="72390" rIns="72390" bIns="72390" numCol="1" spcCol="1270" anchor="t" anchorCtr="0">
            <a:noAutofit/>
          </a:bodyPr>
          <a:lstStyle/>
          <a:p>
            <a:pPr marL="0" lvl="0" indent="0" algn="l" defTabSz="844550">
              <a:lnSpc>
                <a:spcPct val="90000"/>
              </a:lnSpc>
              <a:spcBef>
                <a:spcPct val="0"/>
              </a:spcBef>
              <a:spcAft>
                <a:spcPct val="35000"/>
              </a:spcAft>
              <a:buFont typeface="Webdings" pitchFamily="18" charset="2"/>
              <a:buNone/>
            </a:pPr>
            <a:endParaRPr lang="en-US" sz="1400" kern="1200">
              <a:solidFill>
                <a:schemeClr val="tx1"/>
              </a:solidFill>
            </a:endParaRPr>
          </a:p>
        </p:txBody>
      </p:sp>
      <p:sp>
        <p:nvSpPr>
          <p:cNvPr id="23" name="Rounded Rectangle 22"/>
          <p:cNvSpPr/>
          <p:nvPr/>
        </p:nvSpPr>
        <p:spPr>
          <a:xfrm>
            <a:off x="682472" y="3516759"/>
            <a:ext cx="2212462" cy="777042"/>
          </a:xfrm>
          <a:prstGeom prst="roundRect">
            <a:avLst/>
          </a:prstGeom>
          <a:solidFill>
            <a:schemeClr val="accent1"/>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algn="l"/>
            <a:r>
              <a:rPr lang="en-US" sz="1400" b="1"/>
              <a:t>What triggered the question?</a:t>
            </a:r>
          </a:p>
        </p:txBody>
      </p:sp>
      <p:sp>
        <p:nvSpPr>
          <p:cNvPr id="24" name="Freeform 23"/>
          <p:cNvSpPr/>
          <p:nvPr/>
        </p:nvSpPr>
        <p:spPr>
          <a:xfrm>
            <a:off x="562888" y="4488064"/>
            <a:ext cx="11062312" cy="971303"/>
          </a:xfrm>
          <a:custGeom>
            <a:avLst/>
            <a:gdLst>
              <a:gd name="connsiteX0" fmla="*/ 0 w 8985248"/>
              <a:gd name="connsiteY0" fmla="*/ 97130 h 971303"/>
              <a:gd name="connsiteX1" fmla="*/ 97130 w 8985248"/>
              <a:gd name="connsiteY1" fmla="*/ 0 h 971303"/>
              <a:gd name="connsiteX2" fmla="*/ 8888118 w 8985248"/>
              <a:gd name="connsiteY2" fmla="*/ 0 h 971303"/>
              <a:gd name="connsiteX3" fmla="*/ 8985248 w 8985248"/>
              <a:gd name="connsiteY3" fmla="*/ 97130 h 971303"/>
              <a:gd name="connsiteX4" fmla="*/ 8985248 w 8985248"/>
              <a:gd name="connsiteY4" fmla="*/ 874173 h 971303"/>
              <a:gd name="connsiteX5" fmla="*/ 8888118 w 8985248"/>
              <a:gd name="connsiteY5" fmla="*/ 971303 h 971303"/>
              <a:gd name="connsiteX6" fmla="*/ 97130 w 8985248"/>
              <a:gd name="connsiteY6" fmla="*/ 971303 h 971303"/>
              <a:gd name="connsiteX7" fmla="*/ 0 w 8985248"/>
              <a:gd name="connsiteY7" fmla="*/ 874173 h 971303"/>
              <a:gd name="connsiteX8" fmla="*/ 0 w 8985248"/>
              <a:gd name="connsiteY8" fmla="*/ 97130 h 97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85248" h="971303">
                <a:moveTo>
                  <a:pt x="0" y="97130"/>
                </a:moveTo>
                <a:cubicBezTo>
                  <a:pt x="0" y="43487"/>
                  <a:pt x="43487" y="0"/>
                  <a:pt x="97130" y="0"/>
                </a:cubicBezTo>
                <a:lnTo>
                  <a:pt x="8888118" y="0"/>
                </a:lnTo>
                <a:cubicBezTo>
                  <a:pt x="8941761" y="0"/>
                  <a:pt x="8985248" y="43487"/>
                  <a:pt x="8985248" y="97130"/>
                </a:cubicBezTo>
                <a:lnTo>
                  <a:pt x="8985248" y="874173"/>
                </a:lnTo>
                <a:cubicBezTo>
                  <a:pt x="8985248" y="927816"/>
                  <a:pt x="8941761" y="971303"/>
                  <a:pt x="8888118" y="971303"/>
                </a:cubicBezTo>
                <a:lnTo>
                  <a:pt x="97130" y="971303"/>
                </a:lnTo>
                <a:cubicBezTo>
                  <a:pt x="43487" y="971303"/>
                  <a:pt x="0" y="927816"/>
                  <a:pt x="0" y="874173"/>
                </a:cubicBezTo>
                <a:lnTo>
                  <a:pt x="0" y="97130"/>
                </a:lnTo>
                <a:close/>
              </a:path>
            </a:pathLst>
          </a:custGeom>
          <a:solidFill>
            <a:srgbClr val="D8CBC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66570" tIns="72390" rIns="72390" bIns="72390" numCol="1" spcCol="1270" anchor="t" anchorCtr="0">
            <a:noAutofit/>
          </a:bodyPr>
          <a:lstStyle/>
          <a:p>
            <a:pPr marL="0" lvl="0" indent="0" algn="l" defTabSz="844550">
              <a:lnSpc>
                <a:spcPct val="90000"/>
              </a:lnSpc>
              <a:spcBef>
                <a:spcPct val="0"/>
              </a:spcBef>
              <a:spcAft>
                <a:spcPct val="35000"/>
              </a:spcAft>
              <a:buFont typeface="Webdings" pitchFamily="18" charset="2"/>
              <a:buNone/>
            </a:pPr>
            <a:endParaRPr lang="en-US" sz="1400" kern="1200">
              <a:solidFill>
                <a:schemeClr val="tx1"/>
              </a:solidFill>
            </a:endParaRPr>
          </a:p>
        </p:txBody>
      </p:sp>
      <p:sp>
        <p:nvSpPr>
          <p:cNvPr id="25" name="Rounded Rectangle 24"/>
          <p:cNvSpPr/>
          <p:nvPr/>
        </p:nvSpPr>
        <p:spPr>
          <a:xfrm>
            <a:off x="682472" y="4585193"/>
            <a:ext cx="2212462" cy="777042"/>
          </a:xfrm>
          <a:prstGeom prst="roundRect">
            <a:avLst/>
          </a:prstGeom>
          <a:solidFill>
            <a:schemeClr val="accent1"/>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marL="0" marR="0" indent="0" algn="l" defTabSz="914400" rtl="0" eaLnBrk="0" fontAlgn="base" latinLnBrk="0" hangingPunct="0">
              <a:lnSpc>
                <a:spcPct val="100000"/>
              </a:lnSpc>
              <a:spcBef>
                <a:spcPct val="10000"/>
              </a:spcBef>
              <a:spcAft>
                <a:spcPct val="0"/>
              </a:spcAft>
              <a:buClr>
                <a:srgbClr val="0B1F65"/>
              </a:buClr>
              <a:buSzTx/>
              <a:buFont typeface="Webdings" pitchFamily="18" charset="2"/>
              <a:buNone/>
              <a:tabLst/>
              <a:defRPr/>
            </a:pPr>
            <a:r>
              <a:rPr lang="en-US" sz="1400" b="1">
                <a:solidFill>
                  <a:schemeClr val="bg1"/>
                </a:solidFill>
              </a:rPr>
              <a:t>What do you intend to do with the output?</a:t>
            </a:r>
            <a:endParaRPr lang="en-US" sz="1400" b="1">
              <a:solidFill>
                <a:schemeClr val="bg1"/>
              </a:solidFill>
              <a:latin typeface="+mn-lt"/>
              <a:ea typeface="+mn-ea"/>
              <a:cs typeface="+mn-cs"/>
            </a:endParaRPr>
          </a:p>
        </p:txBody>
      </p:sp>
      <p:sp>
        <p:nvSpPr>
          <p:cNvPr id="26" name="Freeform 25"/>
          <p:cNvSpPr/>
          <p:nvPr/>
        </p:nvSpPr>
        <p:spPr>
          <a:xfrm>
            <a:off x="562888" y="5556498"/>
            <a:ext cx="11062312" cy="971303"/>
          </a:xfrm>
          <a:custGeom>
            <a:avLst/>
            <a:gdLst>
              <a:gd name="connsiteX0" fmla="*/ 0 w 8985248"/>
              <a:gd name="connsiteY0" fmla="*/ 97130 h 971303"/>
              <a:gd name="connsiteX1" fmla="*/ 97130 w 8985248"/>
              <a:gd name="connsiteY1" fmla="*/ 0 h 971303"/>
              <a:gd name="connsiteX2" fmla="*/ 8888118 w 8985248"/>
              <a:gd name="connsiteY2" fmla="*/ 0 h 971303"/>
              <a:gd name="connsiteX3" fmla="*/ 8985248 w 8985248"/>
              <a:gd name="connsiteY3" fmla="*/ 97130 h 971303"/>
              <a:gd name="connsiteX4" fmla="*/ 8985248 w 8985248"/>
              <a:gd name="connsiteY4" fmla="*/ 874173 h 971303"/>
              <a:gd name="connsiteX5" fmla="*/ 8888118 w 8985248"/>
              <a:gd name="connsiteY5" fmla="*/ 971303 h 971303"/>
              <a:gd name="connsiteX6" fmla="*/ 97130 w 8985248"/>
              <a:gd name="connsiteY6" fmla="*/ 971303 h 971303"/>
              <a:gd name="connsiteX7" fmla="*/ 0 w 8985248"/>
              <a:gd name="connsiteY7" fmla="*/ 874173 h 971303"/>
              <a:gd name="connsiteX8" fmla="*/ 0 w 8985248"/>
              <a:gd name="connsiteY8" fmla="*/ 97130 h 97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85248" h="971303">
                <a:moveTo>
                  <a:pt x="0" y="97130"/>
                </a:moveTo>
                <a:cubicBezTo>
                  <a:pt x="0" y="43487"/>
                  <a:pt x="43487" y="0"/>
                  <a:pt x="97130" y="0"/>
                </a:cubicBezTo>
                <a:lnTo>
                  <a:pt x="8888118" y="0"/>
                </a:lnTo>
                <a:cubicBezTo>
                  <a:pt x="8941761" y="0"/>
                  <a:pt x="8985248" y="43487"/>
                  <a:pt x="8985248" y="97130"/>
                </a:cubicBezTo>
                <a:lnTo>
                  <a:pt x="8985248" y="874173"/>
                </a:lnTo>
                <a:cubicBezTo>
                  <a:pt x="8985248" y="927816"/>
                  <a:pt x="8941761" y="971303"/>
                  <a:pt x="8888118" y="971303"/>
                </a:cubicBezTo>
                <a:lnTo>
                  <a:pt x="97130" y="971303"/>
                </a:lnTo>
                <a:cubicBezTo>
                  <a:pt x="43487" y="971303"/>
                  <a:pt x="0" y="927816"/>
                  <a:pt x="0" y="874173"/>
                </a:cubicBezTo>
                <a:lnTo>
                  <a:pt x="0" y="97130"/>
                </a:lnTo>
                <a:close/>
              </a:path>
            </a:pathLst>
          </a:custGeom>
          <a:solidFill>
            <a:srgbClr val="D8CBC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66570" tIns="72390" rIns="72390" bIns="72390" numCol="1" spcCol="1270" anchor="t" anchorCtr="0">
            <a:noAutofit/>
          </a:bodyPr>
          <a:lstStyle/>
          <a:p>
            <a:pPr marL="0" lvl="0" indent="0" algn="l" defTabSz="844550">
              <a:lnSpc>
                <a:spcPct val="90000"/>
              </a:lnSpc>
              <a:spcBef>
                <a:spcPct val="0"/>
              </a:spcBef>
              <a:spcAft>
                <a:spcPct val="35000"/>
              </a:spcAft>
              <a:buFont typeface="Webdings" pitchFamily="18" charset="2"/>
              <a:buNone/>
            </a:pPr>
            <a:endParaRPr lang="en-US" sz="1400" kern="1200">
              <a:solidFill>
                <a:schemeClr val="tx1"/>
              </a:solidFill>
            </a:endParaRPr>
          </a:p>
        </p:txBody>
      </p:sp>
      <p:sp>
        <p:nvSpPr>
          <p:cNvPr id="27" name="Rounded Rectangle 26"/>
          <p:cNvSpPr/>
          <p:nvPr/>
        </p:nvSpPr>
        <p:spPr>
          <a:xfrm>
            <a:off x="682472" y="5653627"/>
            <a:ext cx="2212462" cy="777042"/>
          </a:xfrm>
          <a:prstGeom prst="roundRect">
            <a:avLst/>
          </a:prstGeom>
          <a:solidFill>
            <a:schemeClr val="accent1"/>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marL="0" marR="0" indent="0" algn="l" defTabSz="914400" rtl="0" eaLnBrk="0" fontAlgn="base" latinLnBrk="0" hangingPunct="0">
              <a:lnSpc>
                <a:spcPct val="100000"/>
              </a:lnSpc>
              <a:spcBef>
                <a:spcPct val="10000"/>
              </a:spcBef>
              <a:spcAft>
                <a:spcPct val="0"/>
              </a:spcAft>
              <a:buClr>
                <a:srgbClr val="0B1F65"/>
              </a:buClr>
              <a:buSzTx/>
              <a:buFont typeface="Webdings" pitchFamily="18" charset="2"/>
              <a:buNone/>
              <a:tabLst/>
              <a:defRPr/>
            </a:pPr>
            <a:r>
              <a:rPr lang="en-US" sz="1400" b="1">
                <a:solidFill>
                  <a:schemeClr val="bg1"/>
                </a:solidFill>
              </a:rPr>
              <a:t>What do you ‘expect’ as the outcomes?</a:t>
            </a:r>
            <a:endParaRPr lang="en-US" sz="1400" b="1">
              <a:solidFill>
                <a:schemeClr val="bg1"/>
              </a:solidFill>
              <a:latin typeface="+mn-lt"/>
              <a:ea typeface="+mn-ea"/>
              <a:cs typeface="+mn-cs"/>
            </a:endParaRPr>
          </a:p>
        </p:txBody>
      </p:sp>
      <p:sp>
        <p:nvSpPr>
          <p:cNvPr id="14" name="Text Placeholder 14"/>
          <p:cNvSpPr>
            <a:spLocks noGrp="1"/>
          </p:cNvSpPr>
          <p:nvPr>
            <p:ph type="body" sz="quarter" idx="14" hasCustomPrompt="1"/>
          </p:nvPr>
        </p:nvSpPr>
        <p:spPr>
          <a:xfrm>
            <a:off x="2894933" y="1311212"/>
            <a:ext cx="8714632" cy="914400"/>
          </a:xfrm>
          <a:ln>
            <a:noFill/>
          </a:ln>
        </p:spPr>
        <p:txBody>
          <a:bodyPr lIns="91440" tIns="0" rIns="91440"/>
          <a:lstStyle>
            <a:lvl1pPr>
              <a:spcBef>
                <a:spcPts val="600"/>
              </a:spcBef>
              <a:defRPr sz="1400" baseline="0"/>
            </a:lvl1pPr>
            <a:lvl2pPr>
              <a:lnSpc>
                <a:spcPct val="100000"/>
              </a:lnSpc>
              <a:spcBef>
                <a:spcPts val="300"/>
              </a:spcBef>
              <a:defRPr sz="1200" baseline="0"/>
            </a:lvl2pPr>
          </a:lstStyle>
          <a:p>
            <a:pPr lvl="0"/>
            <a:r>
              <a:rPr lang="en-US"/>
              <a:t>Understand who the end consumer of the request would be – in several cases, this may not be the requestor himself/herself</a:t>
            </a:r>
          </a:p>
          <a:p>
            <a:pPr lvl="1"/>
            <a:endParaRPr lang="en-US"/>
          </a:p>
        </p:txBody>
      </p:sp>
      <p:sp>
        <p:nvSpPr>
          <p:cNvPr id="17" name="Text Placeholder 14"/>
          <p:cNvSpPr>
            <a:spLocks noGrp="1"/>
          </p:cNvSpPr>
          <p:nvPr>
            <p:ph type="body" sz="quarter" idx="15" hasCustomPrompt="1"/>
          </p:nvPr>
        </p:nvSpPr>
        <p:spPr>
          <a:xfrm>
            <a:off x="2894933" y="2379646"/>
            <a:ext cx="8714632" cy="914400"/>
          </a:xfrm>
          <a:ln>
            <a:noFill/>
          </a:ln>
        </p:spPr>
        <p:txBody>
          <a:bodyPr lIns="91440" tIns="0" rIns="91440"/>
          <a:lstStyle>
            <a:lvl1pPr>
              <a:spcBef>
                <a:spcPts val="600"/>
              </a:spcBef>
              <a:defRPr sz="1400" baseline="0"/>
            </a:lvl1pPr>
            <a:lvl2pPr>
              <a:lnSpc>
                <a:spcPct val="100000"/>
              </a:lnSpc>
              <a:spcBef>
                <a:spcPts val="300"/>
              </a:spcBef>
              <a:defRPr sz="1200" baseline="0"/>
            </a:lvl2pPr>
          </a:lstStyle>
          <a:p>
            <a:pPr lvl="0"/>
            <a:r>
              <a:rPr lang="en-US"/>
              <a:t>Understand the request in business terms and not the specific data or refresh request</a:t>
            </a:r>
          </a:p>
        </p:txBody>
      </p:sp>
      <p:sp>
        <p:nvSpPr>
          <p:cNvPr id="18" name="Text Placeholder 14"/>
          <p:cNvSpPr>
            <a:spLocks noGrp="1"/>
          </p:cNvSpPr>
          <p:nvPr>
            <p:ph type="body" sz="quarter" idx="16" hasCustomPrompt="1"/>
          </p:nvPr>
        </p:nvSpPr>
        <p:spPr>
          <a:xfrm>
            <a:off x="2894933" y="3445029"/>
            <a:ext cx="8714632" cy="914400"/>
          </a:xfrm>
          <a:ln>
            <a:noFill/>
          </a:ln>
        </p:spPr>
        <p:txBody>
          <a:bodyPr lIns="91440" tIns="0" rIns="91440"/>
          <a:lstStyle>
            <a:lvl1pPr>
              <a:spcBef>
                <a:spcPts val="600"/>
              </a:spcBef>
              <a:defRPr sz="1400" baseline="0"/>
            </a:lvl1pPr>
            <a:lvl2pPr>
              <a:lnSpc>
                <a:spcPct val="100000"/>
              </a:lnSpc>
              <a:spcBef>
                <a:spcPts val="300"/>
              </a:spcBef>
              <a:defRPr sz="1200" baseline="0"/>
            </a:lvl2pPr>
          </a:lstStyle>
          <a:p>
            <a:pPr lvl="0"/>
            <a:r>
              <a:rPr lang="en-US"/>
              <a:t>Understand the factors that drove the requestor to ask this question</a:t>
            </a:r>
          </a:p>
        </p:txBody>
      </p:sp>
      <p:sp>
        <p:nvSpPr>
          <p:cNvPr id="19" name="Text Placeholder 14"/>
          <p:cNvSpPr>
            <a:spLocks noGrp="1"/>
          </p:cNvSpPr>
          <p:nvPr>
            <p:ph type="body" sz="quarter" idx="17" hasCustomPrompt="1"/>
          </p:nvPr>
        </p:nvSpPr>
        <p:spPr>
          <a:xfrm>
            <a:off x="2894933" y="4513463"/>
            <a:ext cx="8714632" cy="914400"/>
          </a:xfrm>
          <a:ln>
            <a:noFill/>
          </a:ln>
        </p:spPr>
        <p:txBody>
          <a:bodyPr lIns="91440" tIns="0" rIns="91440"/>
          <a:lstStyle>
            <a:lvl1pPr>
              <a:spcBef>
                <a:spcPts val="600"/>
              </a:spcBef>
              <a:defRPr sz="1400" baseline="0"/>
            </a:lvl1pPr>
            <a:lvl2pPr>
              <a:lnSpc>
                <a:spcPct val="100000"/>
              </a:lnSpc>
              <a:spcBef>
                <a:spcPts val="300"/>
              </a:spcBef>
              <a:defRPr sz="1200" baseline="0"/>
            </a:lvl2pPr>
          </a:lstStyle>
          <a:p>
            <a:pPr lvl="0"/>
            <a:r>
              <a:rPr lang="en-US"/>
              <a:t>Understand the consumption of this request – important to be aware since there will be a limited opportunity for re-work in such short cycles</a:t>
            </a:r>
          </a:p>
        </p:txBody>
      </p:sp>
      <p:sp>
        <p:nvSpPr>
          <p:cNvPr id="20" name="Text Placeholder 14"/>
          <p:cNvSpPr>
            <a:spLocks noGrp="1"/>
          </p:cNvSpPr>
          <p:nvPr>
            <p:ph type="body" sz="quarter" idx="18" hasCustomPrompt="1"/>
          </p:nvPr>
        </p:nvSpPr>
        <p:spPr>
          <a:xfrm>
            <a:off x="2894933" y="5581897"/>
            <a:ext cx="8714632" cy="914400"/>
          </a:xfrm>
          <a:ln>
            <a:noFill/>
          </a:ln>
        </p:spPr>
        <p:txBody>
          <a:bodyPr lIns="91440" tIns="0" rIns="91440"/>
          <a:lstStyle>
            <a:lvl1pPr>
              <a:spcBef>
                <a:spcPts val="600"/>
              </a:spcBef>
              <a:defRPr sz="1400" baseline="0"/>
            </a:lvl1pPr>
            <a:lvl2pPr>
              <a:lnSpc>
                <a:spcPct val="100000"/>
              </a:lnSpc>
              <a:spcBef>
                <a:spcPts val="300"/>
              </a:spcBef>
              <a:defRPr sz="1200" baseline="0"/>
            </a:lvl2pPr>
          </a:lstStyle>
          <a:p>
            <a:pPr lvl="0"/>
            <a:r>
              <a:rPr lang="en-US"/>
              <a:t>Understand the expected ‘takeaways’ from this request – this can be used to validate the output and also define the sniff checks that need to be defined</a:t>
            </a:r>
          </a:p>
        </p:txBody>
      </p:sp>
      <p:graphicFrame>
        <p:nvGraphicFramePr>
          <p:cNvPr id="29" name="Object 113">
            <a:extLst>
              <a:ext uri="{FF2B5EF4-FFF2-40B4-BE49-F238E27FC236}">
                <a16:creationId xmlns:a16="http://schemas.microsoft.com/office/drawing/2014/main" id="{D4BB36F0-027D-439C-8221-9AA7758D2141}"/>
              </a:ext>
            </a:extLst>
          </p:cNvPr>
          <p:cNvGraphicFramePr>
            <a:graphicFrameLocks noChangeAspect="1"/>
          </p:cNvGraphicFramePr>
          <p:nvPr/>
        </p:nvGraphicFramePr>
        <p:xfrm>
          <a:off x="11499626" y="33166"/>
          <a:ext cx="691156" cy="590777"/>
        </p:xfrm>
        <a:graphic>
          <a:graphicData uri="http://schemas.openxmlformats.org/presentationml/2006/ole">
            <mc:AlternateContent xmlns:mc="http://schemas.openxmlformats.org/markup-compatibility/2006">
              <mc:Choice xmlns:v="urn:schemas-microsoft-com:vml" Requires="v">
                <p:oleObj spid="_x0000_s15368" r:id="rId3" imgW="971686" imgH="895238" progId="PBrush">
                  <p:embed/>
                </p:oleObj>
              </mc:Choice>
              <mc:Fallback>
                <p:oleObj r:id="rId3" imgW="971686" imgH="895238" progId="PBrush">
                  <p:embed/>
                  <p:pic>
                    <p:nvPicPr>
                      <p:cNvPr id="29" name="Object 113">
                        <a:extLst>
                          <a:ext uri="{FF2B5EF4-FFF2-40B4-BE49-F238E27FC236}">
                            <a16:creationId xmlns:a16="http://schemas.microsoft.com/office/drawing/2014/main" id="{D4BB36F0-027D-439C-8221-9AA7758D21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626" y="33166"/>
                        <a:ext cx="691156" cy="590777"/>
                      </a:xfrm>
                      <a:prstGeom prst="rect">
                        <a:avLst/>
                      </a:prstGeom>
                      <a:noFill/>
                    </p:spPr>
                  </p:pic>
                </p:oleObj>
              </mc:Fallback>
            </mc:AlternateContent>
          </a:graphicData>
        </a:graphic>
      </p:graphicFrame>
    </p:spTree>
    <p:extLst>
      <p:ext uri="{BB962C8B-B14F-4D97-AF65-F5344CB8AC3E}">
        <p14:creationId xmlns:p14="http://schemas.microsoft.com/office/powerpoint/2010/main" val="24443133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err="1"/>
              <a:t>QFIRe</a:t>
            </a:r>
            <a:r>
              <a:rPr lang="en-US"/>
              <a:t> – What is the Key Takeaway from the Slide?</a:t>
            </a:r>
          </a:p>
        </p:txBody>
      </p:sp>
      <p:sp>
        <p:nvSpPr>
          <p:cNvPr id="32" name="TextBox 31"/>
          <p:cNvSpPr txBox="1"/>
          <p:nvPr/>
        </p:nvSpPr>
        <p:spPr>
          <a:xfrm>
            <a:off x="609796" y="1566331"/>
            <a:ext cx="10638585" cy="762001"/>
          </a:xfrm>
          <a:prstGeom prst="rect">
            <a:avLst/>
          </a:prstGeom>
          <a:solidFill>
            <a:srgbClr val="D8CBCB"/>
          </a:solidFill>
          <a:ln>
            <a:noFill/>
            <a:prstDash val="sysDash"/>
          </a:ln>
        </p:spPr>
        <p:txBody>
          <a:bodyPr wrap="square" tIns="182880" rtlCol="0">
            <a:noAutofit/>
          </a:bodyPr>
          <a:lstStyle/>
          <a:p>
            <a:pPr marL="0" indent="0" algn="l">
              <a:buFont typeface="Webdings" pitchFamily="18" charset="2"/>
              <a:buNone/>
            </a:pPr>
            <a:endParaRPr lang="en-US" sz="1400"/>
          </a:p>
        </p:txBody>
      </p:sp>
      <p:sp>
        <p:nvSpPr>
          <p:cNvPr id="33" name="TextBox 32"/>
          <p:cNvSpPr txBox="1"/>
          <p:nvPr/>
        </p:nvSpPr>
        <p:spPr>
          <a:xfrm>
            <a:off x="609796" y="2662763"/>
            <a:ext cx="5216096" cy="2523068"/>
          </a:xfrm>
          <a:prstGeom prst="rect">
            <a:avLst/>
          </a:prstGeom>
          <a:solidFill>
            <a:srgbClr val="D8CBCB"/>
          </a:solidFill>
          <a:ln>
            <a:noFill/>
            <a:prstDash val="sysDash"/>
          </a:ln>
        </p:spPr>
        <p:txBody>
          <a:bodyPr wrap="square" tIns="91440" rtlCol="0">
            <a:noAutofit/>
          </a:bodyPr>
          <a:lstStyle/>
          <a:p>
            <a:pPr marL="171450" indent="-171450" algn="l">
              <a:buFont typeface="Webdings" pitchFamily="18" charset="2"/>
              <a:buChar char="4"/>
            </a:pPr>
            <a:endParaRPr lang="en-US" sz="1400"/>
          </a:p>
        </p:txBody>
      </p:sp>
      <p:sp>
        <p:nvSpPr>
          <p:cNvPr id="34" name="TextBox 33"/>
          <p:cNvSpPr txBox="1"/>
          <p:nvPr/>
        </p:nvSpPr>
        <p:spPr>
          <a:xfrm>
            <a:off x="609796" y="5524500"/>
            <a:ext cx="10638585" cy="952500"/>
          </a:xfrm>
          <a:prstGeom prst="rect">
            <a:avLst/>
          </a:prstGeom>
          <a:solidFill>
            <a:srgbClr val="CBD3D3"/>
          </a:solidFill>
          <a:ln>
            <a:noFill/>
            <a:prstDash val="sysDash"/>
          </a:ln>
        </p:spPr>
        <p:txBody>
          <a:bodyPr wrap="square" tIns="91440" rtlCol="0">
            <a:noAutofit/>
          </a:bodyPr>
          <a:lstStyle/>
          <a:p>
            <a:pPr marL="171450" indent="-171450" algn="l">
              <a:buFont typeface="Webdings" pitchFamily="18" charset="2"/>
              <a:buChar char="4"/>
            </a:pPr>
            <a:endParaRPr lang="en-US" sz="1400"/>
          </a:p>
        </p:txBody>
      </p:sp>
      <p:sp>
        <p:nvSpPr>
          <p:cNvPr id="35" name="Text Placeholder 14"/>
          <p:cNvSpPr>
            <a:spLocks noGrp="1"/>
          </p:cNvSpPr>
          <p:nvPr>
            <p:ph type="body" sz="quarter" idx="17" hasCustomPrompt="1"/>
          </p:nvPr>
        </p:nvSpPr>
        <p:spPr>
          <a:xfrm>
            <a:off x="609795" y="5524500"/>
            <a:ext cx="10616070" cy="952500"/>
          </a:xfrm>
          <a:ln>
            <a:noFill/>
          </a:ln>
        </p:spPr>
        <p:txBody>
          <a:bodyPr tIns="91440"/>
          <a:lstStyle>
            <a:lvl1pPr>
              <a:spcBef>
                <a:spcPts val="600"/>
              </a:spcBef>
              <a:defRPr sz="1400" baseline="0"/>
            </a:lvl1pPr>
            <a:lvl2pPr>
              <a:lnSpc>
                <a:spcPct val="100000"/>
              </a:lnSpc>
              <a:spcBef>
                <a:spcPts val="300"/>
              </a:spcBef>
              <a:defRPr sz="1200" baseline="0"/>
            </a:lvl2pPr>
          </a:lstStyle>
          <a:p>
            <a:pPr lvl="0"/>
            <a:r>
              <a:rPr lang="en-US"/>
              <a:t>Recommendation 1</a:t>
            </a:r>
          </a:p>
          <a:p>
            <a:pPr lvl="1"/>
            <a:r>
              <a:rPr lang="en-US"/>
              <a:t>Sub-recommendation 1</a:t>
            </a:r>
          </a:p>
          <a:p>
            <a:pPr lvl="0"/>
            <a:r>
              <a:rPr lang="en-US"/>
              <a:t>Recommendation 2</a:t>
            </a:r>
          </a:p>
        </p:txBody>
      </p:sp>
      <p:sp>
        <p:nvSpPr>
          <p:cNvPr id="36" name="Text Placeholder 14"/>
          <p:cNvSpPr>
            <a:spLocks noGrp="1"/>
          </p:cNvSpPr>
          <p:nvPr>
            <p:ph type="body" sz="quarter" idx="15" hasCustomPrompt="1"/>
          </p:nvPr>
        </p:nvSpPr>
        <p:spPr>
          <a:xfrm>
            <a:off x="609796" y="2662764"/>
            <a:ext cx="5216096" cy="2523067"/>
          </a:xfrm>
          <a:ln>
            <a:noFill/>
          </a:ln>
        </p:spPr>
        <p:txBody>
          <a:bodyPr tIns="91440"/>
          <a:lstStyle>
            <a:lvl1pPr>
              <a:spcBef>
                <a:spcPts val="600"/>
              </a:spcBef>
              <a:defRPr sz="1400" baseline="0"/>
            </a:lvl1pPr>
            <a:lvl2pPr>
              <a:lnSpc>
                <a:spcPct val="100000"/>
              </a:lnSpc>
              <a:spcBef>
                <a:spcPts val="300"/>
              </a:spcBef>
              <a:defRPr sz="1200" baseline="0"/>
            </a:lvl2pPr>
          </a:lstStyle>
          <a:p>
            <a:pPr lvl="0"/>
            <a:r>
              <a:rPr lang="en-US"/>
              <a:t>Finding 1</a:t>
            </a:r>
          </a:p>
          <a:p>
            <a:pPr lvl="1"/>
            <a:r>
              <a:rPr lang="en-US"/>
              <a:t>Sub-finding 1</a:t>
            </a:r>
          </a:p>
          <a:p>
            <a:pPr lvl="1"/>
            <a:r>
              <a:rPr lang="en-US"/>
              <a:t>Sub-finding 2</a:t>
            </a:r>
          </a:p>
          <a:p>
            <a:pPr lvl="0"/>
            <a:r>
              <a:rPr lang="en-US"/>
              <a:t>Finding 2</a:t>
            </a:r>
          </a:p>
          <a:p>
            <a:pPr lvl="1"/>
            <a:r>
              <a:rPr lang="en-US"/>
              <a:t>Sub-finding 1</a:t>
            </a:r>
          </a:p>
          <a:p>
            <a:pPr lvl="1"/>
            <a:r>
              <a:rPr lang="en-US"/>
              <a:t>Sub-finding 2</a:t>
            </a:r>
          </a:p>
          <a:p>
            <a:pPr lvl="0"/>
            <a:r>
              <a:rPr lang="en-US"/>
              <a:t>Finding 3</a:t>
            </a:r>
          </a:p>
          <a:p>
            <a:pPr lvl="0"/>
            <a:r>
              <a:rPr lang="en-US"/>
              <a:t>Finding 4</a:t>
            </a:r>
          </a:p>
        </p:txBody>
      </p:sp>
      <p:sp>
        <p:nvSpPr>
          <p:cNvPr id="37" name="Text Placeholder 14"/>
          <p:cNvSpPr>
            <a:spLocks noGrp="1"/>
          </p:cNvSpPr>
          <p:nvPr>
            <p:ph type="body" sz="quarter" idx="14" hasCustomPrompt="1"/>
          </p:nvPr>
        </p:nvSpPr>
        <p:spPr>
          <a:xfrm>
            <a:off x="609795" y="1566331"/>
            <a:ext cx="10616070" cy="762001"/>
          </a:xfrm>
          <a:ln>
            <a:noFill/>
          </a:ln>
        </p:spPr>
        <p:txBody>
          <a:bodyPr tIns="91440"/>
          <a:lstStyle>
            <a:lvl1pPr>
              <a:spcBef>
                <a:spcPts val="600"/>
              </a:spcBef>
              <a:defRPr sz="1400" baseline="0"/>
            </a:lvl1pPr>
            <a:lvl2pPr>
              <a:lnSpc>
                <a:spcPct val="100000"/>
              </a:lnSpc>
              <a:spcBef>
                <a:spcPts val="300"/>
              </a:spcBef>
              <a:defRPr sz="1200" baseline="0"/>
            </a:lvl2pPr>
          </a:lstStyle>
          <a:p>
            <a:pPr lvl="0"/>
            <a:r>
              <a:rPr lang="en-US"/>
              <a:t>Question</a:t>
            </a:r>
          </a:p>
          <a:p>
            <a:pPr lvl="1"/>
            <a:r>
              <a:rPr lang="en-US"/>
              <a:t>Sub Question</a:t>
            </a:r>
          </a:p>
        </p:txBody>
      </p:sp>
      <p:sp>
        <p:nvSpPr>
          <p:cNvPr id="38" name="Rounded Rectangle 37"/>
          <p:cNvSpPr/>
          <p:nvPr/>
        </p:nvSpPr>
        <p:spPr bwMode="auto">
          <a:xfrm>
            <a:off x="726673" y="1308100"/>
            <a:ext cx="2392274" cy="342900"/>
          </a:xfrm>
          <a:prstGeom prst="roundRect">
            <a:avLst/>
          </a:prstGeom>
          <a:solidFill>
            <a:schemeClr val="accent1"/>
          </a:soli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R="0" algn="l" defTabSz="914400" rtl="0" eaLnBrk="1" fontAlgn="base" latinLnBrk="0" hangingPunct="1">
              <a:lnSpc>
                <a:spcPct val="100000"/>
              </a:lnSpc>
              <a:spcBef>
                <a:spcPct val="100000"/>
              </a:spcBef>
              <a:spcAft>
                <a:spcPct val="0"/>
              </a:spcAft>
              <a:buClrTx/>
              <a:buSzTx/>
              <a:tabLst/>
            </a:pPr>
            <a:r>
              <a:rPr lang="en-US" sz="1600" b="1">
                <a:solidFill>
                  <a:schemeClr val="bg1"/>
                </a:solidFill>
                <a:latin typeface="+mn-lt"/>
                <a:ea typeface="+mn-ea"/>
                <a:cs typeface="+mn-cs"/>
              </a:rPr>
              <a:t>Questions</a:t>
            </a:r>
          </a:p>
        </p:txBody>
      </p:sp>
      <p:sp>
        <p:nvSpPr>
          <p:cNvPr id="39" name="Rounded Rectangle 38"/>
          <p:cNvSpPr/>
          <p:nvPr/>
        </p:nvSpPr>
        <p:spPr bwMode="auto">
          <a:xfrm>
            <a:off x="726673" y="2396064"/>
            <a:ext cx="2392274" cy="342900"/>
          </a:xfrm>
          <a:prstGeom prst="roundRect">
            <a:avLst/>
          </a:prstGeom>
          <a:solidFill>
            <a:schemeClr val="accent1"/>
          </a:soli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R="0" algn="l" defTabSz="914400" rtl="0" eaLnBrk="1" fontAlgn="base" latinLnBrk="0" hangingPunct="1">
              <a:lnSpc>
                <a:spcPct val="100000"/>
              </a:lnSpc>
              <a:spcBef>
                <a:spcPct val="100000"/>
              </a:spcBef>
              <a:spcAft>
                <a:spcPct val="0"/>
              </a:spcAft>
              <a:buClrTx/>
              <a:buSzTx/>
              <a:tabLst/>
            </a:pPr>
            <a:r>
              <a:rPr lang="en-US" sz="1600" b="1">
                <a:solidFill>
                  <a:schemeClr val="bg1"/>
                </a:solidFill>
              </a:rPr>
              <a:t>Findings</a:t>
            </a:r>
            <a:endParaRPr lang="en-US" sz="1600" b="1">
              <a:solidFill>
                <a:schemeClr val="bg1"/>
              </a:solidFill>
              <a:latin typeface="+mn-lt"/>
              <a:ea typeface="+mn-ea"/>
              <a:cs typeface="+mn-cs"/>
            </a:endParaRPr>
          </a:p>
        </p:txBody>
      </p:sp>
      <p:sp>
        <p:nvSpPr>
          <p:cNvPr id="40" name="Rounded Rectangle 39"/>
          <p:cNvSpPr/>
          <p:nvPr/>
        </p:nvSpPr>
        <p:spPr bwMode="auto">
          <a:xfrm>
            <a:off x="726673" y="5245100"/>
            <a:ext cx="2392274" cy="342900"/>
          </a:xfrm>
          <a:prstGeom prst="roundRect">
            <a:avLst/>
          </a:prstGeom>
          <a:solidFill>
            <a:schemeClr val="accent2"/>
          </a:soli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R="0" algn="l" defTabSz="914400" rtl="0" eaLnBrk="1" fontAlgn="base" latinLnBrk="0" hangingPunct="1">
              <a:lnSpc>
                <a:spcPct val="100000"/>
              </a:lnSpc>
              <a:spcBef>
                <a:spcPct val="100000"/>
              </a:spcBef>
              <a:spcAft>
                <a:spcPct val="0"/>
              </a:spcAft>
              <a:buClrTx/>
              <a:buSzTx/>
              <a:tabLst/>
            </a:pPr>
            <a:r>
              <a:rPr lang="en-US" sz="1600" b="1">
                <a:solidFill>
                  <a:schemeClr val="bg1"/>
                </a:solidFill>
              </a:rPr>
              <a:t>Recommendations</a:t>
            </a:r>
            <a:endParaRPr lang="en-US" sz="1600" b="1">
              <a:solidFill>
                <a:schemeClr val="bg1"/>
              </a:solidFill>
              <a:latin typeface="+mn-lt"/>
              <a:ea typeface="+mn-ea"/>
              <a:cs typeface="+mn-cs"/>
            </a:endParaRPr>
          </a:p>
        </p:txBody>
      </p:sp>
      <p:sp>
        <p:nvSpPr>
          <p:cNvPr id="41" name="TextBox 40"/>
          <p:cNvSpPr txBox="1"/>
          <p:nvPr/>
        </p:nvSpPr>
        <p:spPr>
          <a:xfrm>
            <a:off x="6026030" y="2662763"/>
            <a:ext cx="5216096" cy="2523068"/>
          </a:xfrm>
          <a:prstGeom prst="rect">
            <a:avLst/>
          </a:prstGeom>
          <a:solidFill>
            <a:srgbClr val="D8CBCB"/>
          </a:solidFill>
          <a:ln>
            <a:noFill/>
            <a:prstDash val="sysDash"/>
          </a:ln>
        </p:spPr>
        <p:txBody>
          <a:bodyPr wrap="square" tIns="91440" rtlCol="0">
            <a:noAutofit/>
          </a:bodyPr>
          <a:lstStyle/>
          <a:p>
            <a:pPr marL="171450" indent="-171450" algn="l">
              <a:buFont typeface="Webdings" pitchFamily="18" charset="2"/>
              <a:buChar char="4"/>
            </a:pPr>
            <a:endParaRPr lang="en-US" sz="1400"/>
          </a:p>
        </p:txBody>
      </p:sp>
      <p:sp>
        <p:nvSpPr>
          <p:cNvPr id="42" name="Text Placeholder 14"/>
          <p:cNvSpPr>
            <a:spLocks noGrp="1"/>
          </p:cNvSpPr>
          <p:nvPr>
            <p:ph type="body" sz="quarter" idx="18" hasCustomPrompt="1"/>
          </p:nvPr>
        </p:nvSpPr>
        <p:spPr>
          <a:xfrm>
            <a:off x="6026030" y="2662764"/>
            <a:ext cx="5216096" cy="2523067"/>
          </a:xfrm>
          <a:ln>
            <a:noFill/>
          </a:ln>
        </p:spPr>
        <p:txBody>
          <a:bodyPr tIns="91440"/>
          <a:lstStyle>
            <a:lvl1pPr>
              <a:spcBef>
                <a:spcPts val="600"/>
              </a:spcBef>
              <a:defRPr sz="1400" baseline="0"/>
            </a:lvl1pPr>
            <a:lvl2pPr>
              <a:lnSpc>
                <a:spcPct val="100000"/>
              </a:lnSpc>
              <a:spcBef>
                <a:spcPts val="300"/>
              </a:spcBef>
              <a:defRPr sz="1200"/>
            </a:lvl2pPr>
          </a:lstStyle>
          <a:p>
            <a:pPr lvl="0"/>
            <a:r>
              <a:rPr lang="en-US"/>
              <a:t>Insight 1</a:t>
            </a:r>
          </a:p>
          <a:p>
            <a:pPr lvl="1"/>
            <a:r>
              <a:rPr lang="en-US"/>
              <a:t>Sub-insight</a:t>
            </a:r>
          </a:p>
          <a:p>
            <a:pPr lvl="1"/>
            <a:r>
              <a:rPr lang="en-US"/>
              <a:t>Sub-insight</a:t>
            </a:r>
          </a:p>
          <a:p>
            <a:pPr lvl="0"/>
            <a:r>
              <a:rPr lang="en-US"/>
              <a:t>Insight 2</a:t>
            </a:r>
          </a:p>
          <a:p>
            <a:pPr lvl="0"/>
            <a:r>
              <a:rPr lang="en-US"/>
              <a:t>Insight 3</a:t>
            </a:r>
          </a:p>
          <a:p>
            <a:pPr lvl="0"/>
            <a:r>
              <a:rPr lang="en-US"/>
              <a:t>Insight 4</a:t>
            </a:r>
          </a:p>
        </p:txBody>
      </p:sp>
      <p:sp>
        <p:nvSpPr>
          <p:cNvPr id="43" name="Rounded Rectangle 42"/>
          <p:cNvSpPr/>
          <p:nvPr/>
        </p:nvSpPr>
        <p:spPr bwMode="auto">
          <a:xfrm>
            <a:off x="6142907" y="2396064"/>
            <a:ext cx="2392274" cy="342900"/>
          </a:xfrm>
          <a:prstGeom prst="roundRect">
            <a:avLst/>
          </a:prstGeom>
          <a:solidFill>
            <a:schemeClr val="accent1"/>
          </a:soli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R="0" algn="l" defTabSz="914400" rtl="0" eaLnBrk="1" fontAlgn="base" latinLnBrk="0" hangingPunct="1">
              <a:lnSpc>
                <a:spcPct val="100000"/>
              </a:lnSpc>
              <a:spcBef>
                <a:spcPct val="100000"/>
              </a:spcBef>
              <a:spcAft>
                <a:spcPct val="0"/>
              </a:spcAft>
              <a:buClrTx/>
              <a:buSzTx/>
              <a:tabLst/>
            </a:pPr>
            <a:r>
              <a:rPr lang="en-US" sz="1600" b="1">
                <a:solidFill>
                  <a:schemeClr val="bg1"/>
                </a:solidFill>
                <a:latin typeface="+mn-lt"/>
                <a:ea typeface="+mn-ea"/>
                <a:cs typeface="+mn-cs"/>
              </a:rPr>
              <a:t>Insights</a:t>
            </a:r>
          </a:p>
        </p:txBody>
      </p:sp>
      <p:graphicFrame>
        <p:nvGraphicFramePr>
          <p:cNvPr id="17" name="Object 113">
            <a:extLst>
              <a:ext uri="{FF2B5EF4-FFF2-40B4-BE49-F238E27FC236}">
                <a16:creationId xmlns:a16="http://schemas.microsoft.com/office/drawing/2014/main" id="{FF747208-2D74-4CD1-B66E-322A92A59697}"/>
              </a:ext>
            </a:extLst>
          </p:cNvPr>
          <p:cNvGraphicFramePr>
            <a:graphicFrameLocks noChangeAspect="1"/>
          </p:cNvGraphicFramePr>
          <p:nvPr/>
        </p:nvGraphicFramePr>
        <p:xfrm>
          <a:off x="11499626" y="33166"/>
          <a:ext cx="691156" cy="590777"/>
        </p:xfrm>
        <a:graphic>
          <a:graphicData uri="http://schemas.openxmlformats.org/presentationml/2006/ole">
            <mc:AlternateContent xmlns:mc="http://schemas.openxmlformats.org/markup-compatibility/2006">
              <mc:Choice xmlns:v="urn:schemas-microsoft-com:vml" Requires="v">
                <p:oleObj spid="_x0000_s16392" r:id="rId3" imgW="971686" imgH="895238" progId="PBrush">
                  <p:embed/>
                </p:oleObj>
              </mc:Choice>
              <mc:Fallback>
                <p:oleObj r:id="rId3" imgW="971686" imgH="895238" progId="PBrush">
                  <p:embed/>
                  <p:pic>
                    <p:nvPicPr>
                      <p:cNvPr id="17" name="Object 113">
                        <a:extLst>
                          <a:ext uri="{FF2B5EF4-FFF2-40B4-BE49-F238E27FC236}">
                            <a16:creationId xmlns:a16="http://schemas.microsoft.com/office/drawing/2014/main" id="{FF747208-2D74-4CD1-B66E-322A92A596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626" y="33166"/>
                        <a:ext cx="691156" cy="590777"/>
                      </a:xfrm>
                      <a:prstGeom prst="rect">
                        <a:avLst/>
                      </a:prstGeom>
                      <a:noFill/>
                    </p:spPr>
                  </p:pic>
                </p:oleObj>
              </mc:Fallback>
            </mc:AlternateContent>
          </a:graphicData>
        </a:graphic>
      </p:graphicFrame>
    </p:spTree>
    <p:extLst>
      <p:ext uri="{BB962C8B-B14F-4D97-AF65-F5344CB8AC3E}">
        <p14:creationId xmlns:p14="http://schemas.microsoft.com/office/powerpoint/2010/main" val="2360579823"/>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48A3E-0F5C-4340-A270-D7D54DBEAA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A9694D2-56F8-43B9-A7C4-F9FC6F0795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B0CDB2E-FE95-4B06-A2B0-03A3989C54F1}"/>
              </a:ext>
            </a:extLst>
          </p:cNvPr>
          <p:cNvSpPr>
            <a:spLocks noGrp="1"/>
          </p:cNvSpPr>
          <p:nvPr>
            <p:ph type="dt" sz="half" idx="10"/>
          </p:nvPr>
        </p:nvSpPr>
        <p:spPr/>
        <p:txBody>
          <a:bodyPr/>
          <a:lstStyle/>
          <a:p>
            <a:fld id="{5A53F6B1-F979-4EFB-A151-14D60A388C8D}" type="datetimeFigureOut">
              <a:rPr lang="en-IN" smtClean="0"/>
              <a:t>22-01-2020</a:t>
            </a:fld>
            <a:endParaRPr lang="en-IN"/>
          </a:p>
        </p:txBody>
      </p:sp>
      <p:sp>
        <p:nvSpPr>
          <p:cNvPr id="5" name="Footer Placeholder 4">
            <a:extLst>
              <a:ext uri="{FF2B5EF4-FFF2-40B4-BE49-F238E27FC236}">
                <a16:creationId xmlns:a16="http://schemas.microsoft.com/office/drawing/2014/main" id="{16723F96-165B-4D3F-98C9-8A9E6FB32B0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F9FFE3F-4AF8-474B-B105-D73FE7E0971F}"/>
              </a:ext>
            </a:extLst>
          </p:cNvPr>
          <p:cNvSpPr>
            <a:spLocks noGrp="1"/>
          </p:cNvSpPr>
          <p:nvPr>
            <p:ph type="sldNum" sz="quarter" idx="12"/>
          </p:nvPr>
        </p:nvSpPr>
        <p:spPr/>
        <p:txBody>
          <a:bodyPr/>
          <a:lstStyle/>
          <a:p>
            <a:fld id="{D1B115F8-C217-456A-8CD7-4070FF8E5AAA}" type="slidenum">
              <a:rPr lang="en-IN" smtClean="0"/>
              <a:t>‹#›</a:t>
            </a:fld>
            <a:endParaRPr lang="en-IN"/>
          </a:p>
        </p:txBody>
      </p:sp>
    </p:spTree>
    <p:extLst>
      <p:ext uri="{BB962C8B-B14F-4D97-AF65-F5344CB8AC3E}">
        <p14:creationId xmlns:p14="http://schemas.microsoft.com/office/powerpoint/2010/main" val="19798323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err="1"/>
              <a:t>FIRe</a:t>
            </a:r>
            <a:r>
              <a:rPr lang="en-US"/>
              <a:t> – What is the Key Takeaway from the Slide?</a:t>
            </a:r>
          </a:p>
        </p:txBody>
      </p:sp>
      <p:sp>
        <p:nvSpPr>
          <p:cNvPr id="16" name="TextBox 15"/>
          <p:cNvSpPr txBox="1"/>
          <p:nvPr/>
        </p:nvSpPr>
        <p:spPr>
          <a:xfrm>
            <a:off x="609796" y="1646763"/>
            <a:ext cx="5216096" cy="3001438"/>
          </a:xfrm>
          <a:prstGeom prst="rect">
            <a:avLst/>
          </a:prstGeom>
          <a:solidFill>
            <a:srgbClr val="D8CBCB"/>
          </a:solidFill>
          <a:ln>
            <a:noFill/>
            <a:prstDash val="sysDash"/>
          </a:ln>
        </p:spPr>
        <p:txBody>
          <a:bodyPr wrap="square" tIns="91440" rtlCol="0">
            <a:noAutofit/>
          </a:bodyPr>
          <a:lstStyle/>
          <a:p>
            <a:pPr marL="171450" indent="-171450" algn="l">
              <a:buFont typeface="Webdings" pitchFamily="18" charset="2"/>
              <a:buChar char="4"/>
            </a:pPr>
            <a:endParaRPr lang="en-US" sz="1400"/>
          </a:p>
        </p:txBody>
      </p:sp>
      <p:sp>
        <p:nvSpPr>
          <p:cNvPr id="17" name="TextBox 16"/>
          <p:cNvSpPr txBox="1"/>
          <p:nvPr/>
        </p:nvSpPr>
        <p:spPr>
          <a:xfrm>
            <a:off x="609796" y="5067300"/>
            <a:ext cx="10638585" cy="1384300"/>
          </a:xfrm>
          <a:prstGeom prst="rect">
            <a:avLst/>
          </a:prstGeom>
          <a:solidFill>
            <a:srgbClr val="CBD3D3"/>
          </a:solidFill>
          <a:ln>
            <a:noFill/>
            <a:prstDash val="sysDash"/>
          </a:ln>
        </p:spPr>
        <p:txBody>
          <a:bodyPr wrap="square" tIns="91440" rtlCol="0">
            <a:noAutofit/>
          </a:bodyPr>
          <a:lstStyle/>
          <a:p>
            <a:pPr marL="171450" indent="-171450" algn="l">
              <a:buFont typeface="Webdings" pitchFamily="18" charset="2"/>
              <a:buChar char="4"/>
            </a:pPr>
            <a:endParaRPr lang="en-US" sz="1400"/>
          </a:p>
        </p:txBody>
      </p:sp>
      <p:sp>
        <p:nvSpPr>
          <p:cNvPr id="18" name="Text Placeholder 14"/>
          <p:cNvSpPr>
            <a:spLocks noGrp="1"/>
          </p:cNvSpPr>
          <p:nvPr>
            <p:ph type="body" sz="quarter" idx="17" hasCustomPrompt="1"/>
          </p:nvPr>
        </p:nvSpPr>
        <p:spPr>
          <a:xfrm>
            <a:off x="609795" y="5067300"/>
            <a:ext cx="10616070" cy="1384300"/>
          </a:xfrm>
          <a:ln>
            <a:noFill/>
          </a:ln>
        </p:spPr>
        <p:txBody>
          <a:bodyPr tIns="91440"/>
          <a:lstStyle>
            <a:lvl1pPr>
              <a:spcBef>
                <a:spcPts val="600"/>
              </a:spcBef>
              <a:defRPr sz="1400" baseline="0"/>
            </a:lvl1pPr>
            <a:lvl2pPr>
              <a:lnSpc>
                <a:spcPct val="100000"/>
              </a:lnSpc>
              <a:spcBef>
                <a:spcPts val="300"/>
              </a:spcBef>
              <a:defRPr sz="1200" baseline="0"/>
            </a:lvl2pPr>
          </a:lstStyle>
          <a:p>
            <a:pPr lvl="0"/>
            <a:r>
              <a:rPr lang="en-US"/>
              <a:t>Recommendation 1</a:t>
            </a:r>
          </a:p>
          <a:p>
            <a:pPr lvl="1"/>
            <a:r>
              <a:rPr lang="en-US"/>
              <a:t>Sub-recommendation 1</a:t>
            </a:r>
          </a:p>
          <a:p>
            <a:pPr lvl="0"/>
            <a:r>
              <a:rPr lang="en-US"/>
              <a:t>Recommendation 2</a:t>
            </a:r>
          </a:p>
        </p:txBody>
      </p:sp>
      <p:sp>
        <p:nvSpPr>
          <p:cNvPr id="19" name="Text Placeholder 14"/>
          <p:cNvSpPr>
            <a:spLocks noGrp="1"/>
          </p:cNvSpPr>
          <p:nvPr>
            <p:ph type="body" sz="quarter" idx="15" hasCustomPrompt="1"/>
          </p:nvPr>
        </p:nvSpPr>
        <p:spPr>
          <a:xfrm>
            <a:off x="609796" y="1646764"/>
            <a:ext cx="5216096" cy="3001437"/>
          </a:xfrm>
          <a:ln>
            <a:noFill/>
          </a:ln>
        </p:spPr>
        <p:txBody>
          <a:bodyPr tIns="91440"/>
          <a:lstStyle>
            <a:lvl1pPr>
              <a:spcBef>
                <a:spcPts val="600"/>
              </a:spcBef>
              <a:defRPr sz="1400" baseline="0"/>
            </a:lvl1pPr>
            <a:lvl2pPr>
              <a:lnSpc>
                <a:spcPct val="100000"/>
              </a:lnSpc>
              <a:spcBef>
                <a:spcPts val="300"/>
              </a:spcBef>
              <a:defRPr sz="1200" baseline="0"/>
            </a:lvl2pPr>
          </a:lstStyle>
          <a:p>
            <a:pPr lvl="0"/>
            <a:r>
              <a:rPr lang="en-US"/>
              <a:t>Finding 1</a:t>
            </a:r>
          </a:p>
          <a:p>
            <a:pPr lvl="1"/>
            <a:r>
              <a:rPr lang="en-US"/>
              <a:t>Sub-finding 1</a:t>
            </a:r>
          </a:p>
          <a:p>
            <a:pPr lvl="1"/>
            <a:r>
              <a:rPr lang="en-US"/>
              <a:t>Sub-finding 2</a:t>
            </a:r>
          </a:p>
          <a:p>
            <a:pPr lvl="0"/>
            <a:r>
              <a:rPr lang="en-US"/>
              <a:t>Finding 2</a:t>
            </a:r>
          </a:p>
          <a:p>
            <a:pPr lvl="1"/>
            <a:r>
              <a:rPr lang="en-US"/>
              <a:t>Sub-finding 1</a:t>
            </a:r>
          </a:p>
          <a:p>
            <a:pPr lvl="1"/>
            <a:r>
              <a:rPr lang="en-US"/>
              <a:t>Sub-finding 2</a:t>
            </a:r>
          </a:p>
          <a:p>
            <a:pPr lvl="0"/>
            <a:r>
              <a:rPr lang="en-US"/>
              <a:t>Finding 3</a:t>
            </a:r>
          </a:p>
          <a:p>
            <a:pPr lvl="0"/>
            <a:r>
              <a:rPr lang="en-US"/>
              <a:t>Finding 4</a:t>
            </a:r>
          </a:p>
        </p:txBody>
      </p:sp>
      <p:sp>
        <p:nvSpPr>
          <p:cNvPr id="20" name="Rounded Rectangle 19"/>
          <p:cNvSpPr/>
          <p:nvPr/>
        </p:nvSpPr>
        <p:spPr bwMode="auto">
          <a:xfrm>
            <a:off x="726673" y="1380064"/>
            <a:ext cx="2392274" cy="342900"/>
          </a:xfrm>
          <a:prstGeom prst="roundRect">
            <a:avLst/>
          </a:prstGeom>
          <a:solidFill>
            <a:schemeClr val="accent1"/>
          </a:soli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R="0" algn="l" defTabSz="914400" rtl="0" eaLnBrk="1" fontAlgn="base" latinLnBrk="0" hangingPunct="1">
              <a:lnSpc>
                <a:spcPct val="100000"/>
              </a:lnSpc>
              <a:spcBef>
                <a:spcPct val="100000"/>
              </a:spcBef>
              <a:spcAft>
                <a:spcPct val="0"/>
              </a:spcAft>
              <a:buClrTx/>
              <a:buSzTx/>
              <a:tabLst/>
            </a:pPr>
            <a:r>
              <a:rPr lang="en-US" sz="1600" b="1">
                <a:solidFill>
                  <a:schemeClr val="bg1"/>
                </a:solidFill>
              </a:rPr>
              <a:t>Findings</a:t>
            </a:r>
            <a:endParaRPr lang="en-US" sz="1600" b="1">
              <a:solidFill>
                <a:schemeClr val="bg1"/>
              </a:solidFill>
              <a:latin typeface="+mn-lt"/>
              <a:ea typeface="+mn-ea"/>
              <a:cs typeface="+mn-cs"/>
            </a:endParaRPr>
          </a:p>
        </p:txBody>
      </p:sp>
      <p:sp>
        <p:nvSpPr>
          <p:cNvPr id="21" name="Rounded Rectangle 20"/>
          <p:cNvSpPr/>
          <p:nvPr/>
        </p:nvSpPr>
        <p:spPr bwMode="auto">
          <a:xfrm>
            <a:off x="726673" y="4787900"/>
            <a:ext cx="2392274" cy="342900"/>
          </a:xfrm>
          <a:prstGeom prst="roundRect">
            <a:avLst/>
          </a:prstGeom>
          <a:solidFill>
            <a:schemeClr val="accent2"/>
          </a:soli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R="0" algn="l" defTabSz="914400" rtl="0" eaLnBrk="1" fontAlgn="base" latinLnBrk="0" hangingPunct="1">
              <a:lnSpc>
                <a:spcPct val="100000"/>
              </a:lnSpc>
              <a:spcBef>
                <a:spcPct val="100000"/>
              </a:spcBef>
              <a:spcAft>
                <a:spcPct val="0"/>
              </a:spcAft>
              <a:buClrTx/>
              <a:buSzTx/>
              <a:tabLst/>
            </a:pPr>
            <a:r>
              <a:rPr lang="en-US" sz="1600" b="1">
                <a:solidFill>
                  <a:schemeClr val="bg1"/>
                </a:solidFill>
              </a:rPr>
              <a:t>Recommendations</a:t>
            </a:r>
            <a:endParaRPr lang="en-US" sz="1600" b="1">
              <a:solidFill>
                <a:schemeClr val="bg1"/>
              </a:solidFill>
              <a:latin typeface="+mn-lt"/>
              <a:ea typeface="+mn-ea"/>
              <a:cs typeface="+mn-cs"/>
            </a:endParaRPr>
          </a:p>
        </p:txBody>
      </p:sp>
      <p:sp>
        <p:nvSpPr>
          <p:cNvPr id="22" name="TextBox 21"/>
          <p:cNvSpPr txBox="1"/>
          <p:nvPr/>
        </p:nvSpPr>
        <p:spPr>
          <a:xfrm>
            <a:off x="6026030" y="1646763"/>
            <a:ext cx="5216096" cy="3001438"/>
          </a:xfrm>
          <a:prstGeom prst="rect">
            <a:avLst/>
          </a:prstGeom>
          <a:solidFill>
            <a:srgbClr val="D8CBCB"/>
          </a:solidFill>
          <a:ln>
            <a:noFill/>
            <a:prstDash val="sysDash"/>
          </a:ln>
        </p:spPr>
        <p:txBody>
          <a:bodyPr wrap="square" tIns="91440" rtlCol="0">
            <a:noAutofit/>
          </a:bodyPr>
          <a:lstStyle/>
          <a:p>
            <a:pPr marL="171450" indent="-171450" algn="l">
              <a:buFont typeface="Webdings" pitchFamily="18" charset="2"/>
              <a:buChar char="4"/>
            </a:pPr>
            <a:endParaRPr lang="en-US" sz="1400"/>
          </a:p>
        </p:txBody>
      </p:sp>
      <p:sp>
        <p:nvSpPr>
          <p:cNvPr id="23" name="Text Placeholder 14"/>
          <p:cNvSpPr>
            <a:spLocks noGrp="1"/>
          </p:cNvSpPr>
          <p:nvPr>
            <p:ph type="body" sz="quarter" idx="18" hasCustomPrompt="1"/>
          </p:nvPr>
        </p:nvSpPr>
        <p:spPr>
          <a:xfrm>
            <a:off x="6026030" y="1646764"/>
            <a:ext cx="5216096" cy="3001437"/>
          </a:xfrm>
          <a:ln>
            <a:noFill/>
          </a:ln>
        </p:spPr>
        <p:txBody>
          <a:bodyPr tIns="91440"/>
          <a:lstStyle>
            <a:lvl1pPr>
              <a:spcBef>
                <a:spcPts val="600"/>
              </a:spcBef>
              <a:defRPr sz="1400" baseline="0"/>
            </a:lvl1pPr>
            <a:lvl2pPr>
              <a:lnSpc>
                <a:spcPct val="100000"/>
              </a:lnSpc>
              <a:spcBef>
                <a:spcPts val="300"/>
              </a:spcBef>
              <a:defRPr sz="1200"/>
            </a:lvl2pPr>
          </a:lstStyle>
          <a:p>
            <a:pPr lvl="0"/>
            <a:r>
              <a:rPr lang="en-US"/>
              <a:t>Insight 1</a:t>
            </a:r>
          </a:p>
          <a:p>
            <a:pPr lvl="1"/>
            <a:r>
              <a:rPr lang="en-US"/>
              <a:t>Sub-insight</a:t>
            </a:r>
          </a:p>
          <a:p>
            <a:pPr lvl="1"/>
            <a:r>
              <a:rPr lang="en-US"/>
              <a:t>Sub-insight</a:t>
            </a:r>
          </a:p>
          <a:p>
            <a:pPr lvl="0"/>
            <a:r>
              <a:rPr lang="en-US"/>
              <a:t>Insight 2</a:t>
            </a:r>
          </a:p>
          <a:p>
            <a:pPr lvl="0"/>
            <a:r>
              <a:rPr lang="en-US"/>
              <a:t>Insight 3</a:t>
            </a:r>
          </a:p>
          <a:p>
            <a:pPr lvl="0"/>
            <a:r>
              <a:rPr lang="en-US"/>
              <a:t>Insight 4</a:t>
            </a:r>
          </a:p>
        </p:txBody>
      </p:sp>
      <p:sp>
        <p:nvSpPr>
          <p:cNvPr id="24" name="Rounded Rectangle 23"/>
          <p:cNvSpPr/>
          <p:nvPr/>
        </p:nvSpPr>
        <p:spPr bwMode="auto">
          <a:xfrm>
            <a:off x="6142907" y="1380064"/>
            <a:ext cx="2392274" cy="342900"/>
          </a:xfrm>
          <a:prstGeom prst="roundRect">
            <a:avLst/>
          </a:prstGeom>
          <a:solidFill>
            <a:schemeClr val="accent1"/>
          </a:soli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R="0" algn="l" defTabSz="914400" rtl="0" eaLnBrk="1" fontAlgn="base" latinLnBrk="0" hangingPunct="1">
              <a:lnSpc>
                <a:spcPct val="100000"/>
              </a:lnSpc>
              <a:spcBef>
                <a:spcPct val="100000"/>
              </a:spcBef>
              <a:spcAft>
                <a:spcPct val="0"/>
              </a:spcAft>
              <a:buClrTx/>
              <a:buSzTx/>
              <a:tabLst/>
            </a:pPr>
            <a:r>
              <a:rPr lang="en-US" sz="1600" b="1">
                <a:solidFill>
                  <a:schemeClr val="bg1"/>
                </a:solidFill>
                <a:latin typeface="+mn-lt"/>
                <a:ea typeface="+mn-ea"/>
                <a:cs typeface="+mn-cs"/>
              </a:rPr>
              <a:t>Insights</a:t>
            </a:r>
          </a:p>
        </p:txBody>
      </p:sp>
      <p:graphicFrame>
        <p:nvGraphicFramePr>
          <p:cNvPr id="14" name="Object 113">
            <a:extLst>
              <a:ext uri="{FF2B5EF4-FFF2-40B4-BE49-F238E27FC236}">
                <a16:creationId xmlns:a16="http://schemas.microsoft.com/office/drawing/2014/main" id="{96C64A14-D472-460C-BCF3-8B2906D4EFA4}"/>
              </a:ext>
            </a:extLst>
          </p:cNvPr>
          <p:cNvGraphicFramePr>
            <a:graphicFrameLocks noChangeAspect="1"/>
          </p:cNvGraphicFramePr>
          <p:nvPr/>
        </p:nvGraphicFramePr>
        <p:xfrm>
          <a:off x="11499626" y="33166"/>
          <a:ext cx="691156" cy="590777"/>
        </p:xfrm>
        <a:graphic>
          <a:graphicData uri="http://schemas.openxmlformats.org/presentationml/2006/ole">
            <mc:AlternateContent xmlns:mc="http://schemas.openxmlformats.org/markup-compatibility/2006">
              <mc:Choice xmlns:v="urn:schemas-microsoft-com:vml" Requires="v">
                <p:oleObj spid="_x0000_s17416" r:id="rId3" imgW="971686" imgH="895238" progId="PBrush">
                  <p:embed/>
                </p:oleObj>
              </mc:Choice>
              <mc:Fallback>
                <p:oleObj r:id="rId3" imgW="971686" imgH="895238" progId="PBrush">
                  <p:embed/>
                  <p:pic>
                    <p:nvPicPr>
                      <p:cNvPr id="14" name="Object 113">
                        <a:extLst>
                          <a:ext uri="{FF2B5EF4-FFF2-40B4-BE49-F238E27FC236}">
                            <a16:creationId xmlns:a16="http://schemas.microsoft.com/office/drawing/2014/main" id="{96C64A14-D472-460C-BCF3-8B2906D4EF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626" y="33166"/>
                        <a:ext cx="691156" cy="590777"/>
                      </a:xfrm>
                      <a:prstGeom prst="rect">
                        <a:avLst/>
                      </a:prstGeom>
                      <a:noFill/>
                    </p:spPr>
                  </p:pic>
                </p:oleObj>
              </mc:Fallback>
            </mc:AlternateContent>
          </a:graphicData>
        </a:graphic>
      </p:graphicFrame>
    </p:spTree>
    <p:extLst>
      <p:ext uri="{BB962C8B-B14F-4D97-AF65-F5344CB8AC3E}">
        <p14:creationId xmlns:p14="http://schemas.microsoft.com/office/powerpoint/2010/main" val="3088835913"/>
      </p:ext>
    </p:extLst>
  </p:cSld>
  <p:clrMapOvr>
    <a:masterClrMapping/>
  </p:clrMapOvr>
  <p:extLst>
    <p:ext uri="{DCECCB84-F9BA-43D5-87BE-67443E8EF086}">
      <p15:sldGuideLst xmlns:p15="http://schemas.microsoft.com/office/powerpoint/2012/main">
        <p15:guide id="1" orient="horz" pos="4056">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ase Study Problem Statement &amp; Approach Slid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a:t>What is the Key Takeaway from the Slide?</a:t>
            </a:r>
          </a:p>
        </p:txBody>
      </p:sp>
      <p:graphicFrame>
        <p:nvGraphicFramePr>
          <p:cNvPr id="7" name="Table 6"/>
          <p:cNvGraphicFramePr>
            <a:graphicFrameLocks noGrp="1"/>
          </p:cNvGraphicFramePr>
          <p:nvPr/>
        </p:nvGraphicFramePr>
        <p:xfrm>
          <a:off x="546596" y="1431572"/>
          <a:ext cx="5291148" cy="2911828"/>
        </p:xfrm>
        <a:graphic>
          <a:graphicData uri="http://schemas.openxmlformats.org/drawingml/2006/table">
            <a:tbl>
              <a:tblPr firstRow="1" bandRow="1">
                <a:tableStyleId>{69012ECD-51FC-41F1-AA8D-1B2483CD663E}</a:tableStyleId>
              </a:tblPr>
              <a:tblGrid>
                <a:gridCol w="5291148">
                  <a:extLst>
                    <a:ext uri="{9D8B030D-6E8A-4147-A177-3AD203B41FA5}">
                      <a16:colId xmlns:a16="http://schemas.microsoft.com/office/drawing/2014/main" val="20000"/>
                    </a:ext>
                  </a:extLst>
                </a:gridCol>
              </a:tblGrid>
              <a:tr h="365760">
                <a:tc>
                  <a:txBody>
                    <a:bodyPr/>
                    <a:lstStyle/>
                    <a:p>
                      <a:pPr algn="ctr"/>
                      <a:r>
                        <a:rPr lang="en-US" sz="1400"/>
                        <a:t>Background</a:t>
                      </a:r>
                    </a:p>
                  </a:txBody>
                  <a:tcPr marL="112578" marR="112578" anchor="ctr"/>
                </a:tc>
                <a:extLst>
                  <a:ext uri="{0D108BD9-81ED-4DB2-BD59-A6C34878D82A}">
                    <a16:rowId xmlns:a16="http://schemas.microsoft.com/office/drawing/2014/main" val="10000"/>
                  </a:ext>
                </a:extLst>
              </a:tr>
              <a:tr h="2546068">
                <a:tc>
                  <a:txBody>
                    <a:bodyPr/>
                    <a:lstStyle/>
                    <a:p>
                      <a:pPr marL="228600" indent="-228600">
                        <a:spcAft>
                          <a:spcPts val="600"/>
                        </a:spcAft>
                        <a:buFont typeface="Webdings" pitchFamily="18" charset="2"/>
                        <a:buChar char="4"/>
                      </a:pPr>
                      <a:endParaRPr lang="en-US" sz="1200" u="none"/>
                    </a:p>
                  </a:txBody>
                  <a:tcPr marL="112578" marR="112578"/>
                </a:tc>
                <a:extLst>
                  <a:ext uri="{0D108BD9-81ED-4DB2-BD59-A6C34878D82A}">
                    <a16:rowId xmlns:a16="http://schemas.microsoft.com/office/drawing/2014/main" val="10001"/>
                  </a:ext>
                </a:extLst>
              </a:tr>
            </a:tbl>
          </a:graphicData>
        </a:graphic>
      </p:graphicFrame>
      <p:graphicFrame>
        <p:nvGraphicFramePr>
          <p:cNvPr id="8" name="Table 7"/>
          <p:cNvGraphicFramePr>
            <a:graphicFrameLocks noGrp="1"/>
          </p:cNvGraphicFramePr>
          <p:nvPr/>
        </p:nvGraphicFramePr>
        <p:xfrm>
          <a:off x="546596" y="4466872"/>
          <a:ext cx="5291148" cy="1857728"/>
        </p:xfrm>
        <a:graphic>
          <a:graphicData uri="http://schemas.openxmlformats.org/drawingml/2006/table">
            <a:tbl>
              <a:tblPr firstRow="1" bandRow="1">
                <a:tableStyleId>{69012ECD-51FC-41F1-AA8D-1B2483CD663E}</a:tableStyleId>
              </a:tblPr>
              <a:tblGrid>
                <a:gridCol w="5291148">
                  <a:extLst>
                    <a:ext uri="{9D8B030D-6E8A-4147-A177-3AD203B41FA5}">
                      <a16:colId xmlns:a16="http://schemas.microsoft.com/office/drawing/2014/main" val="20000"/>
                    </a:ext>
                  </a:extLst>
                </a:gridCol>
              </a:tblGrid>
              <a:tr h="365760">
                <a:tc>
                  <a:txBody>
                    <a:bodyPr/>
                    <a:lstStyle/>
                    <a:p>
                      <a:pPr algn="ctr"/>
                      <a:r>
                        <a:rPr lang="en-US" sz="1400"/>
                        <a:t>Objectives</a:t>
                      </a:r>
                    </a:p>
                  </a:txBody>
                  <a:tcPr marL="112578" marR="112578" anchor="ctr"/>
                </a:tc>
                <a:extLst>
                  <a:ext uri="{0D108BD9-81ED-4DB2-BD59-A6C34878D82A}">
                    <a16:rowId xmlns:a16="http://schemas.microsoft.com/office/drawing/2014/main" val="10000"/>
                  </a:ext>
                </a:extLst>
              </a:tr>
              <a:tr h="1491968">
                <a:tc>
                  <a:txBody>
                    <a:bodyPr/>
                    <a:lstStyle/>
                    <a:p>
                      <a:pPr marL="228600" indent="-228600">
                        <a:spcAft>
                          <a:spcPts val="600"/>
                        </a:spcAft>
                        <a:buFont typeface="Webdings" pitchFamily="18" charset="2"/>
                        <a:buChar char="4"/>
                      </a:pPr>
                      <a:endParaRPr lang="en-US" sz="1200" u="none"/>
                    </a:p>
                  </a:txBody>
                  <a:tcPr marL="112578" marR="112578"/>
                </a:tc>
                <a:extLst>
                  <a:ext uri="{0D108BD9-81ED-4DB2-BD59-A6C34878D82A}">
                    <a16:rowId xmlns:a16="http://schemas.microsoft.com/office/drawing/2014/main" val="10001"/>
                  </a:ext>
                </a:extLst>
              </a:tr>
            </a:tbl>
          </a:graphicData>
        </a:graphic>
      </p:graphicFrame>
      <p:sp>
        <p:nvSpPr>
          <p:cNvPr id="14" name="Text Placeholder 13"/>
          <p:cNvSpPr>
            <a:spLocks noGrp="1"/>
          </p:cNvSpPr>
          <p:nvPr>
            <p:ph type="body" sz="quarter" idx="11" hasCustomPrompt="1"/>
          </p:nvPr>
        </p:nvSpPr>
        <p:spPr>
          <a:xfrm>
            <a:off x="547252" y="1816100"/>
            <a:ext cx="5291148" cy="2501900"/>
          </a:xfrm>
        </p:spPr>
        <p:txBody>
          <a:bodyPr>
            <a:noAutofit/>
          </a:bodyPr>
          <a:lstStyle>
            <a:lvl1pPr>
              <a:spcBef>
                <a:spcPts val="600"/>
              </a:spcBef>
              <a:defRPr sz="1400" baseline="0"/>
            </a:lvl1pPr>
            <a:lvl2pPr>
              <a:lnSpc>
                <a:spcPct val="100000"/>
              </a:lnSpc>
              <a:spcBef>
                <a:spcPts val="300"/>
              </a:spcBef>
              <a:defRPr sz="1200"/>
            </a:lvl2pPr>
          </a:lstStyle>
          <a:p>
            <a:pPr lvl="0"/>
            <a:r>
              <a:rPr lang="en-US"/>
              <a:t>What are the relevant facts that serve as the background for this project?</a:t>
            </a:r>
          </a:p>
          <a:p>
            <a:pPr lvl="1"/>
            <a:r>
              <a:rPr lang="en-US"/>
              <a:t>Second level</a:t>
            </a:r>
          </a:p>
        </p:txBody>
      </p:sp>
      <p:sp>
        <p:nvSpPr>
          <p:cNvPr id="24" name="Text Placeholder 13"/>
          <p:cNvSpPr>
            <a:spLocks noGrp="1"/>
          </p:cNvSpPr>
          <p:nvPr>
            <p:ph type="body" sz="quarter" idx="13" hasCustomPrompt="1"/>
          </p:nvPr>
        </p:nvSpPr>
        <p:spPr>
          <a:xfrm>
            <a:off x="547252" y="4851400"/>
            <a:ext cx="5291148" cy="1473200"/>
          </a:xfrm>
        </p:spPr>
        <p:txBody>
          <a:bodyPr>
            <a:noAutofit/>
          </a:bodyPr>
          <a:lstStyle>
            <a:lvl1pPr>
              <a:spcBef>
                <a:spcPts val="600"/>
              </a:spcBef>
              <a:defRPr sz="1400"/>
            </a:lvl1pPr>
            <a:lvl2pPr>
              <a:spcBef>
                <a:spcPts val="300"/>
              </a:spcBef>
              <a:defRPr sz="1200"/>
            </a:lvl2pPr>
          </a:lstStyle>
          <a:p>
            <a:pPr lvl="0"/>
            <a:r>
              <a:rPr lang="en-US"/>
              <a:t>Describe the key project objectives</a:t>
            </a:r>
          </a:p>
          <a:p>
            <a:pPr lvl="1"/>
            <a:r>
              <a:rPr lang="en-US"/>
              <a:t>Second level</a:t>
            </a:r>
          </a:p>
        </p:txBody>
      </p:sp>
      <p:graphicFrame>
        <p:nvGraphicFramePr>
          <p:cNvPr id="11" name="Table 10"/>
          <p:cNvGraphicFramePr>
            <a:graphicFrameLocks noGrp="1"/>
          </p:cNvGraphicFramePr>
          <p:nvPr/>
        </p:nvGraphicFramePr>
        <p:xfrm>
          <a:off x="6378742" y="1431572"/>
          <a:ext cx="5291148" cy="4893028"/>
        </p:xfrm>
        <a:graphic>
          <a:graphicData uri="http://schemas.openxmlformats.org/drawingml/2006/table">
            <a:tbl>
              <a:tblPr firstRow="1" bandRow="1">
                <a:tableStyleId>{69012ECD-51FC-41F1-AA8D-1B2483CD663E}</a:tableStyleId>
              </a:tblPr>
              <a:tblGrid>
                <a:gridCol w="5291148">
                  <a:extLst>
                    <a:ext uri="{9D8B030D-6E8A-4147-A177-3AD203B41FA5}">
                      <a16:colId xmlns:a16="http://schemas.microsoft.com/office/drawing/2014/main" val="20000"/>
                    </a:ext>
                  </a:extLst>
                </a:gridCol>
              </a:tblGrid>
              <a:tr h="365760">
                <a:tc>
                  <a:txBody>
                    <a:bodyPr/>
                    <a:lstStyle/>
                    <a:p>
                      <a:pPr algn="ctr"/>
                      <a:r>
                        <a:rPr lang="en-US" sz="1400"/>
                        <a:t>Approach</a:t>
                      </a:r>
                    </a:p>
                  </a:txBody>
                  <a:tcPr marL="112578" marR="112578" anchor="ctr"/>
                </a:tc>
                <a:extLst>
                  <a:ext uri="{0D108BD9-81ED-4DB2-BD59-A6C34878D82A}">
                    <a16:rowId xmlns:a16="http://schemas.microsoft.com/office/drawing/2014/main" val="10000"/>
                  </a:ext>
                </a:extLst>
              </a:tr>
              <a:tr h="4527268">
                <a:tc>
                  <a:txBody>
                    <a:bodyPr/>
                    <a:lstStyle/>
                    <a:p>
                      <a:pPr marL="228600" indent="-228600">
                        <a:spcAft>
                          <a:spcPts val="600"/>
                        </a:spcAft>
                        <a:buFont typeface="Webdings" pitchFamily="18" charset="2"/>
                        <a:buChar char="4"/>
                      </a:pPr>
                      <a:endParaRPr lang="en-US" sz="1200" u="none"/>
                    </a:p>
                  </a:txBody>
                  <a:tcPr marL="112578" marR="112578"/>
                </a:tc>
                <a:extLst>
                  <a:ext uri="{0D108BD9-81ED-4DB2-BD59-A6C34878D82A}">
                    <a16:rowId xmlns:a16="http://schemas.microsoft.com/office/drawing/2014/main" val="10001"/>
                  </a:ext>
                </a:extLst>
              </a:tr>
            </a:tbl>
          </a:graphicData>
        </a:graphic>
      </p:graphicFrame>
      <p:sp>
        <p:nvSpPr>
          <p:cNvPr id="13" name="Text Placeholder 13"/>
          <p:cNvSpPr>
            <a:spLocks noGrp="1"/>
          </p:cNvSpPr>
          <p:nvPr>
            <p:ph type="body" sz="quarter" idx="14" hasCustomPrompt="1"/>
          </p:nvPr>
        </p:nvSpPr>
        <p:spPr>
          <a:xfrm>
            <a:off x="6379399" y="1816100"/>
            <a:ext cx="5291148" cy="4508500"/>
          </a:xfrm>
        </p:spPr>
        <p:txBody>
          <a:bodyPr>
            <a:noAutofit/>
          </a:bodyPr>
          <a:lstStyle>
            <a:lvl1pPr>
              <a:spcBef>
                <a:spcPts val="600"/>
              </a:spcBef>
              <a:defRPr sz="1400" baseline="0"/>
            </a:lvl1pPr>
            <a:lvl2pPr>
              <a:lnSpc>
                <a:spcPct val="100000"/>
              </a:lnSpc>
              <a:spcBef>
                <a:spcPts val="300"/>
              </a:spcBef>
              <a:defRPr sz="1200"/>
            </a:lvl2pPr>
          </a:lstStyle>
          <a:p>
            <a:pPr lvl="0"/>
            <a:r>
              <a:rPr lang="en-US"/>
              <a:t>Describe the approach used by Mu Sigma in this project.  You can insert text or paste graphics in this box</a:t>
            </a:r>
          </a:p>
          <a:p>
            <a:pPr lvl="1"/>
            <a:r>
              <a:rPr lang="en-US"/>
              <a:t>Second level</a:t>
            </a:r>
          </a:p>
        </p:txBody>
      </p:sp>
      <p:sp>
        <p:nvSpPr>
          <p:cNvPr id="2" name="Right Arrow 1"/>
          <p:cNvSpPr/>
          <p:nvPr/>
        </p:nvSpPr>
        <p:spPr bwMode="auto">
          <a:xfrm>
            <a:off x="5945896" y="2895600"/>
            <a:ext cx="337733" cy="1828800"/>
          </a:xfrm>
          <a:prstGeom prst="rightArrow">
            <a:avLst>
              <a:gd name="adj1" fmla="val 50000"/>
              <a:gd name="adj2" fmla="val 100000"/>
            </a:avLst>
          </a:prstGeom>
          <a:solidFill>
            <a:schemeClr val="accent2"/>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a:solidFill>
                <a:schemeClr val="tx1"/>
              </a:solidFill>
              <a:latin typeface="+mn-lt"/>
              <a:ea typeface="+mn-ea"/>
              <a:cs typeface="+mn-cs"/>
            </a:endParaRPr>
          </a:p>
        </p:txBody>
      </p:sp>
      <p:graphicFrame>
        <p:nvGraphicFramePr>
          <p:cNvPr id="15" name="Object 113">
            <a:extLst>
              <a:ext uri="{FF2B5EF4-FFF2-40B4-BE49-F238E27FC236}">
                <a16:creationId xmlns:a16="http://schemas.microsoft.com/office/drawing/2014/main" id="{4E7AF8D6-4A8E-4290-BDB0-B7C502DA4231}"/>
              </a:ext>
            </a:extLst>
          </p:cNvPr>
          <p:cNvGraphicFramePr>
            <a:graphicFrameLocks noChangeAspect="1"/>
          </p:cNvGraphicFramePr>
          <p:nvPr/>
        </p:nvGraphicFramePr>
        <p:xfrm>
          <a:off x="11499626" y="33166"/>
          <a:ext cx="691156" cy="590777"/>
        </p:xfrm>
        <a:graphic>
          <a:graphicData uri="http://schemas.openxmlformats.org/presentationml/2006/ole">
            <mc:AlternateContent xmlns:mc="http://schemas.openxmlformats.org/markup-compatibility/2006">
              <mc:Choice xmlns:v="urn:schemas-microsoft-com:vml" Requires="v">
                <p:oleObj spid="_x0000_s18440" r:id="rId3" imgW="971686" imgH="895238" progId="PBrush">
                  <p:embed/>
                </p:oleObj>
              </mc:Choice>
              <mc:Fallback>
                <p:oleObj r:id="rId3" imgW="971686" imgH="895238" progId="PBrush">
                  <p:embed/>
                  <p:pic>
                    <p:nvPicPr>
                      <p:cNvPr id="15" name="Object 113">
                        <a:extLst>
                          <a:ext uri="{FF2B5EF4-FFF2-40B4-BE49-F238E27FC236}">
                            <a16:creationId xmlns:a16="http://schemas.microsoft.com/office/drawing/2014/main" id="{4E7AF8D6-4A8E-4290-BDB0-B7C502DA42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626" y="33166"/>
                        <a:ext cx="691156" cy="590777"/>
                      </a:xfrm>
                      <a:prstGeom prst="rect">
                        <a:avLst/>
                      </a:prstGeom>
                      <a:noFill/>
                    </p:spPr>
                  </p:pic>
                </p:oleObj>
              </mc:Fallback>
            </mc:AlternateContent>
          </a:graphicData>
        </a:graphic>
      </p:graphicFrame>
    </p:spTree>
    <p:extLst>
      <p:ext uri="{BB962C8B-B14F-4D97-AF65-F5344CB8AC3E}">
        <p14:creationId xmlns:p14="http://schemas.microsoft.com/office/powerpoint/2010/main" val="24649857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ase Study Findings and Impact Slid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a:t>What is the Key Takeaway from the Slide?</a:t>
            </a:r>
          </a:p>
        </p:txBody>
      </p:sp>
      <p:graphicFrame>
        <p:nvGraphicFramePr>
          <p:cNvPr id="11" name="Table 10"/>
          <p:cNvGraphicFramePr>
            <a:graphicFrameLocks noGrp="1"/>
          </p:cNvGraphicFramePr>
          <p:nvPr/>
        </p:nvGraphicFramePr>
        <p:xfrm>
          <a:off x="6378742" y="1431572"/>
          <a:ext cx="5291148" cy="4893028"/>
        </p:xfrm>
        <a:graphic>
          <a:graphicData uri="http://schemas.openxmlformats.org/drawingml/2006/table">
            <a:tbl>
              <a:tblPr firstRow="1" bandRow="1">
                <a:tableStyleId>{69012ECD-51FC-41F1-AA8D-1B2483CD663E}</a:tableStyleId>
              </a:tblPr>
              <a:tblGrid>
                <a:gridCol w="5291148">
                  <a:extLst>
                    <a:ext uri="{9D8B030D-6E8A-4147-A177-3AD203B41FA5}">
                      <a16:colId xmlns:a16="http://schemas.microsoft.com/office/drawing/2014/main" val="20000"/>
                    </a:ext>
                  </a:extLst>
                </a:gridCol>
              </a:tblGrid>
              <a:tr h="365760">
                <a:tc>
                  <a:txBody>
                    <a:bodyPr/>
                    <a:lstStyle/>
                    <a:p>
                      <a:pPr algn="ctr"/>
                      <a:r>
                        <a:rPr lang="en-US" sz="1400"/>
                        <a:t>Analysis</a:t>
                      </a:r>
                      <a:r>
                        <a:rPr lang="en-US" sz="1400" baseline="0"/>
                        <a:t> Illustrations</a:t>
                      </a:r>
                      <a:endParaRPr lang="en-US" sz="1400"/>
                    </a:p>
                  </a:txBody>
                  <a:tcPr marL="112578" marR="112578" anchor="ctr"/>
                </a:tc>
                <a:extLst>
                  <a:ext uri="{0D108BD9-81ED-4DB2-BD59-A6C34878D82A}">
                    <a16:rowId xmlns:a16="http://schemas.microsoft.com/office/drawing/2014/main" val="10000"/>
                  </a:ext>
                </a:extLst>
              </a:tr>
              <a:tr h="4527268">
                <a:tc>
                  <a:txBody>
                    <a:bodyPr/>
                    <a:lstStyle/>
                    <a:p>
                      <a:pPr marL="228600" indent="-228600">
                        <a:spcAft>
                          <a:spcPts val="600"/>
                        </a:spcAft>
                        <a:buFont typeface="Webdings" pitchFamily="18" charset="2"/>
                        <a:buChar char="4"/>
                      </a:pPr>
                      <a:endParaRPr lang="en-US" sz="1200" u="none"/>
                    </a:p>
                  </a:txBody>
                  <a:tcPr marL="112578" marR="112578"/>
                </a:tc>
                <a:extLst>
                  <a:ext uri="{0D108BD9-81ED-4DB2-BD59-A6C34878D82A}">
                    <a16:rowId xmlns:a16="http://schemas.microsoft.com/office/drawing/2014/main" val="10001"/>
                  </a:ext>
                </a:extLst>
              </a:tr>
            </a:tbl>
          </a:graphicData>
        </a:graphic>
      </p:graphicFrame>
      <p:sp>
        <p:nvSpPr>
          <p:cNvPr id="13" name="Text Placeholder 13"/>
          <p:cNvSpPr>
            <a:spLocks noGrp="1"/>
          </p:cNvSpPr>
          <p:nvPr>
            <p:ph type="body" sz="quarter" idx="14" hasCustomPrompt="1"/>
          </p:nvPr>
        </p:nvSpPr>
        <p:spPr>
          <a:xfrm>
            <a:off x="6379399" y="1816100"/>
            <a:ext cx="5291148" cy="4508500"/>
          </a:xfrm>
        </p:spPr>
        <p:txBody>
          <a:bodyPr>
            <a:noAutofit/>
          </a:bodyPr>
          <a:lstStyle>
            <a:lvl1pPr>
              <a:spcBef>
                <a:spcPts val="600"/>
              </a:spcBef>
              <a:defRPr sz="1400" baseline="0"/>
            </a:lvl1pPr>
            <a:lvl2pPr>
              <a:lnSpc>
                <a:spcPct val="100000"/>
              </a:lnSpc>
              <a:spcBef>
                <a:spcPts val="300"/>
              </a:spcBef>
              <a:defRPr sz="1200"/>
            </a:lvl2pPr>
          </a:lstStyle>
          <a:p>
            <a:pPr lvl="0"/>
            <a:r>
              <a:rPr lang="en-US"/>
              <a:t>Paste charts/graphics that illustrate key analysis outputs and support the key findings</a:t>
            </a:r>
          </a:p>
          <a:p>
            <a:pPr lvl="1"/>
            <a:r>
              <a:rPr lang="en-US"/>
              <a:t>Second level</a:t>
            </a:r>
          </a:p>
        </p:txBody>
      </p:sp>
      <p:sp>
        <p:nvSpPr>
          <p:cNvPr id="2" name="Right Arrow 1"/>
          <p:cNvSpPr/>
          <p:nvPr/>
        </p:nvSpPr>
        <p:spPr bwMode="auto">
          <a:xfrm>
            <a:off x="5945896" y="1981200"/>
            <a:ext cx="337733" cy="1371600"/>
          </a:xfrm>
          <a:prstGeom prst="rightArrow">
            <a:avLst>
              <a:gd name="adj1" fmla="val 50000"/>
              <a:gd name="adj2" fmla="val 100000"/>
            </a:avLst>
          </a:prstGeom>
          <a:solidFill>
            <a:schemeClr val="accent2"/>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a:solidFill>
                <a:schemeClr val="tx1"/>
              </a:solidFill>
              <a:latin typeface="+mn-lt"/>
              <a:ea typeface="+mn-ea"/>
              <a:cs typeface="+mn-cs"/>
            </a:endParaRPr>
          </a:p>
        </p:txBody>
      </p:sp>
      <p:graphicFrame>
        <p:nvGraphicFramePr>
          <p:cNvPr id="12" name="Table 11"/>
          <p:cNvGraphicFramePr>
            <a:graphicFrameLocks noGrp="1"/>
          </p:cNvGraphicFramePr>
          <p:nvPr/>
        </p:nvGraphicFramePr>
        <p:xfrm>
          <a:off x="546596" y="1431572"/>
          <a:ext cx="5291148" cy="2378428"/>
        </p:xfrm>
        <a:graphic>
          <a:graphicData uri="http://schemas.openxmlformats.org/drawingml/2006/table">
            <a:tbl>
              <a:tblPr firstRow="1" bandRow="1">
                <a:tableStyleId>{69012ECD-51FC-41F1-AA8D-1B2483CD663E}</a:tableStyleId>
              </a:tblPr>
              <a:tblGrid>
                <a:gridCol w="5291148">
                  <a:extLst>
                    <a:ext uri="{9D8B030D-6E8A-4147-A177-3AD203B41FA5}">
                      <a16:colId xmlns:a16="http://schemas.microsoft.com/office/drawing/2014/main" val="20000"/>
                    </a:ext>
                  </a:extLst>
                </a:gridCol>
              </a:tblGrid>
              <a:tr h="365760">
                <a:tc>
                  <a:txBody>
                    <a:bodyPr/>
                    <a:lstStyle/>
                    <a:p>
                      <a:pPr algn="ctr"/>
                      <a:r>
                        <a:rPr lang="en-US" sz="1400"/>
                        <a:t>Key Findings</a:t>
                      </a:r>
                    </a:p>
                  </a:txBody>
                  <a:tcPr marL="112578" marR="112578" anchor="ctr"/>
                </a:tc>
                <a:extLst>
                  <a:ext uri="{0D108BD9-81ED-4DB2-BD59-A6C34878D82A}">
                    <a16:rowId xmlns:a16="http://schemas.microsoft.com/office/drawing/2014/main" val="10000"/>
                  </a:ext>
                </a:extLst>
              </a:tr>
              <a:tr h="2012668">
                <a:tc>
                  <a:txBody>
                    <a:bodyPr/>
                    <a:lstStyle/>
                    <a:p>
                      <a:pPr marL="228600" indent="-228600">
                        <a:spcAft>
                          <a:spcPts val="600"/>
                        </a:spcAft>
                        <a:buFont typeface="Webdings" pitchFamily="18" charset="2"/>
                        <a:buChar char="4"/>
                      </a:pPr>
                      <a:endParaRPr lang="en-US" sz="1200" u="none"/>
                    </a:p>
                  </a:txBody>
                  <a:tcPr marL="112578" marR="112578"/>
                </a:tc>
                <a:extLst>
                  <a:ext uri="{0D108BD9-81ED-4DB2-BD59-A6C34878D82A}">
                    <a16:rowId xmlns:a16="http://schemas.microsoft.com/office/drawing/2014/main" val="10001"/>
                  </a:ext>
                </a:extLst>
              </a:tr>
            </a:tbl>
          </a:graphicData>
        </a:graphic>
      </p:graphicFrame>
      <p:graphicFrame>
        <p:nvGraphicFramePr>
          <p:cNvPr id="15" name="Table 14"/>
          <p:cNvGraphicFramePr>
            <a:graphicFrameLocks noGrp="1"/>
          </p:cNvGraphicFramePr>
          <p:nvPr/>
        </p:nvGraphicFramePr>
        <p:xfrm>
          <a:off x="546596" y="3933472"/>
          <a:ext cx="5291148" cy="2391128"/>
        </p:xfrm>
        <a:graphic>
          <a:graphicData uri="http://schemas.openxmlformats.org/drawingml/2006/table">
            <a:tbl>
              <a:tblPr firstRow="1" bandRow="1">
                <a:tableStyleId>{69012ECD-51FC-41F1-AA8D-1B2483CD663E}</a:tableStyleId>
              </a:tblPr>
              <a:tblGrid>
                <a:gridCol w="5291148">
                  <a:extLst>
                    <a:ext uri="{9D8B030D-6E8A-4147-A177-3AD203B41FA5}">
                      <a16:colId xmlns:a16="http://schemas.microsoft.com/office/drawing/2014/main" val="20000"/>
                    </a:ext>
                  </a:extLst>
                </a:gridCol>
              </a:tblGrid>
              <a:tr h="365760">
                <a:tc>
                  <a:txBody>
                    <a:bodyPr/>
                    <a:lstStyle/>
                    <a:p>
                      <a:pPr algn="ctr"/>
                      <a:r>
                        <a:rPr lang="en-US" sz="1400"/>
                        <a:t>Business Impact</a:t>
                      </a:r>
                    </a:p>
                  </a:txBody>
                  <a:tcPr marL="112578" marR="112578" anchor="ctr"/>
                </a:tc>
                <a:extLst>
                  <a:ext uri="{0D108BD9-81ED-4DB2-BD59-A6C34878D82A}">
                    <a16:rowId xmlns:a16="http://schemas.microsoft.com/office/drawing/2014/main" val="10000"/>
                  </a:ext>
                </a:extLst>
              </a:tr>
              <a:tr h="2025368">
                <a:tc>
                  <a:txBody>
                    <a:bodyPr/>
                    <a:lstStyle/>
                    <a:p>
                      <a:pPr marL="228600" indent="-228600">
                        <a:spcAft>
                          <a:spcPts val="600"/>
                        </a:spcAft>
                        <a:buFont typeface="Webdings" pitchFamily="18" charset="2"/>
                        <a:buChar char="4"/>
                      </a:pPr>
                      <a:endParaRPr lang="en-US" sz="1200" u="none"/>
                    </a:p>
                  </a:txBody>
                  <a:tcPr marL="112578" marR="112578"/>
                </a:tc>
                <a:extLst>
                  <a:ext uri="{0D108BD9-81ED-4DB2-BD59-A6C34878D82A}">
                    <a16:rowId xmlns:a16="http://schemas.microsoft.com/office/drawing/2014/main" val="10001"/>
                  </a:ext>
                </a:extLst>
              </a:tr>
            </a:tbl>
          </a:graphicData>
        </a:graphic>
      </p:graphicFrame>
      <p:sp>
        <p:nvSpPr>
          <p:cNvPr id="16" name="Text Placeholder 13"/>
          <p:cNvSpPr>
            <a:spLocks noGrp="1"/>
          </p:cNvSpPr>
          <p:nvPr>
            <p:ph type="body" sz="quarter" idx="11" hasCustomPrompt="1"/>
          </p:nvPr>
        </p:nvSpPr>
        <p:spPr>
          <a:xfrm>
            <a:off x="547252" y="1816100"/>
            <a:ext cx="5291148" cy="1993900"/>
          </a:xfrm>
        </p:spPr>
        <p:txBody>
          <a:bodyPr>
            <a:noAutofit/>
          </a:bodyPr>
          <a:lstStyle>
            <a:lvl1pPr>
              <a:spcBef>
                <a:spcPts val="600"/>
              </a:spcBef>
              <a:defRPr sz="1400" baseline="0"/>
            </a:lvl1pPr>
            <a:lvl2pPr>
              <a:lnSpc>
                <a:spcPct val="100000"/>
              </a:lnSpc>
              <a:spcBef>
                <a:spcPts val="300"/>
              </a:spcBef>
              <a:defRPr sz="1200"/>
            </a:lvl2pPr>
          </a:lstStyle>
          <a:p>
            <a:pPr lvl="0"/>
            <a:r>
              <a:rPr lang="en-US"/>
              <a:t>Describe the findings/insights obtained from the analysis</a:t>
            </a:r>
          </a:p>
          <a:p>
            <a:pPr lvl="1"/>
            <a:r>
              <a:rPr lang="en-US"/>
              <a:t>Second level</a:t>
            </a:r>
          </a:p>
        </p:txBody>
      </p:sp>
      <p:sp>
        <p:nvSpPr>
          <p:cNvPr id="17" name="Text Placeholder 13"/>
          <p:cNvSpPr>
            <a:spLocks noGrp="1"/>
          </p:cNvSpPr>
          <p:nvPr>
            <p:ph type="body" sz="quarter" idx="13" hasCustomPrompt="1"/>
          </p:nvPr>
        </p:nvSpPr>
        <p:spPr>
          <a:xfrm>
            <a:off x="547252" y="4318000"/>
            <a:ext cx="5291148" cy="2006600"/>
          </a:xfrm>
        </p:spPr>
        <p:txBody>
          <a:bodyPr>
            <a:noAutofit/>
          </a:bodyPr>
          <a:lstStyle>
            <a:lvl1pPr>
              <a:spcBef>
                <a:spcPts val="600"/>
              </a:spcBef>
              <a:defRPr sz="1400" baseline="0"/>
            </a:lvl1pPr>
            <a:lvl2pPr>
              <a:spcBef>
                <a:spcPts val="300"/>
              </a:spcBef>
              <a:defRPr sz="1200"/>
            </a:lvl2pPr>
          </a:lstStyle>
          <a:p>
            <a:pPr lvl="0"/>
            <a:r>
              <a:rPr lang="en-US"/>
              <a:t>What was the real/projected impact of the project on the business?</a:t>
            </a:r>
          </a:p>
          <a:p>
            <a:pPr lvl="1"/>
            <a:r>
              <a:rPr lang="en-US"/>
              <a:t>Second level</a:t>
            </a:r>
          </a:p>
        </p:txBody>
      </p:sp>
      <p:sp>
        <p:nvSpPr>
          <p:cNvPr id="18" name="Right Arrow 17"/>
          <p:cNvSpPr/>
          <p:nvPr/>
        </p:nvSpPr>
        <p:spPr bwMode="auto">
          <a:xfrm rot="10800000">
            <a:off x="5945896" y="4419600"/>
            <a:ext cx="337733" cy="1371600"/>
          </a:xfrm>
          <a:prstGeom prst="rightArrow">
            <a:avLst>
              <a:gd name="adj1" fmla="val 50000"/>
              <a:gd name="adj2" fmla="val 100000"/>
            </a:avLst>
          </a:prstGeom>
          <a:solidFill>
            <a:schemeClr val="accent2"/>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a:solidFill>
                <a:schemeClr val="tx1"/>
              </a:solidFill>
              <a:latin typeface="+mn-lt"/>
              <a:ea typeface="+mn-ea"/>
              <a:cs typeface="+mn-cs"/>
            </a:endParaRPr>
          </a:p>
        </p:txBody>
      </p:sp>
      <p:graphicFrame>
        <p:nvGraphicFramePr>
          <p:cNvPr id="19" name="Object 113">
            <a:extLst>
              <a:ext uri="{FF2B5EF4-FFF2-40B4-BE49-F238E27FC236}">
                <a16:creationId xmlns:a16="http://schemas.microsoft.com/office/drawing/2014/main" id="{BBC66AB2-FB06-48FE-BDB5-6C30E4D5880A}"/>
              </a:ext>
            </a:extLst>
          </p:cNvPr>
          <p:cNvGraphicFramePr>
            <a:graphicFrameLocks noChangeAspect="1"/>
          </p:cNvGraphicFramePr>
          <p:nvPr/>
        </p:nvGraphicFramePr>
        <p:xfrm>
          <a:off x="11499626" y="33166"/>
          <a:ext cx="691156" cy="590777"/>
        </p:xfrm>
        <a:graphic>
          <a:graphicData uri="http://schemas.openxmlformats.org/presentationml/2006/ole">
            <mc:AlternateContent xmlns:mc="http://schemas.openxmlformats.org/markup-compatibility/2006">
              <mc:Choice xmlns:v="urn:schemas-microsoft-com:vml" Requires="v">
                <p:oleObj spid="_x0000_s19464" r:id="rId3" imgW="971686" imgH="895238" progId="PBrush">
                  <p:embed/>
                </p:oleObj>
              </mc:Choice>
              <mc:Fallback>
                <p:oleObj r:id="rId3" imgW="971686" imgH="895238" progId="PBrush">
                  <p:embed/>
                  <p:pic>
                    <p:nvPicPr>
                      <p:cNvPr id="19" name="Object 113">
                        <a:extLst>
                          <a:ext uri="{FF2B5EF4-FFF2-40B4-BE49-F238E27FC236}">
                            <a16:creationId xmlns:a16="http://schemas.microsoft.com/office/drawing/2014/main" id="{BBC66AB2-FB06-48FE-BDB5-6C30E4D588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626" y="33166"/>
                        <a:ext cx="691156" cy="590777"/>
                      </a:xfrm>
                      <a:prstGeom prst="rect">
                        <a:avLst/>
                      </a:prstGeom>
                      <a:noFill/>
                    </p:spPr>
                  </p:pic>
                </p:oleObj>
              </mc:Fallback>
            </mc:AlternateContent>
          </a:graphicData>
        </a:graphic>
      </p:graphicFrame>
    </p:spTree>
    <p:extLst>
      <p:ext uri="{BB962C8B-B14F-4D97-AF65-F5344CB8AC3E}">
        <p14:creationId xmlns:p14="http://schemas.microsoft.com/office/powerpoint/2010/main" val="13106404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vertical chevrons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What is the Key Takeaway from the Slide?</a:t>
            </a:r>
          </a:p>
        </p:txBody>
      </p:sp>
      <p:sp>
        <p:nvSpPr>
          <p:cNvPr id="20" name="Rounded Rectangle 19"/>
          <p:cNvSpPr/>
          <p:nvPr/>
        </p:nvSpPr>
        <p:spPr bwMode="auto">
          <a:xfrm>
            <a:off x="3877674" y="3490815"/>
            <a:ext cx="7430123" cy="914400"/>
          </a:xfrm>
          <a:prstGeom prst="roundRect">
            <a:avLst>
              <a:gd name="adj" fmla="val 5556"/>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a:solidFill>
                <a:schemeClr val="tx1"/>
              </a:solidFill>
              <a:latin typeface="+mn-lt"/>
              <a:ea typeface="+mn-ea"/>
              <a:cs typeface="+mn-cs"/>
            </a:endParaRPr>
          </a:p>
        </p:txBody>
      </p:sp>
      <p:sp>
        <p:nvSpPr>
          <p:cNvPr id="25" name="Rounded Rectangle 24"/>
          <p:cNvSpPr/>
          <p:nvPr/>
        </p:nvSpPr>
        <p:spPr bwMode="auto">
          <a:xfrm>
            <a:off x="3877674" y="2440109"/>
            <a:ext cx="7430123" cy="914400"/>
          </a:xfrm>
          <a:prstGeom prst="roundRect">
            <a:avLst>
              <a:gd name="adj" fmla="val 5556"/>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a:solidFill>
                <a:schemeClr val="tx1"/>
              </a:solidFill>
              <a:latin typeface="+mn-lt"/>
              <a:ea typeface="+mn-ea"/>
              <a:cs typeface="+mn-cs"/>
            </a:endParaRPr>
          </a:p>
        </p:txBody>
      </p:sp>
      <p:sp>
        <p:nvSpPr>
          <p:cNvPr id="26" name="Pentagon 25"/>
          <p:cNvSpPr/>
          <p:nvPr/>
        </p:nvSpPr>
        <p:spPr bwMode="auto">
          <a:xfrm rot="5400000">
            <a:off x="1678271" y="485104"/>
            <a:ext cx="1005840" cy="2814441"/>
          </a:xfrm>
          <a:prstGeom prst="homePlate">
            <a:avLst>
              <a:gd name="adj" fmla="val 21370"/>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a:solidFill>
                <a:schemeClr val="tx1"/>
              </a:solidFill>
              <a:latin typeface="+mn-lt"/>
              <a:ea typeface="+mn-ea"/>
              <a:cs typeface="+mn-cs"/>
            </a:endParaRPr>
          </a:p>
        </p:txBody>
      </p:sp>
      <p:sp>
        <p:nvSpPr>
          <p:cNvPr id="27" name="Chevron 26"/>
          <p:cNvSpPr/>
          <p:nvPr/>
        </p:nvSpPr>
        <p:spPr bwMode="auto">
          <a:xfrm rot="5400000">
            <a:off x="1678271" y="1536656"/>
            <a:ext cx="1005840" cy="2814441"/>
          </a:xfrm>
          <a:prstGeom prst="chevron">
            <a:avLst>
              <a:gd name="adj" fmla="val 21403"/>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a:solidFill>
                <a:schemeClr val="tx1"/>
              </a:solidFill>
              <a:latin typeface="+mn-lt"/>
              <a:ea typeface="+mn-ea"/>
              <a:cs typeface="+mn-cs"/>
            </a:endParaRPr>
          </a:p>
        </p:txBody>
      </p:sp>
      <p:sp>
        <p:nvSpPr>
          <p:cNvPr id="28" name="Text Placeholder 8"/>
          <p:cNvSpPr>
            <a:spLocks noGrp="1"/>
          </p:cNvSpPr>
          <p:nvPr>
            <p:ph type="body" sz="quarter" idx="10" hasCustomPrompt="1"/>
          </p:nvPr>
        </p:nvSpPr>
        <p:spPr>
          <a:xfrm>
            <a:off x="766153" y="1557020"/>
            <a:ext cx="2814441" cy="640080"/>
          </a:xfrm>
        </p:spPr>
        <p:txBody>
          <a:bodyPr anchor="ctr"/>
          <a:lstStyle>
            <a:lvl1pPr marL="0" indent="0" algn="ctr">
              <a:buNone/>
              <a:defRPr sz="1400" b="1">
                <a:solidFill>
                  <a:schemeClr val="bg1"/>
                </a:solidFill>
              </a:defRPr>
            </a:lvl1pPr>
          </a:lstStyle>
          <a:p>
            <a:pPr lvl="0"/>
            <a:r>
              <a:rPr lang="en-US"/>
              <a:t>Add step 1</a:t>
            </a:r>
          </a:p>
        </p:txBody>
      </p:sp>
      <p:sp>
        <p:nvSpPr>
          <p:cNvPr id="29" name="Text Placeholder 8"/>
          <p:cNvSpPr>
            <a:spLocks noGrp="1"/>
          </p:cNvSpPr>
          <p:nvPr>
            <p:ph type="body" sz="quarter" idx="11" hasCustomPrompt="1"/>
          </p:nvPr>
        </p:nvSpPr>
        <p:spPr>
          <a:xfrm>
            <a:off x="766153" y="2608582"/>
            <a:ext cx="2814441" cy="640080"/>
          </a:xfrm>
        </p:spPr>
        <p:txBody>
          <a:bodyPr anchor="ctr"/>
          <a:lstStyle>
            <a:lvl1pPr marL="0" indent="0" algn="ctr">
              <a:buNone/>
              <a:defRPr sz="1400" b="1" baseline="0">
                <a:solidFill>
                  <a:schemeClr val="bg1"/>
                </a:solidFill>
              </a:defRPr>
            </a:lvl1pPr>
          </a:lstStyle>
          <a:p>
            <a:pPr lvl="0"/>
            <a:r>
              <a:rPr lang="en-US"/>
              <a:t>Add step 2</a:t>
            </a:r>
          </a:p>
        </p:txBody>
      </p:sp>
      <p:sp>
        <p:nvSpPr>
          <p:cNvPr id="30" name="Rounded Rectangle 29"/>
          <p:cNvSpPr/>
          <p:nvPr/>
        </p:nvSpPr>
        <p:spPr bwMode="auto">
          <a:xfrm>
            <a:off x="3877674" y="1389403"/>
            <a:ext cx="7430123" cy="914400"/>
          </a:xfrm>
          <a:prstGeom prst="roundRect">
            <a:avLst>
              <a:gd name="adj" fmla="val 5556"/>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a:solidFill>
                <a:schemeClr val="tx1"/>
              </a:solidFill>
              <a:latin typeface="+mn-lt"/>
              <a:ea typeface="+mn-ea"/>
              <a:cs typeface="+mn-cs"/>
            </a:endParaRPr>
          </a:p>
        </p:txBody>
      </p:sp>
      <p:sp>
        <p:nvSpPr>
          <p:cNvPr id="31" name="Text Placeholder 14"/>
          <p:cNvSpPr>
            <a:spLocks noGrp="1"/>
          </p:cNvSpPr>
          <p:nvPr>
            <p:ph type="body" sz="quarter" idx="14" hasCustomPrompt="1"/>
          </p:nvPr>
        </p:nvSpPr>
        <p:spPr>
          <a:xfrm>
            <a:off x="3971488" y="1371600"/>
            <a:ext cx="7204968" cy="914400"/>
          </a:xfrm>
        </p:spPr>
        <p:txBody>
          <a:bodyPr/>
          <a:lstStyle>
            <a:lvl1pPr>
              <a:spcBef>
                <a:spcPts val="600"/>
              </a:spcBef>
              <a:defRPr sz="1400" baseline="0"/>
            </a:lvl1pPr>
            <a:lvl2pPr>
              <a:lnSpc>
                <a:spcPct val="100000"/>
              </a:lnSpc>
              <a:spcBef>
                <a:spcPts val="300"/>
              </a:spcBef>
              <a:defRPr sz="1200"/>
            </a:lvl2pPr>
          </a:lstStyle>
          <a:p>
            <a:pPr lvl="0"/>
            <a:r>
              <a:rPr lang="en-US"/>
              <a:t>Describe step 1 and its sub-steps</a:t>
            </a:r>
          </a:p>
          <a:p>
            <a:pPr lvl="1"/>
            <a:r>
              <a:rPr lang="en-US"/>
              <a:t>Second level</a:t>
            </a:r>
          </a:p>
        </p:txBody>
      </p:sp>
      <p:sp>
        <p:nvSpPr>
          <p:cNvPr id="32" name="Text Placeholder 14"/>
          <p:cNvSpPr>
            <a:spLocks noGrp="1"/>
          </p:cNvSpPr>
          <p:nvPr>
            <p:ph type="body" sz="quarter" idx="15" hasCustomPrompt="1"/>
          </p:nvPr>
        </p:nvSpPr>
        <p:spPr>
          <a:xfrm>
            <a:off x="3971488" y="2425700"/>
            <a:ext cx="7204968" cy="914400"/>
          </a:xfrm>
        </p:spPr>
        <p:txBody>
          <a:bodyPr/>
          <a:lstStyle>
            <a:lvl1pPr>
              <a:spcBef>
                <a:spcPts val="600"/>
              </a:spcBef>
              <a:defRPr sz="1400"/>
            </a:lvl1pPr>
            <a:lvl2pPr>
              <a:lnSpc>
                <a:spcPct val="100000"/>
              </a:lnSpc>
              <a:spcBef>
                <a:spcPts val="300"/>
              </a:spcBef>
              <a:defRPr sz="1200"/>
            </a:lvl2pPr>
          </a:lstStyle>
          <a:p>
            <a:pPr lvl="0"/>
            <a:r>
              <a:rPr lang="en-US"/>
              <a:t>Describe step 2 and its sub-steps</a:t>
            </a:r>
          </a:p>
          <a:p>
            <a:pPr lvl="1"/>
            <a:r>
              <a:rPr lang="en-US"/>
              <a:t>Second level</a:t>
            </a:r>
          </a:p>
        </p:txBody>
      </p:sp>
      <p:sp>
        <p:nvSpPr>
          <p:cNvPr id="33" name="Text Placeholder 14"/>
          <p:cNvSpPr>
            <a:spLocks noGrp="1"/>
          </p:cNvSpPr>
          <p:nvPr>
            <p:ph type="body" sz="quarter" idx="16" hasCustomPrompt="1"/>
          </p:nvPr>
        </p:nvSpPr>
        <p:spPr>
          <a:xfrm>
            <a:off x="3971488" y="3479800"/>
            <a:ext cx="7204968" cy="914400"/>
          </a:xfrm>
        </p:spPr>
        <p:txBody>
          <a:bodyPr/>
          <a:lstStyle>
            <a:lvl1pPr>
              <a:spcBef>
                <a:spcPts val="600"/>
              </a:spcBef>
              <a:defRPr sz="1400"/>
            </a:lvl1pPr>
            <a:lvl2pPr>
              <a:lnSpc>
                <a:spcPct val="100000"/>
              </a:lnSpc>
              <a:spcBef>
                <a:spcPts val="300"/>
              </a:spcBef>
              <a:defRPr sz="1200"/>
            </a:lvl2pPr>
          </a:lstStyle>
          <a:p>
            <a:pPr lvl="0"/>
            <a:r>
              <a:rPr lang="en-US"/>
              <a:t>Describe step 3 and its sub-steps</a:t>
            </a:r>
          </a:p>
          <a:p>
            <a:pPr lvl="1"/>
            <a:r>
              <a:rPr lang="en-US"/>
              <a:t>Second level</a:t>
            </a:r>
          </a:p>
        </p:txBody>
      </p:sp>
      <p:sp>
        <p:nvSpPr>
          <p:cNvPr id="34" name="Chevron 33"/>
          <p:cNvSpPr/>
          <p:nvPr/>
        </p:nvSpPr>
        <p:spPr bwMode="auto">
          <a:xfrm rot="5400000">
            <a:off x="1678271" y="2588208"/>
            <a:ext cx="1005840" cy="2814441"/>
          </a:xfrm>
          <a:prstGeom prst="chevron">
            <a:avLst>
              <a:gd name="adj" fmla="val 21403"/>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a:solidFill>
                <a:schemeClr val="tx1"/>
              </a:solidFill>
              <a:latin typeface="+mn-lt"/>
              <a:ea typeface="+mn-ea"/>
              <a:cs typeface="+mn-cs"/>
            </a:endParaRPr>
          </a:p>
        </p:txBody>
      </p:sp>
      <p:sp>
        <p:nvSpPr>
          <p:cNvPr id="35" name="Text Placeholder 8"/>
          <p:cNvSpPr>
            <a:spLocks noGrp="1"/>
          </p:cNvSpPr>
          <p:nvPr>
            <p:ph type="body" sz="quarter" idx="12" hasCustomPrompt="1"/>
          </p:nvPr>
        </p:nvSpPr>
        <p:spPr>
          <a:xfrm>
            <a:off x="766153" y="3660144"/>
            <a:ext cx="2814441" cy="640080"/>
          </a:xfrm>
        </p:spPr>
        <p:txBody>
          <a:bodyPr anchor="ctr"/>
          <a:lstStyle>
            <a:lvl1pPr marL="0" indent="0" algn="ctr">
              <a:buNone/>
              <a:defRPr sz="1400" b="1">
                <a:solidFill>
                  <a:schemeClr val="bg1"/>
                </a:solidFill>
              </a:defRPr>
            </a:lvl1pPr>
          </a:lstStyle>
          <a:p>
            <a:pPr lvl="0"/>
            <a:r>
              <a:rPr lang="en-US"/>
              <a:t>Add step 3</a:t>
            </a:r>
          </a:p>
        </p:txBody>
      </p:sp>
      <p:sp>
        <p:nvSpPr>
          <p:cNvPr id="38" name="Chevron 37"/>
          <p:cNvSpPr/>
          <p:nvPr/>
        </p:nvSpPr>
        <p:spPr bwMode="auto">
          <a:xfrm rot="5400000">
            <a:off x="1678271" y="3639760"/>
            <a:ext cx="1005840" cy="2814441"/>
          </a:xfrm>
          <a:prstGeom prst="chevron">
            <a:avLst>
              <a:gd name="adj" fmla="val 21403"/>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a:solidFill>
                <a:schemeClr val="tx1"/>
              </a:solidFill>
              <a:latin typeface="+mn-lt"/>
              <a:ea typeface="+mn-ea"/>
              <a:cs typeface="+mn-cs"/>
            </a:endParaRPr>
          </a:p>
        </p:txBody>
      </p:sp>
      <p:sp>
        <p:nvSpPr>
          <p:cNvPr id="39" name="Text Placeholder 8"/>
          <p:cNvSpPr>
            <a:spLocks noGrp="1"/>
          </p:cNvSpPr>
          <p:nvPr>
            <p:ph type="body" sz="quarter" idx="17" hasCustomPrompt="1"/>
          </p:nvPr>
        </p:nvSpPr>
        <p:spPr>
          <a:xfrm>
            <a:off x="766153" y="4711707"/>
            <a:ext cx="2814441" cy="640080"/>
          </a:xfrm>
        </p:spPr>
        <p:txBody>
          <a:bodyPr anchor="ctr"/>
          <a:lstStyle>
            <a:lvl1pPr marL="0" indent="0" algn="ctr">
              <a:buNone/>
              <a:defRPr sz="1400" b="1">
                <a:solidFill>
                  <a:schemeClr val="bg1"/>
                </a:solidFill>
              </a:defRPr>
            </a:lvl1pPr>
          </a:lstStyle>
          <a:p>
            <a:pPr lvl="0"/>
            <a:r>
              <a:rPr lang="en-US"/>
              <a:t>Add step 4</a:t>
            </a:r>
          </a:p>
        </p:txBody>
      </p:sp>
      <p:sp>
        <p:nvSpPr>
          <p:cNvPr id="42" name="Rounded Rectangle 41"/>
          <p:cNvSpPr/>
          <p:nvPr/>
        </p:nvSpPr>
        <p:spPr bwMode="auto">
          <a:xfrm>
            <a:off x="3877674" y="4541521"/>
            <a:ext cx="7430123" cy="914400"/>
          </a:xfrm>
          <a:prstGeom prst="roundRect">
            <a:avLst>
              <a:gd name="adj" fmla="val 5556"/>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a:solidFill>
                <a:schemeClr val="tx1"/>
              </a:solidFill>
              <a:latin typeface="+mn-lt"/>
              <a:ea typeface="+mn-ea"/>
              <a:cs typeface="+mn-cs"/>
            </a:endParaRPr>
          </a:p>
        </p:txBody>
      </p:sp>
      <p:sp>
        <p:nvSpPr>
          <p:cNvPr id="43" name="Text Placeholder 14"/>
          <p:cNvSpPr>
            <a:spLocks noGrp="1"/>
          </p:cNvSpPr>
          <p:nvPr>
            <p:ph type="body" sz="quarter" idx="18" hasCustomPrompt="1"/>
          </p:nvPr>
        </p:nvSpPr>
        <p:spPr>
          <a:xfrm>
            <a:off x="3971488" y="4533900"/>
            <a:ext cx="7204968" cy="914400"/>
          </a:xfrm>
        </p:spPr>
        <p:txBody>
          <a:bodyPr/>
          <a:lstStyle>
            <a:lvl1pPr>
              <a:spcBef>
                <a:spcPts val="600"/>
              </a:spcBef>
              <a:defRPr sz="1400"/>
            </a:lvl1pPr>
            <a:lvl2pPr>
              <a:lnSpc>
                <a:spcPct val="100000"/>
              </a:lnSpc>
              <a:spcBef>
                <a:spcPts val="300"/>
              </a:spcBef>
              <a:defRPr sz="1200"/>
            </a:lvl2pPr>
          </a:lstStyle>
          <a:p>
            <a:pPr lvl="0"/>
            <a:r>
              <a:rPr lang="en-US"/>
              <a:t>Describe step 4 and its sub-steps</a:t>
            </a:r>
          </a:p>
          <a:p>
            <a:pPr lvl="1"/>
            <a:r>
              <a:rPr lang="en-US"/>
              <a:t>Second level</a:t>
            </a:r>
          </a:p>
        </p:txBody>
      </p:sp>
      <p:graphicFrame>
        <p:nvGraphicFramePr>
          <p:cNvPr id="22" name="Object 113">
            <a:extLst>
              <a:ext uri="{FF2B5EF4-FFF2-40B4-BE49-F238E27FC236}">
                <a16:creationId xmlns:a16="http://schemas.microsoft.com/office/drawing/2014/main" id="{6F1E7611-04B3-419B-B878-3805CBFC2B3F}"/>
              </a:ext>
            </a:extLst>
          </p:cNvPr>
          <p:cNvGraphicFramePr>
            <a:graphicFrameLocks noChangeAspect="1"/>
          </p:cNvGraphicFramePr>
          <p:nvPr/>
        </p:nvGraphicFramePr>
        <p:xfrm>
          <a:off x="11499626" y="33166"/>
          <a:ext cx="691156" cy="590777"/>
        </p:xfrm>
        <a:graphic>
          <a:graphicData uri="http://schemas.openxmlformats.org/presentationml/2006/ole">
            <mc:AlternateContent xmlns:mc="http://schemas.openxmlformats.org/markup-compatibility/2006">
              <mc:Choice xmlns:v="urn:schemas-microsoft-com:vml" Requires="v">
                <p:oleObj spid="_x0000_s20488" r:id="rId3" imgW="971686" imgH="895238" progId="PBrush">
                  <p:embed/>
                </p:oleObj>
              </mc:Choice>
              <mc:Fallback>
                <p:oleObj r:id="rId3" imgW="971686" imgH="895238" progId="PBrush">
                  <p:embed/>
                  <p:pic>
                    <p:nvPicPr>
                      <p:cNvPr id="22" name="Object 113">
                        <a:extLst>
                          <a:ext uri="{FF2B5EF4-FFF2-40B4-BE49-F238E27FC236}">
                            <a16:creationId xmlns:a16="http://schemas.microsoft.com/office/drawing/2014/main" id="{6F1E7611-04B3-419B-B878-3805CBFC2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626" y="33166"/>
                        <a:ext cx="691156" cy="590777"/>
                      </a:xfrm>
                      <a:prstGeom prst="rect">
                        <a:avLst/>
                      </a:prstGeom>
                      <a:noFill/>
                    </p:spPr>
                  </p:pic>
                </p:oleObj>
              </mc:Fallback>
            </mc:AlternateContent>
          </a:graphicData>
        </a:graphic>
      </p:graphicFrame>
    </p:spTree>
    <p:extLst>
      <p:ext uri="{BB962C8B-B14F-4D97-AF65-F5344CB8AC3E}">
        <p14:creationId xmlns:p14="http://schemas.microsoft.com/office/powerpoint/2010/main" val="79783828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hree vertical chevrons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What is the Key Takeaway from the Slide?</a:t>
            </a:r>
          </a:p>
        </p:txBody>
      </p:sp>
      <p:sp>
        <p:nvSpPr>
          <p:cNvPr id="4" name="Rounded Rectangle 3"/>
          <p:cNvSpPr/>
          <p:nvPr/>
        </p:nvSpPr>
        <p:spPr bwMode="auto">
          <a:xfrm>
            <a:off x="3877674" y="4251937"/>
            <a:ext cx="7430123" cy="1280160"/>
          </a:xfrm>
          <a:prstGeom prst="roundRect">
            <a:avLst>
              <a:gd name="adj" fmla="val 5556"/>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a:solidFill>
                <a:schemeClr val="tx1"/>
              </a:solidFill>
              <a:latin typeface="+mn-lt"/>
              <a:ea typeface="+mn-ea"/>
              <a:cs typeface="+mn-cs"/>
            </a:endParaRPr>
          </a:p>
        </p:txBody>
      </p:sp>
      <p:sp>
        <p:nvSpPr>
          <p:cNvPr id="5" name="Rounded Rectangle 4"/>
          <p:cNvSpPr/>
          <p:nvPr/>
        </p:nvSpPr>
        <p:spPr bwMode="auto">
          <a:xfrm>
            <a:off x="3877674" y="2811768"/>
            <a:ext cx="7430123" cy="1280160"/>
          </a:xfrm>
          <a:prstGeom prst="roundRect">
            <a:avLst>
              <a:gd name="adj" fmla="val 5556"/>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a:solidFill>
                <a:schemeClr val="tx1"/>
              </a:solidFill>
              <a:latin typeface="+mn-lt"/>
              <a:ea typeface="+mn-ea"/>
              <a:cs typeface="+mn-cs"/>
            </a:endParaRPr>
          </a:p>
        </p:txBody>
      </p:sp>
      <p:sp>
        <p:nvSpPr>
          <p:cNvPr id="6" name="Pentagon 5"/>
          <p:cNvSpPr/>
          <p:nvPr/>
        </p:nvSpPr>
        <p:spPr bwMode="auto">
          <a:xfrm rot="5400000">
            <a:off x="1541111" y="604461"/>
            <a:ext cx="1280160" cy="2814441"/>
          </a:xfrm>
          <a:prstGeom prst="homePlate">
            <a:avLst>
              <a:gd name="adj" fmla="val 21370"/>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a:solidFill>
                <a:schemeClr val="tx1"/>
              </a:solidFill>
              <a:latin typeface="+mn-lt"/>
              <a:ea typeface="+mn-ea"/>
              <a:cs typeface="+mn-cs"/>
            </a:endParaRPr>
          </a:p>
        </p:txBody>
      </p:sp>
      <p:sp>
        <p:nvSpPr>
          <p:cNvPr id="7" name="Chevron 6"/>
          <p:cNvSpPr/>
          <p:nvPr/>
        </p:nvSpPr>
        <p:spPr bwMode="auto">
          <a:xfrm rot="5400000">
            <a:off x="1541111" y="2044629"/>
            <a:ext cx="1280160" cy="2814441"/>
          </a:xfrm>
          <a:prstGeom prst="chevron">
            <a:avLst>
              <a:gd name="adj" fmla="val 21403"/>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a:solidFill>
                <a:schemeClr val="tx1"/>
              </a:solidFill>
              <a:latin typeface="+mn-lt"/>
              <a:ea typeface="+mn-ea"/>
              <a:cs typeface="+mn-cs"/>
            </a:endParaRPr>
          </a:p>
        </p:txBody>
      </p:sp>
      <p:sp>
        <p:nvSpPr>
          <p:cNvPr id="10" name="Text Placeholder 8"/>
          <p:cNvSpPr>
            <a:spLocks noGrp="1"/>
          </p:cNvSpPr>
          <p:nvPr>
            <p:ph type="body" sz="quarter" idx="10" hasCustomPrompt="1"/>
          </p:nvPr>
        </p:nvSpPr>
        <p:spPr>
          <a:xfrm>
            <a:off x="766153" y="1645917"/>
            <a:ext cx="2814441" cy="640080"/>
          </a:xfrm>
        </p:spPr>
        <p:txBody>
          <a:bodyPr anchor="ctr">
            <a:noAutofit/>
          </a:bodyPr>
          <a:lstStyle>
            <a:lvl1pPr marL="0" indent="0" algn="ctr">
              <a:buNone/>
              <a:defRPr sz="1400" b="1">
                <a:solidFill>
                  <a:schemeClr val="bg1"/>
                </a:solidFill>
              </a:defRPr>
            </a:lvl1pPr>
          </a:lstStyle>
          <a:p>
            <a:pPr lvl="0"/>
            <a:r>
              <a:rPr lang="en-US"/>
              <a:t>Add step 1</a:t>
            </a:r>
          </a:p>
        </p:txBody>
      </p:sp>
      <p:sp>
        <p:nvSpPr>
          <p:cNvPr id="11" name="Text Placeholder 8"/>
          <p:cNvSpPr>
            <a:spLocks noGrp="1"/>
          </p:cNvSpPr>
          <p:nvPr>
            <p:ph type="body" sz="quarter" idx="11" hasCustomPrompt="1"/>
          </p:nvPr>
        </p:nvSpPr>
        <p:spPr>
          <a:xfrm>
            <a:off x="766153" y="3086085"/>
            <a:ext cx="2814441" cy="640080"/>
          </a:xfrm>
        </p:spPr>
        <p:txBody>
          <a:bodyPr anchor="ctr">
            <a:noAutofit/>
          </a:bodyPr>
          <a:lstStyle>
            <a:lvl1pPr marL="0" indent="0" algn="ctr">
              <a:buNone/>
              <a:defRPr sz="1400" b="1">
                <a:solidFill>
                  <a:schemeClr val="bg1"/>
                </a:solidFill>
              </a:defRPr>
            </a:lvl1pPr>
          </a:lstStyle>
          <a:p>
            <a:pPr lvl="0"/>
            <a:r>
              <a:rPr lang="en-US"/>
              <a:t>Add step 2</a:t>
            </a:r>
          </a:p>
        </p:txBody>
      </p:sp>
      <p:sp>
        <p:nvSpPr>
          <p:cNvPr id="14" name="Rounded Rectangle 13"/>
          <p:cNvSpPr/>
          <p:nvPr/>
        </p:nvSpPr>
        <p:spPr bwMode="auto">
          <a:xfrm>
            <a:off x="3877674" y="1371600"/>
            <a:ext cx="7430123" cy="1280160"/>
          </a:xfrm>
          <a:prstGeom prst="roundRect">
            <a:avLst>
              <a:gd name="adj" fmla="val 5556"/>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noAutofit/>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a:solidFill>
                <a:schemeClr val="tx1"/>
              </a:solidFill>
              <a:latin typeface="+mn-lt"/>
              <a:ea typeface="+mn-ea"/>
              <a:cs typeface="+mn-cs"/>
            </a:endParaRPr>
          </a:p>
        </p:txBody>
      </p:sp>
      <p:sp>
        <p:nvSpPr>
          <p:cNvPr id="15" name="Text Placeholder 14"/>
          <p:cNvSpPr>
            <a:spLocks noGrp="1"/>
          </p:cNvSpPr>
          <p:nvPr>
            <p:ph type="body" sz="quarter" idx="14" hasCustomPrompt="1"/>
          </p:nvPr>
        </p:nvSpPr>
        <p:spPr>
          <a:xfrm>
            <a:off x="3971488" y="1397000"/>
            <a:ext cx="7204968" cy="1188720"/>
          </a:xfrm>
        </p:spPr>
        <p:txBody>
          <a:bodyPr/>
          <a:lstStyle>
            <a:lvl1pPr>
              <a:spcBef>
                <a:spcPts val="600"/>
              </a:spcBef>
              <a:defRPr sz="1400" baseline="0"/>
            </a:lvl1pPr>
            <a:lvl2pPr>
              <a:lnSpc>
                <a:spcPct val="100000"/>
              </a:lnSpc>
              <a:spcBef>
                <a:spcPts val="300"/>
              </a:spcBef>
              <a:defRPr sz="1200"/>
            </a:lvl2pPr>
          </a:lstStyle>
          <a:p>
            <a:pPr lvl="0"/>
            <a:r>
              <a:rPr lang="en-US"/>
              <a:t>Describe step 1 and its sub-steps</a:t>
            </a:r>
          </a:p>
          <a:p>
            <a:pPr lvl="1"/>
            <a:r>
              <a:rPr lang="en-US"/>
              <a:t>Second level</a:t>
            </a:r>
          </a:p>
        </p:txBody>
      </p:sp>
      <p:sp>
        <p:nvSpPr>
          <p:cNvPr id="16" name="Text Placeholder 14"/>
          <p:cNvSpPr>
            <a:spLocks noGrp="1"/>
          </p:cNvSpPr>
          <p:nvPr>
            <p:ph type="body" sz="quarter" idx="15" hasCustomPrompt="1"/>
          </p:nvPr>
        </p:nvSpPr>
        <p:spPr>
          <a:xfrm>
            <a:off x="3971488" y="2837168"/>
            <a:ext cx="7204968" cy="1188720"/>
          </a:xfrm>
        </p:spPr>
        <p:txBody>
          <a:bodyPr>
            <a:noAutofit/>
          </a:bodyPr>
          <a:lstStyle>
            <a:lvl1pPr>
              <a:spcBef>
                <a:spcPts val="600"/>
              </a:spcBef>
              <a:defRPr sz="1400"/>
            </a:lvl1pPr>
            <a:lvl2pPr>
              <a:lnSpc>
                <a:spcPct val="100000"/>
              </a:lnSpc>
              <a:spcBef>
                <a:spcPts val="300"/>
              </a:spcBef>
              <a:defRPr sz="1200"/>
            </a:lvl2pPr>
          </a:lstStyle>
          <a:p>
            <a:pPr lvl="0"/>
            <a:r>
              <a:rPr lang="en-US"/>
              <a:t>Describe step 2 and its sub-steps</a:t>
            </a:r>
          </a:p>
          <a:p>
            <a:pPr lvl="1"/>
            <a:r>
              <a:rPr lang="en-US"/>
              <a:t>Second level</a:t>
            </a:r>
          </a:p>
        </p:txBody>
      </p:sp>
      <p:sp>
        <p:nvSpPr>
          <p:cNvPr id="17" name="Text Placeholder 14"/>
          <p:cNvSpPr>
            <a:spLocks noGrp="1"/>
          </p:cNvSpPr>
          <p:nvPr>
            <p:ph type="body" sz="quarter" idx="16" hasCustomPrompt="1"/>
          </p:nvPr>
        </p:nvSpPr>
        <p:spPr>
          <a:xfrm>
            <a:off x="3971488" y="4277337"/>
            <a:ext cx="7204968" cy="1188720"/>
          </a:xfrm>
        </p:spPr>
        <p:txBody>
          <a:bodyPr>
            <a:noAutofit/>
          </a:bodyPr>
          <a:lstStyle>
            <a:lvl1pPr>
              <a:spcBef>
                <a:spcPts val="600"/>
              </a:spcBef>
              <a:defRPr sz="1400"/>
            </a:lvl1pPr>
            <a:lvl2pPr>
              <a:lnSpc>
                <a:spcPct val="100000"/>
              </a:lnSpc>
              <a:spcBef>
                <a:spcPts val="300"/>
              </a:spcBef>
              <a:defRPr sz="1200"/>
            </a:lvl2pPr>
          </a:lstStyle>
          <a:p>
            <a:pPr lvl="0"/>
            <a:r>
              <a:rPr lang="en-US"/>
              <a:t>Describe step 3 and its sub-steps</a:t>
            </a:r>
          </a:p>
          <a:p>
            <a:pPr lvl="1"/>
            <a:r>
              <a:rPr lang="en-US"/>
              <a:t>Second level</a:t>
            </a:r>
          </a:p>
        </p:txBody>
      </p:sp>
      <p:sp>
        <p:nvSpPr>
          <p:cNvPr id="19" name="Chevron 18"/>
          <p:cNvSpPr/>
          <p:nvPr/>
        </p:nvSpPr>
        <p:spPr bwMode="auto">
          <a:xfrm rot="5400000">
            <a:off x="1541111" y="3484797"/>
            <a:ext cx="1280160" cy="2814441"/>
          </a:xfrm>
          <a:prstGeom prst="chevron">
            <a:avLst>
              <a:gd name="adj" fmla="val 21403"/>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a:solidFill>
                <a:schemeClr val="tx1"/>
              </a:solidFill>
              <a:latin typeface="+mn-lt"/>
              <a:ea typeface="+mn-ea"/>
              <a:cs typeface="+mn-cs"/>
            </a:endParaRPr>
          </a:p>
        </p:txBody>
      </p:sp>
      <p:sp>
        <p:nvSpPr>
          <p:cNvPr id="12" name="Text Placeholder 8"/>
          <p:cNvSpPr>
            <a:spLocks noGrp="1"/>
          </p:cNvSpPr>
          <p:nvPr>
            <p:ph type="body" sz="quarter" idx="12" hasCustomPrompt="1"/>
          </p:nvPr>
        </p:nvSpPr>
        <p:spPr>
          <a:xfrm>
            <a:off x="766153" y="4526254"/>
            <a:ext cx="2814441" cy="640080"/>
          </a:xfrm>
        </p:spPr>
        <p:txBody>
          <a:bodyPr anchor="ctr">
            <a:noAutofit/>
          </a:bodyPr>
          <a:lstStyle>
            <a:lvl1pPr marL="0" indent="0" algn="ctr">
              <a:buNone/>
              <a:defRPr sz="1400" b="1">
                <a:solidFill>
                  <a:schemeClr val="bg1"/>
                </a:solidFill>
              </a:defRPr>
            </a:lvl1pPr>
          </a:lstStyle>
          <a:p>
            <a:pPr lvl="0"/>
            <a:r>
              <a:rPr lang="en-US"/>
              <a:t>Add step 3</a:t>
            </a:r>
          </a:p>
        </p:txBody>
      </p:sp>
      <p:graphicFrame>
        <p:nvGraphicFramePr>
          <p:cNvPr id="20" name="Object 113">
            <a:extLst>
              <a:ext uri="{FF2B5EF4-FFF2-40B4-BE49-F238E27FC236}">
                <a16:creationId xmlns:a16="http://schemas.microsoft.com/office/drawing/2014/main" id="{5794DE08-45CA-42AA-A117-5F6F3645CFE6}"/>
              </a:ext>
            </a:extLst>
          </p:cNvPr>
          <p:cNvGraphicFramePr>
            <a:graphicFrameLocks noChangeAspect="1"/>
          </p:cNvGraphicFramePr>
          <p:nvPr/>
        </p:nvGraphicFramePr>
        <p:xfrm>
          <a:off x="11499626" y="33166"/>
          <a:ext cx="691156" cy="590777"/>
        </p:xfrm>
        <a:graphic>
          <a:graphicData uri="http://schemas.openxmlformats.org/presentationml/2006/ole">
            <mc:AlternateContent xmlns:mc="http://schemas.openxmlformats.org/markup-compatibility/2006">
              <mc:Choice xmlns:v="urn:schemas-microsoft-com:vml" Requires="v">
                <p:oleObj spid="_x0000_s21512" r:id="rId3" imgW="971686" imgH="895238" progId="PBrush">
                  <p:embed/>
                </p:oleObj>
              </mc:Choice>
              <mc:Fallback>
                <p:oleObj r:id="rId3" imgW="971686" imgH="895238" progId="PBrush">
                  <p:embed/>
                  <p:pic>
                    <p:nvPicPr>
                      <p:cNvPr id="20" name="Object 113">
                        <a:extLst>
                          <a:ext uri="{FF2B5EF4-FFF2-40B4-BE49-F238E27FC236}">
                            <a16:creationId xmlns:a16="http://schemas.microsoft.com/office/drawing/2014/main" id="{5794DE08-45CA-42AA-A117-5F6F3645CF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626" y="33166"/>
                        <a:ext cx="691156" cy="590777"/>
                      </a:xfrm>
                      <a:prstGeom prst="rect">
                        <a:avLst/>
                      </a:prstGeom>
                      <a:noFill/>
                    </p:spPr>
                  </p:pic>
                </p:oleObj>
              </mc:Fallback>
            </mc:AlternateContent>
          </a:graphicData>
        </a:graphic>
      </p:graphicFrame>
    </p:spTree>
    <p:extLst>
      <p:ext uri="{BB962C8B-B14F-4D97-AF65-F5344CB8AC3E}">
        <p14:creationId xmlns:p14="http://schemas.microsoft.com/office/powerpoint/2010/main" val="11542658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Four horizontal chevrons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What is the Key Takeaway from the Slide?</a:t>
            </a:r>
          </a:p>
        </p:txBody>
      </p:sp>
      <p:sp>
        <p:nvSpPr>
          <p:cNvPr id="3" name="Pentagon 2"/>
          <p:cNvSpPr/>
          <p:nvPr/>
        </p:nvSpPr>
        <p:spPr bwMode="auto">
          <a:xfrm>
            <a:off x="562888" y="1371600"/>
            <a:ext cx="2720626" cy="889000"/>
          </a:xfrm>
          <a:prstGeom prst="homePlate">
            <a:avLst>
              <a:gd name="adj" fmla="val 30189"/>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a:solidFill>
                <a:schemeClr val="tx1"/>
              </a:solidFill>
              <a:latin typeface="+mn-lt"/>
              <a:ea typeface="+mn-ea"/>
              <a:cs typeface="+mn-cs"/>
            </a:endParaRPr>
          </a:p>
        </p:txBody>
      </p:sp>
      <p:sp>
        <p:nvSpPr>
          <p:cNvPr id="4" name="Chevron 3"/>
          <p:cNvSpPr/>
          <p:nvPr/>
        </p:nvSpPr>
        <p:spPr bwMode="auto">
          <a:xfrm>
            <a:off x="3319997" y="1371600"/>
            <a:ext cx="2720626" cy="889000"/>
          </a:xfrm>
          <a:prstGeom prst="chevron">
            <a:avLst>
              <a:gd name="adj" fmla="val 30555"/>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a:solidFill>
                <a:schemeClr val="tx1"/>
              </a:solidFill>
              <a:latin typeface="+mn-lt"/>
              <a:ea typeface="+mn-ea"/>
              <a:cs typeface="+mn-cs"/>
            </a:endParaRPr>
          </a:p>
        </p:txBody>
      </p:sp>
      <p:sp>
        <p:nvSpPr>
          <p:cNvPr id="5" name="Chevron 4"/>
          <p:cNvSpPr/>
          <p:nvPr/>
        </p:nvSpPr>
        <p:spPr bwMode="auto">
          <a:xfrm>
            <a:off x="6077106" y="1371600"/>
            <a:ext cx="2720626" cy="889000"/>
          </a:xfrm>
          <a:prstGeom prst="chevron">
            <a:avLst>
              <a:gd name="adj" fmla="val 30555"/>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a:solidFill>
                <a:schemeClr val="tx1"/>
              </a:solidFill>
              <a:latin typeface="+mn-lt"/>
              <a:ea typeface="+mn-ea"/>
              <a:cs typeface="+mn-cs"/>
            </a:endParaRPr>
          </a:p>
        </p:txBody>
      </p:sp>
      <p:sp>
        <p:nvSpPr>
          <p:cNvPr id="6" name="Chevron 5"/>
          <p:cNvSpPr/>
          <p:nvPr/>
        </p:nvSpPr>
        <p:spPr bwMode="auto">
          <a:xfrm>
            <a:off x="8834216" y="1371600"/>
            <a:ext cx="2720626" cy="889000"/>
          </a:xfrm>
          <a:prstGeom prst="chevron">
            <a:avLst>
              <a:gd name="adj" fmla="val 30555"/>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a:solidFill>
                <a:schemeClr val="tx1"/>
              </a:solidFill>
              <a:latin typeface="+mn-lt"/>
              <a:ea typeface="+mn-ea"/>
              <a:cs typeface="+mn-cs"/>
            </a:endParaRPr>
          </a:p>
        </p:txBody>
      </p:sp>
      <p:sp>
        <p:nvSpPr>
          <p:cNvPr id="7" name="Rounded Rectangle 6"/>
          <p:cNvSpPr/>
          <p:nvPr/>
        </p:nvSpPr>
        <p:spPr bwMode="auto">
          <a:xfrm>
            <a:off x="531617" y="2362200"/>
            <a:ext cx="2673718" cy="3159614"/>
          </a:xfrm>
          <a:prstGeom prst="roundRect">
            <a:avLst>
              <a:gd name="adj" fmla="val 3950"/>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a:solidFill>
                <a:schemeClr val="tx1"/>
              </a:solidFill>
              <a:latin typeface="+mn-lt"/>
              <a:ea typeface="+mn-ea"/>
              <a:cs typeface="+mn-cs"/>
            </a:endParaRPr>
          </a:p>
        </p:txBody>
      </p:sp>
      <p:sp>
        <p:nvSpPr>
          <p:cNvPr id="10" name="Text Placeholder 9"/>
          <p:cNvSpPr>
            <a:spLocks noGrp="1"/>
          </p:cNvSpPr>
          <p:nvPr>
            <p:ph type="body" sz="quarter" idx="10" hasCustomPrompt="1"/>
          </p:nvPr>
        </p:nvSpPr>
        <p:spPr>
          <a:xfrm>
            <a:off x="547252" y="2451100"/>
            <a:ext cx="2658083" cy="3007710"/>
          </a:xfrm>
        </p:spPr>
        <p:txBody>
          <a:bodyPr/>
          <a:lstStyle>
            <a:lvl1pPr>
              <a:spcBef>
                <a:spcPts val="600"/>
              </a:spcBef>
              <a:defRPr sz="1400"/>
            </a:lvl1pPr>
            <a:lvl2pPr>
              <a:lnSpc>
                <a:spcPct val="100000"/>
              </a:lnSpc>
              <a:spcBef>
                <a:spcPts val="300"/>
              </a:spcBef>
              <a:defRPr sz="1200"/>
            </a:lvl2pPr>
          </a:lstStyle>
          <a:p>
            <a:pPr lvl="0"/>
            <a:r>
              <a:rPr lang="en-US"/>
              <a:t>Describe step 1 and its sub-steps</a:t>
            </a:r>
          </a:p>
          <a:p>
            <a:pPr lvl="1"/>
            <a:r>
              <a:rPr lang="en-US"/>
              <a:t>Second level</a:t>
            </a:r>
          </a:p>
        </p:txBody>
      </p:sp>
      <p:sp>
        <p:nvSpPr>
          <p:cNvPr id="11" name="Rounded Rectangle 10"/>
          <p:cNvSpPr/>
          <p:nvPr/>
        </p:nvSpPr>
        <p:spPr bwMode="auto">
          <a:xfrm>
            <a:off x="3304361" y="2362200"/>
            <a:ext cx="2673718" cy="3159614"/>
          </a:xfrm>
          <a:prstGeom prst="roundRect">
            <a:avLst>
              <a:gd name="adj" fmla="val 3950"/>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a:solidFill>
                <a:schemeClr val="tx1"/>
              </a:solidFill>
              <a:latin typeface="+mn-lt"/>
              <a:ea typeface="+mn-ea"/>
              <a:cs typeface="+mn-cs"/>
            </a:endParaRPr>
          </a:p>
        </p:txBody>
      </p:sp>
      <p:sp>
        <p:nvSpPr>
          <p:cNvPr id="12" name="Text Placeholder 9"/>
          <p:cNvSpPr>
            <a:spLocks noGrp="1"/>
          </p:cNvSpPr>
          <p:nvPr>
            <p:ph type="body" sz="quarter" idx="11" hasCustomPrompt="1"/>
          </p:nvPr>
        </p:nvSpPr>
        <p:spPr>
          <a:xfrm>
            <a:off x="3319997" y="2451100"/>
            <a:ext cx="2658083" cy="3007710"/>
          </a:xfrm>
        </p:spPr>
        <p:txBody>
          <a:bodyPr/>
          <a:lstStyle>
            <a:lvl1pPr>
              <a:spcBef>
                <a:spcPts val="600"/>
              </a:spcBef>
              <a:defRPr sz="1400"/>
            </a:lvl1pPr>
            <a:lvl2pPr>
              <a:lnSpc>
                <a:spcPct val="100000"/>
              </a:lnSpc>
              <a:spcBef>
                <a:spcPts val="300"/>
              </a:spcBef>
              <a:defRPr sz="1200"/>
            </a:lvl2pPr>
          </a:lstStyle>
          <a:p>
            <a:pPr lvl="0"/>
            <a:r>
              <a:rPr lang="en-US"/>
              <a:t>Describe step 2 and its sub-steps</a:t>
            </a:r>
          </a:p>
          <a:p>
            <a:pPr lvl="1"/>
            <a:r>
              <a:rPr lang="en-US"/>
              <a:t>Second level</a:t>
            </a:r>
          </a:p>
        </p:txBody>
      </p:sp>
      <p:sp>
        <p:nvSpPr>
          <p:cNvPr id="13" name="Rounded Rectangle 12"/>
          <p:cNvSpPr/>
          <p:nvPr/>
        </p:nvSpPr>
        <p:spPr bwMode="auto">
          <a:xfrm>
            <a:off x="6077106" y="2362200"/>
            <a:ext cx="2673718" cy="3159614"/>
          </a:xfrm>
          <a:prstGeom prst="roundRect">
            <a:avLst>
              <a:gd name="adj" fmla="val 3950"/>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a:solidFill>
                <a:schemeClr val="tx1"/>
              </a:solidFill>
              <a:latin typeface="+mn-lt"/>
              <a:ea typeface="+mn-ea"/>
              <a:cs typeface="+mn-cs"/>
            </a:endParaRPr>
          </a:p>
        </p:txBody>
      </p:sp>
      <p:sp>
        <p:nvSpPr>
          <p:cNvPr id="14" name="Text Placeholder 9"/>
          <p:cNvSpPr>
            <a:spLocks noGrp="1"/>
          </p:cNvSpPr>
          <p:nvPr>
            <p:ph type="body" sz="quarter" idx="12" hasCustomPrompt="1"/>
          </p:nvPr>
        </p:nvSpPr>
        <p:spPr>
          <a:xfrm>
            <a:off x="6092742" y="2451100"/>
            <a:ext cx="2658083" cy="3007710"/>
          </a:xfrm>
        </p:spPr>
        <p:txBody>
          <a:bodyPr/>
          <a:lstStyle>
            <a:lvl1pPr>
              <a:spcBef>
                <a:spcPts val="600"/>
              </a:spcBef>
              <a:defRPr sz="1400"/>
            </a:lvl1pPr>
            <a:lvl2pPr>
              <a:lnSpc>
                <a:spcPct val="100000"/>
              </a:lnSpc>
              <a:spcBef>
                <a:spcPts val="300"/>
              </a:spcBef>
              <a:defRPr sz="1200"/>
            </a:lvl2pPr>
          </a:lstStyle>
          <a:p>
            <a:pPr lvl="0"/>
            <a:r>
              <a:rPr lang="en-US"/>
              <a:t>Describe step 3 and its sub-steps</a:t>
            </a:r>
          </a:p>
          <a:p>
            <a:pPr lvl="1"/>
            <a:r>
              <a:rPr lang="en-US"/>
              <a:t>Second level</a:t>
            </a:r>
          </a:p>
        </p:txBody>
      </p:sp>
      <p:sp>
        <p:nvSpPr>
          <p:cNvPr id="15" name="Rounded Rectangle 14"/>
          <p:cNvSpPr/>
          <p:nvPr/>
        </p:nvSpPr>
        <p:spPr bwMode="auto">
          <a:xfrm>
            <a:off x="8849852" y="2362200"/>
            <a:ext cx="2673718" cy="3159614"/>
          </a:xfrm>
          <a:prstGeom prst="roundRect">
            <a:avLst>
              <a:gd name="adj" fmla="val 3950"/>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a:solidFill>
                <a:schemeClr val="tx1"/>
              </a:solidFill>
              <a:latin typeface="+mn-lt"/>
              <a:ea typeface="+mn-ea"/>
              <a:cs typeface="+mn-cs"/>
            </a:endParaRPr>
          </a:p>
        </p:txBody>
      </p:sp>
      <p:sp>
        <p:nvSpPr>
          <p:cNvPr id="16" name="Text Placeholder 9"/>
          <p:cNvSpPr>
            <a:spLocks noGrp="1"/>
          </p:cNvSpPr>
          <p:nvPr>
            <p:ph type="body" sz="quarter" idx="13" hasCustomPrompt="1"/>
          </p:nvPr>
        </p:nvSpPr>
        <p:spPr>
          <a:xfrm>
            <a:off x="8865488" y="2451100"/>
            <a:ext cx="2658083" cy="3007710"/>
          </a:xfrm>
        </p:spPr>
        <p:txBody>
          <a:bodyPr/>
          <a:lstStyle>
            <a:lvl1pPr>
              <a:spcBef>
                <a:spcPts val="600"/>
              </a:spcBef>
              <a:defRPr sz="1400"/>
            </a:lvl1pPr>
            <a:lvl2pPr>
              <a:lnSpc>
                <a:spcPct val="100000"/>
              </a:lnSpc>
              <a:spcBef>
                <a:spcPts val="300"/>
              </a:spcBef>
              <a:defRPr sz="1200"/>
            </a:lvl2pPr>
          </a:lstStyle>
          <a:p>
            <a:pPr lvl="0"/>
            <a:r>
              <a:rPr lang="en-US"/>
              <a:t>Describe step 4 and its sub-steps</a:t>
            </a:r>
          </a:p>
          <a:p>
            <a:pPr lvl="1"/>
            <a:r>
              <a:rPr lang="en-US"/>
              <a:t>Second level</a:t>
            </a:r>
          </a:p>
        </p:txBody>
      </p:sp>
      <p:sp>
        <p:nvSpPr>
          <p:cNvPr id="17" name="Text Placeholder 8"/>
          <p:cNvSpPr>
            <a:spLocks noGrp="1"/>
          </p:cNvSpPr>
          <p:nvPr>
            <p:ph type="body" sz="quarter" idx="14" hasCustomPrompt="1"/>
          </p:nvPr>
        </p:nvSpPr>
        <p:spPr>
          <a:xfrm>
            <a:off x="3604699" y="1409700"/>
            <a:ext cx="2138975" cy="800100"/>
          </a:xfrm>
        </p:spPr>
        <p:txBody>
          <a:bodyPr anchor="ctr"/>
          <a:lstStyle>
            <a:lvl1pPr marL="0" indent="0" algn="ctr">
              <a:buNone/>
              <a:defRPr sz="1400" b="1">
                <a:solidFill>
                  <a:schemeClr val="bg1"/>
                </a:solidFill>
              </a:defRPr>
            </a:lvl1pPr>
          </a:lstStyle>
          <a:p>
            <a:pPr lvl="0"/>
            <a:r>
              <a:rPr lang="en-US"/>
              <a:t>Add step 2</a:t>
            </a:r>
          </a:p>
        </p:txBody>
      </p:sp>
      <p:sp>
        <p:nvSpPr>
          <p:cNvPr id="18" name="Text Placeholder 8"/>
          <p:cNvSpPr>
            <a:spLocks noGrp="1"/>
          </p:cNvSpPr>
          <p:nvPr>
            <p:ph type="body" sz="quarter" idx="15" hasCustomPrompt="1"/>
          </p:nvPr>
        </p:nvSpPr>
        <p:spPr>
          <a:xfrm>
            <a:off x="842377" y="1409700"/>
            <a:ext cx="2138975" cy="800100"/>
          </a:xfrm>
        </p:spPr>
        <p:txBody>
          <a:bodyPr anchor="ctr"/>
          <a:lstStyle>
            <a:lvl1pPr marL="0" indent="0" algn="ctr">
              <a:buNone/>
              <a:defRPr sz="1400" b="1">
                <a:solidFill>
                  <a:schemeClr val="bg1"/>
                </a:solidFill>
              </a:defRPr>
            </a:lvl1pPr>
          </a:lstStyle>
          <a:p>
            <a:pPr lvl="0"/>
            <a:r>
              <a:rPr lang="en-US"/>
              <a:t>Add step 1</a:t>
            </a:r>
          </a:p>
        </p:txBody>
      </p:sp>
      <p:sp>
        <p:nvSpPr>
          <p:cNvPr id="19" name="Text Placeholder 8"/>
          <p:cNvSpPr>
            <a:spLocks noGrp="1"/>
          </p:cNvSpPr>
          <p:nvPr>
            <p:ph type="body" sz="quarter" idx="16" hasCustomPrompt="1"/>
          </p:nvPr>
        </p:nvSpPr>
        <p:spPr>
          <a:xfrm>
            <a:off x="9129341" y="1409700"/>
            <a:ext cx="2138975" cy="800100"/>
          </a:xfrm>
        </p:spPr>
        <p:txBody>
          <a:bodyPr anchor="ctr"/>
          <a:lstStyle>
            <a:lvl1pPr marL="0" indent="0" algn="ctr">
              <a:buNone/>
              <a:defRPr sz="1400" b="1">
                <a:solidFill>
                  <a:schemeClr val="bg1"/>
                </a:solidFill>
              </a:defRPr>
            </a:lvl1pPr>
          </a:lstStyle>
          <a:p>
            <a:pPr lvl="0"/>
            <a:r>
              <a:rPr lang="en-US"/>
              <a:t>Add step 4</a:t>
            </a:r>
          </a:p>
        </p:txBody>
      </p:sp>
      <p:sp>
        <p:nvSpPr>
          <p:cNvPr id="20" name="Text Placeholder 8"/>
          <p:cNvSpPr>
            <a:spLocks noGrp="1"/>
          </p:cNvSpPr>
          <p:nvPr>
            <p:ph type="body" sz="quarter" idx="17" hasCustomPrompt="1"/>
          </p:nvPr>
        </p:nvSpPr>
        <p:spPr>
          <a:xfrm>
            <a:off x="6367020" y="1409700"/>
            <a:ext cx="2138975" cy="800100"/>
          </a:xfrm>
        </p:spPr>
        <p:txBody>
          <a:bodyPr anchor="ctr"/>
          <a:lstStyle>
            <a:lvl1pPr marL="0" indent="0" algn="ctr">
              <a:buNone/>
              <a:defRPr sz="1400" b="1">
                <a:solidFill>
                  <a:schemeClr val="bg1"/>
                </a:solidFill>
              </a:defRPr>
            </a:lvl1pPr>
          </a:lstStyle>
          <a:p>
            <a:pPr lvl="0"/>
            <a:r>
              <a:rPr lang="en-US"/>
              <a:t>Add step 3</a:t>
            </a:r>
          </a:p>
        </p:txBody>
      </p:sp>
      <p:graphicFrame>
        <p:nvGraphicFramePr>
          <p:cNvPr id="22" name="Object 113">
            <a:extLst>
              <a:ext uri="{FF2B5EF4-FFF2-40B4-BE49-F238E27FC236}">
                <a16:creationId xmlns:a16="http://schemas.microsoft.com/office/drawing/2014/main" id="{69C29611-AA81-430B-A76C-483C9DBB99C9}"/>
              </a:ext>
            </a:extLst>
          </p:cNvPr>
          <p:cNvGraphicFramePr>
            <a:graphicFrameLocks noChangeAspect="1"/>
          </p:cNvGraphicFramePr>
          <p:nvPr/>
        </p:nvGraphicFramePr>
        <p:xfrm>
          <a:off x="11499626" y="33166"/>
          <a:ext cx="691156" cy="590777"/>
        </p:xfrm>
        <a:graphic>
          <a:graphicData uri="http://schemas.openxmlformats.org/presentationml/2006/ole">
            <mc:AlternateContent xmlns:mc="http://schemas.openxmlformats.org/markup-compatibility/2006">
              <mc:Choice xmlns:v="urn:schemas-microsoft-com:vml" Requires="v">
                <p:oleObj spid="_x0000_s22536" r:id="rId3" imgW="971686" imgH="895238" progId="PBrush">
                  <p:embed/>
                </p:oleObj>
              </mc:Choice>
              <mc:Fallback>
                <p:oleObj r:id="rId3" imgW="971686" imgH="895238" progId="PBrush">
                  <p:embed/>
                  <p:pic>
                    <p:nvPicPr>
                      <p:cNvPr id="22" name="Object 113">
                        <a:extLst>
                          <a:ext uri="{FF2B5EF4-FFF2-40B4-BE49-F238E27FC236}">
                            <a16:creationId xmlns:a16="http://schemas.microsoft.com/office/drawing/2014/main" id="{69C29611-AA81-430B-A76C-483C9DBB99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626" y="33166"/>
                        <a:ext cx="691156" cy="590777"/>
                      </a:xfrm>
                      <a:prstGeom prst="rect">
                        <a:avLst/>
                      </a:prstGeom>
                      <a:noFill/>
                    </p:spPr>
                  </p:pic>
                </p:oleObj>
              </mc:Fallback>
            </mc:AlternateContent>
          </a:graphicData>
        </a:graphic>
      </p:graphicFrame>
    </p:spTree>
    <p:extLst>
      <p:ext uri="{BB962C8B-B14F-4D97-AF65-F5344CB8AC3E}">
        <p14:creationId xmlns:p14="http://schemas.microsoft.com/office/powerpoint/2010/main" val="250279527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_Cycle without Gradient">
    <p:spTree>
      <p:nvGrpSpPr>
        <p:cNvPr id="1" name=""/>
        <p:cNvGrpSpPr/>
        <p:nvPr/>
      </p:nvGrpSpPr>
      <p:grpSpPr>
        <a:xfrm>
          <a:off x="0" y="0"/>
          <a:ext cx="0" cy="0"/>
          <a:chOff x="0" y="0"/>
          <a:chExt cx="0" cy="0"/>
        </a:xfrm>
      </p:grpSpPr>
      <p:sp>
        <p:nvSpPr>
          <p:cNvPr id="28" name="Rounded Rectangle 13">
            <a:extLst>
              <a:ext uri="{FF2B5EF4-FFF2-40B4-BE49-F238E27FC236}">
                <a16:creationId xmlns:a16="http://schemas.microsoft.com/office/drawing/2014/main" id="{585F3C2F-ADBC-47D7-B5E0-8EBF5DE83270}"/>
              </a:ext>
            </a:extLst>
          </p:cNvPr>
          <p:cNvSpPr/>
          <p:nvPr/>
        </p:nvSpPr>
        <p:spPr bwMode="auto">
          <a:xfrm>
            <a:off x="8120400" y="1295399"/>
            <a:ext cx="3520440" cy="2230709"/>
          </a:xfrm>
          <a:prstGeom prst="roundRect">
            <a:avLst>
              <a:gd name="adj" fmla="val 3950"/>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a:solidFill>
                <a:schemeClr val="tx1"/>
              </a:solidFill>
              <a:latin typeface="+mn-lt"/>
              <a:ea typeface="+mn-ea"/>
              <a:cs typeface="+mn-cs"/>
            </a:endParaRPr>
          </a:p>
        </p:txBody>
      </p:sp>
      <p:sp>
        <p:nvSpPr>
          <p:cNvPr id="29" name="Rounded Rectangle 13">
            <a:extLst>
              <a:ext uri="{FF2B5EF4-FFF2-40B4-BE49-F238E27FC236}">
                <a16:creationId xmlns:a16="http://schemas.microsoft.com/office/drawing/2014/main" id="{CAD27D4E-073A-4C24-99EF-943648E14E5B}"/>
              </a:ext>
            </a:extLst>
          </p:cNvPr>
          <p:cNvSpPr/>
          <p:nvPr/>
        </p:nvSpPr>
        <p:spPr bwMode="auto">
          <a:xfrm>
            <a:off x="8120400" y="4007047"/>
            <a:ext cx="3520440" cy="2230709"/>
          </a:xfrm>
          <a:prstGeom prst="roundRect">
            <a:avLst>
              <a:gd name="adj" fmla="val 3950"/>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a:solidFill>
                <a:schemeClr val="tx1"/>
              </a:solidFill>
              <a:latin typeface="+mn-lt"/>
              <a:ea typeface="+mn-ea"/>
              <a:cs typeface="+mn-cs"/>
            </a:endParaRPr>
          </a:p>
        </p:txBody>
      </p:sp>
      <p:sp>
        <p:nvSpPr>
          <p:cNvPr id="22" name="Circular Arrow 4">
            <a:extLst>
              <a:ext uri="{FF2B5EF4-FFF2-40B4-BE49-F238E27FC236}">
                <a16:creationId xmlns:a16="http://schemas.microsoft.com/office/drawing/2014/main" id="{C2C16719-BEB6-4357-8322-4641071F8B1F}"/>
              </a:ext>
            </a:extLst>
          </p:cNvPr>
          <p:cNvSpPr/>
          <p:nvPr/>
        </p:nvSpPr>
        <p:spPr bwMode="auto">
          <a:xfrm>
            <a:off x="4080225" y="1799049"/>
            <a:ext cx="4163446" cy="4118252"/>
          </a:xfrm>
          <a:prstGeom prst="circularArrow">
            <a:avLst>
              <a:gd name="adj1" fmla="val 13145"/>
              <a:gd name="adj2" fmla="val 694608"/>
              <a:gd name="adj3" fmla="val 15503785"/>
              <a:gd name="adj4" fmla="val 10800000"/>
              <a:gd name="adj5" fmla="val 12264"/>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a:solidFill>
                <a:schemeClr val="tx1"/>
              </a:solidFill>
              <a:latin typeface="+mn-lt"/>
              <a:ea typeface="+mn-ea"/>
              <a:cs typeface="+mn-cs"/>
            </a:endParaRPr>
          </a:p>
        </p:txBody>
      </p:sp>
      <p:sp>
        <p:nvSpPr>
          <p:cNvPr id="24" name="Circular Arrow 5">
            <a:extLst>
              <a:ext uri="{FF2B5EF4-FFF2-40B4-BE49-F238E27FC236}">
                <a16:creationId xmlns:a16="http://schemas.microsoft.com/office/drawing/2014/main" id="{7586B54A-D9F0-4EB2-BDC1-9C803C7CFC4B}"/>
              </a:ext>
            </a:extLst>
          </p:cNvPr>
          <p:cNvSpPr/>
          <p:nvPr/>
        </p:nvSpPr>
        <p:spPr bwMode="auto">
          <a:xfrm rot="5400000">
            <a:off x="4102822" y="1776452"/>
            <a:ext cx="4118252" cy="4163446"/>
          </a:xfrm>
          <a:prstGeom prst="circularArrow">
            <a:avLst>
              <a:gd name="adj1" fmla="val 13145"/>
              <a:gd name="adj2" fmla="val 694608"/>
              <a:gd name="adj3" fmla="val 15503785"/>
              <a:gd name="adj4" fmla="val 10800000"/>
              <a:gd name="adj5" fmla="val 12264"/>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a:solidFill>
                <a:schemeClr val="tx1"/>
              </a:solidFill>
              <a:latin typeface="+mn-lt"/>
              <a:ea typeface="+mn-ea"/>
              <a:cs typeface="+mn-cs"/>
            </a:endParaRPr>
          </a:p>
        </p:txBody>
      </p:sp>
      <p:sp>
        <p:nvSpPr>
          <p:cNvPr id="25" name="Circular Arrow 6">
            <a:extLst>
              <a:ext uri="{FF2B5EF4-FFF2-40B4-BE49-F238E27FC236}">
                <a16:creationId xmlns:a16="http://schemas.microsoft.com/office/drawing/2014/main" id="{A5C17EAE-DE92-4EA4-989F-A2D3D805B523}"/>
              </a:ext>
            </a:extLst>
          </p:cNvPr>
          <p:cNvSpPr/>
          <p:nvPr/>
        </p:nvSpPr>
        <p:spPr bwMode="auto">
          <a:xfrm rot="10800000">
            <a:off x="4080226" y="1799049"/>
            <a:ext cx="4163446" cy="4118252"/>
          </a:xfrm>
          <a:prstGeom prst="circularArrow">
            <a:avLst>
              <a:gd name="adj1" fmla="val 13145"/>
              <a:gd name="adj2" fmla="val 694608"/>
              <a:gd name="adj3" fmla="val 15503785"/>
              <a:gd name="adj4" fmla="val 10800000"/>
              <a:gd name="adj5" fmla="val 12264"/>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a:solidFill>
                <a:schemeClr val="tx1"/>
              </a:solidFill>
              <a:latin typeface="+mn-lt"/>
              <a:ea typeface="+mn-ea"/>
              <a:cs typeface="+mn-cs"/>
            </a:endParaRPr>
          </a:p>
        </p:txBody>
      </p:sp>
      <p:sp>
        <p:nvSpPr>
          <p:cNvPr id="26" name="Circular Arrow 7">
            <a:extLst>
              <a:ext uri="{FF2B5EF4-FFF2-40B4-BE49-F238E27FC236}">
                <a16:creationId xmlns:a16="http://schemas.microsoft.com/office/drawing/2014/main" id="{70835F34-BE4C-4924-9BB9-FAC8457012C3}"/>
              </a:ext>
            </a:extLst>
          </p:cNvPr>
          <p:cNvSpPr/>
          <p:nvPr/>
        </p:nvSpPr>
        <p:spPr bwMode="auto">
          <a:xfrm rot="16200000">
            <a:off x="4102823" y="1776452"/>
            <a:ext cx="4118252" cy="4163446"/>
          </a:xfrm>
          <a:prstGeom prst="circularArrow">
            <a:avLst>
              <a:gd name="adj1" fmla="val 13145"/>
              <a:gd name="adj2" fmla="val 694608"/>
              <a:gd name="adj3" fmla="val 15503785"/>
              <a:gd name="adj4" fmla="val 10800000"/>
              <a:gd name="adj5" fmla="val 12264"/>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a:solidFill>
                <a:schemeClr val="tx1"/>
              </a:solidFill>
              <a:latin typeface="+mn-lt"/>
              <a:ea typeface="+mn-ea"/>
              <a:cs typeface="+mn-cs"/>
            </a:endParaRPr>
          </a:p>
        </p:txBody>
      </p:sp>
      <p:sp>
        <p:nvSpPr>
          <p:cNvPr id="2" name="Title 1"/>
          <p:cNvSpPr>
            <a:spLocks noGrp="1"/>
          </p:cNvSpPr>
          <p:nvPr>
            <p:ph type="title" hasCustomPrompt="1"/>
          </p:nvPr>
        </p:nvSpPr>
        <p:spPr/>
        <p:txBody>
          <a:bodyPr/>
          <a:lstStyle/>
          <a:p>
            <a:r>
              <a:rPr lang="en-US"/>
              <a:t>What is the Key Takeaway from the Slide?</a:t>
            </a:r>
          </a:p>
        </p:txBody>
      </p:sp>
      <p:sp>
        <p:nvSpPr>
          <p:cNvPr id="10" name="Text Placeholder 9"/>
          <p:cNvSpPr>
            <a:spLocks noGrp="1"/>
          </p:cNvSpPr>
          <p:nvPr>
            <p:ph type="body" sz="quarter" idx="10" hasCustomPrompt="1"/>
          </p:nvPr>
        </p:nvSpPr>
        <p:spPr>
          <a:xfrm rot="2700000">
            <a:off x="6354099" y="2573632"/>
            <a:ext cx="1674812" cy="422166"/>
          </a:xfrm>
        </p:spPr>
        <p:txBody>
          <a:bodyPr anchor="ctr"/>
          <a:lstStyle>
            <a:lvl1pPr marL="0" indent="0" algn="ctr">
              <a:buNone/>
              <a:defRPr sz="1400" b="1">
                <a:solidFill>
                  <a:schemeClr val="bg1"/>
                </a:solidFill>
              </a:defRPr>
            </a:lvl1pPr>
            <a:lvl2pPr>
              <a:buNone/>
              <a:defRPr/>
            </a:lvl2pPr>
            <a:lvl3pPr>
              <a:buNone/>
              <a:defRPr/>
            </a:lvl3pPr>
            <a:lvl4pPr>
              <a:buNone/>
              <a:defRPr/>
            </a:lvl4pPr>
            <a:lvl5pPr>
              <a:buNone/>
              <a:defRPr/>
            </a:lvl5pPr>
          </a:lstStyle>
          <a:p>
            <a:pPr lvl="0"/>
            <a:r>
              <a:rPr lang="en-US"/>
              <a:t>Enter Text</a:t>
            </a:r>
          </a:p>
        </p:txBody>
      </p:sp>
      <p:sp>
        <p:nvSpPr>
          <p:cNvPr id="11" name="Text Placeholder 9"/>
          <p:cNvSpPr>
            <a:spLocks noGrp="1"/>
          </p:cNvSpPr>
          <p:nvPr>
            <p:ph type="body" sz="quarter" idx="11" hasCustomPrompt="1"/>
          </p:nvPr>
        </p:nvSpPr>
        <p:spPr>
          <a:xfrm rot="18900000">
            <a:off x="4073002" y="2631973"/>
            <a:ext cx="2061968" cy="342900"/>
          </a:xfrm>
        </p:spPr>
        <p:txBody>
          <a:bodyPr anchor="ctr"/>
          <a:lstStyle>
            <a:lvl1pPr marL="0" indent="0" algn="ctr">
              <a:buNone/>
              <a:defRPr sz="1400" b="1">
                <a:solidFill>
                  <a:schemeClr val="bg1"/>
                </a:solidFill>
              </a:defRPr>
            </a:lvl1pPr>
            <a:lvl2pPr>
              <a:buNone/>
              <a:defRPr/>
            </a:lvl2pPr>
            <a:lvl3pPr>
              <a:buNone/>
              <a:defRPr/>
            </a:lvl3pPr>
            <a:lvl4pPr>
              <a:buNone/>
              <a:defRPr/>
            </a:lvl4pPr>
            <a:lvl5pPr>
              <a:buNone/>
              <a:defRPr/>
            </a:lvl5pPr>
          </a:lstStyle>
          <a:p>
            <a:pPr lvl="0"/>
            <a:r>
              <a:rPr lang="en-US"/>
              <a:t>Enter Text</a:t>
            </a:r>
          </a:p>
        </p:txBody>
      </p:sp>
      <p:sp>
        <p:nvSpPr>
          <p:cNvPr id="12" name="Text Placeholder 9"/>
          <p:cNvSpPr>
            <a:spLocks noGrp="1"/>
          </p:cNvSpPr>
          <p:nvPr>
            <p:ph type="body" sz="quarter" idx="12" hasCustomPrompt="1"/>
          </p:nvPr>
        </p:nvSpPr>
        <p:spPr>
          <a:xfrm rot="2700000">
            <a:off x="4266580" y="4660497"/>
            <a:ext cx="1674812" cy="422166"/>
          </a:xfrm>
        </p:spPr>
        <p:txBody>
          <a:bodyPr anchor="ctr"/>
          <a:lstStyle>
            <a:lvl1pPr marL="0" indent="0" algn="ctr">
              <a:buNone/>
              <a:defRPr sz="1400" b="1">
                <a:solidFill>
                  <a:schemeClr val="bg1"/>
                </a:solidFill>
              </a:defRPr>
            </a:lvl1pPr>
            <a:lvl2pPr>
              <a:buNone/>
              <a:defRPr/>
            </a:lvl2pPr>
            <a:lvl3pPr>
              <a:buNone/>
              <a:defRPr/>
            </a:lvl3pPr>
            <a:lvl4pPr>
              <a:buNone/>
              <a:defRPr/>
            </a:lvl4pPr>
            <a:lvl5pPr>
              <a:buNone/>
              <a:defRPr/>
            </a:lvl5pPr>
          </a:lstStyle>
          <a:p>
            <a:pPr lvl="0"/>
            <a:r>
              <a:rPr lang="en-US"/>
              <a:t>Enter Text</a:t>
            </a:r>
          </a:p>
        </p:txBody>
      </p:sp>
      <p:sp>
        <p:nvSpPr>
          <p:cNvPr id="13" name="Text Placeholder 9"/>
          <p:cNvSpPr>
            <a:spLocks noGrp="1"/>
          </p:cNvSpPr>
          <p:nvPr>
            <p:ph type="body" sz="quarter" idx="13" hasCustomPrompt="1"/>
          </p:nvPr>
        </p:nvSpPr>
        <p:spPr>
          <a:xfrm rot="18900000">
            <a:off x="6262041" y="4685850"/>
            <a:ext cx="2061968" cy="342900"/>
          </a:xfrm>
        </p:spPr>
        <p:txBody>
          <a:bodyPr anchor="ctr"/>
          <a:lstStyle>
            <a:lvl1pPr marL="0" indent="0" algn="ctr">
              <a:buNone/>
              <a:defRPr sz="1400" b="1">
                <a:solidFill>
                  <a:schemeClr val="bg1"/>
                </a:solidFill>
              </a:defRPr>
            </a:lvl1pPr>
            <a:lvl2pPr>
              <a:buNone/>
              <a:defRPr/>
            </a:lvl2pPr>
            <a:lvl3pPr>
              <a:buNone/>
              <a:defRPr/>
            </a:lvl3pPr>
            <a:lvl4pPr>
              <a:buNone/>
              <a:defRPr/>
            </a:lvl4pPr>
            <a:lvl5pPr>
              <a:buNone/>
              <a:defRPr/>
            </a:lvl5pPr>
          </a:lstStyle>
          <a:p>
            <a:pPr lvl="0"/>
            <a:r>
              <a:rPr lang="en-US"/>
              <a:t>Enter Text</a:t>
            </a:r>
          </a:p>
        </p:txBody>
      </p:sp>
      <p:sp>
        <p:nvSpPr>
          <p:cNvPr id="14" name="Rounded Rectangle 13"/>
          <p:cNvSpPr/>
          <p:nvPr/>
        </p:nvSpPr>
        <p:spPr bwMode="auto">
          <a:xfrm>
            <a:off x="560933" y="1295399"/>
            <a:ext cx="3520440" cy="2230709"/>
          </a:xfrm>
          <a:prstGeom prst="roundRect">
            <a:avLst>
              <a:gd name="adj" fmla="val 3950"/>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a:solidFill>
                <a:schemeClr val="tx1"/>
              </a:solidFill>
              <a:latin typeface="+mn-lt"/>
              <a:ea typeface="+mn-ea"/>
              <a:cs typeface="+mn-cs"/>
            </a:endParaRPr>
          </a:p>
        </p:txBody>
      </p:sp>
      <p:sp>
        <p:nvSpPr>
          <p:cNvPr id="15" name="Text Placeholder 9"/>
          <p:cNvSpPr>
            <a:spLocks noGrp="1"/>
          </p:cNvSpPr>
          <p:nvPr>
            <p:ph type="body" sz="quarter" idx="14" hasCustomPrompt="1"/>
          </p:nvPr>
        </p:nvSpPr>
        <p:spPr>
          <a:xfrm>
            <a:off x="576569" y="1310786"/>
            <a:ext cx="3503655" cy="2215322"/>
          </a:xfrm>
        </p:spPr>
        <p:txBody>
          <a:bodyPr/>
          <a:lstStyle>
            <a:lvl1pPr>
              <a:spcBef>
                <a:spcPts val="600"/>
              </a:spcBef>
              <a:defRPr sz="1400"/>
            </a:lvl1pPr>
            <a:lvl2pPr>
              <a:lnSpc>
                <a:spcPct val="100000"/>
              </a:lnSpc>
              <a:spcBef>
                <a:spcPts val="300"/>
              </a:spcBef>
              <a:defRPr sz="1200"/>
            </a:lvl2pPr>
          </a:lstStyle>
          <a:p>
            <a:pPr lvl="0"/>
            <a:r>
              <a:rPr lang="en-US"/>
              <a:t>Describe step 1 and its sub-steps</a:t>
            </a:r>
          </a:p>
          <a:p>
            <a:pPr lvl="1"/>
            <a:r>
              <a:rPr lang="en-US"/>
              <a:t>Second level</a:t>
            </a:r>
          </a:p>
        </p:txBody>
      </p:sp>
      <p:sp>
        <p:nvSpPr>
          <p:cNvPr id="17" name="Text Placeholder 9"/>
          <p:cNvSpPr>
            <a:spLocks noGrp="1"/>
          </p:cNvSpPr>
          <p:nvPr>
            <p:ph type="body" sz="quarter" idx="15" hasCustomPrompt="1"/>
          </p:nvPr>
        </p:nvSpPr>
        <p:spPr>
          <a:xfrm>
            <a:off x="8143275" y="1310786"/>
            <a:ext cx="3481927" cy="2215322"/>
          </a:xfrm>
        </p:spPr>
        <p:txBody>
          <a:bodyPr/>
          <a:lstStyle>
            <a:lvl1pPr>
              <a:spcBef>
                <a:spcPts val="600"/>
              </a:spcBef>
              <a:defRPr sz="1400"/>
            </a:lvl1pPr>
            <a:lvl2pPr>
              <a:lnSpc>
                <a:spcPct val="100000"/>
              </a:lnSpc>
              <a:spcBef>
                <a:spcPts val="300"/>
              </a:spcBef>
              <a:defRPr sz="1200"/>
            </a:lvl2pPr>
          </a:lstStyle>
          <a:p>
            <a:pPr lvl="0"/>
            <a:r>
              <a:rPr lang="en-US"/>
              <a:t>Describe step 2 and its sub-steps</a:t>
            </a:r>
          </a:p>
          <a:p>
            <a:pPr lvl="1"/>
            <a:r>
              <a:rPr lang="en-US"/>
              <a:t>Second level</a:t>
            </a:r>
          </a:p>
        </p:txBody>
      </p:sp>
      <p:sp>
        <p:nvSpPr>
          <p:cNvPr id="21" name="Text Placeholder 9"/>
          <p:cNvSpPr>
            <a:spLocks noGrp="1"/>
          </p:cNvSpPr>
          <p:nvPr>
            <p:ph type="body" sz="quarter" idx="17" hasCustomPrompt="1"/>
          </p:nvPr>
        </p:nvSpPr>
        <p:spPr>
          <a:xfrm>
            <a:off x="8132234" y="4007048"/>
            <a:ext cx="3492968" cy="2230709"/>
          </a:xfrm>
        </p:spPr>
        <p:txBody>
          <a:bodyPr/>
          <a:lstStyle>
            <a:lvl1pPr>
              <a:spcBef>
                <a:spcPts val="600"/>
              </a:spcBef>
              <a:defRPr sz="1400"/>
            </a:lvl1pPr>
            <a:lvl2pPr>
              <a:lnSpc>
                <a:spcPct val="100000"/>
              </a:lnSpc>
              <a:spcBef>
                <a:spcPts val="300"/>
              </a:spcBef>
              <a:defRPr sz="1200"/>
            </a:lvl2pPr>
          </a:lstStyle>
          <a:p>
            <a:pPr lvl="0"/>
            <a:r>
              <a:rPr lang="en-US"/>
              <a:t>Describe step 3 and its sub-steps</a:t>
            </a:r>
          </a:p>
          <a:p>
            <a:pPr lvl="1"/>
            <a:r>
              <a:rPr lang="en-US"/>
              <a:t>Second level</a:t>
            </a:r>
          </a:p>
        </p:txBody>
      </p:sp>
      <p:graphicFrame>
        <p:nvGraphicFramePr>
          <p:cNvPr id="23" name="Object 113">
            <a:extLst>
              <a:ext uri="{FF2B5EF4-FFF2-40B4-BE49-F238E27FC236}">
                <a16:creationId xmlns:a16="http://schemas.microsoft.com/office/drawing/2014/main" id="{47F3F0AA-3BD9-4647-8249-609E109A637C}"/>
              </a:ext>
            </a:extLst>
          </p:cNvPr>
          <p:cNvGraphicFramePr>
            <a:graphicFrameLocks noChangeAspect="1"/>
          </p:cNvGraphicFramePr>
          <p:nvPr/>
        </p:nvGraphicFramePr>
        <p:xfrm>
          <a:off x="11499626" y="33166"/>
          <a:ext cx="691156" cy="590777"/>
        </p:xfrm>
        <a:graphic>
          <a:graphicData uri="http://schemas.openxmlformats.org/presentationml/2006/ole">
            <mc:AlternateContent xmlns:mc="http://schemas.openxmlformats.org/markup-compatibility/2006">
              <mc:Choice xmlns:v="urn:schemas-microsoft-com:vml" Requires="v">
                <p:oleObj spid="_x0000_s23560" r:id="rId3" imgW="971686" imgH="895238" progId="PBrush">
                  <p:embed/>
                </p:oleObj>
              </mc:Choice>
              <mc:Fallback>
                <p:oleObj r:id="rId3" imgW="971686" imgH="895238" progId="PBrush">
                  <p:embed/>
                  <p:pic>
                    <p:nvPicPr>
                      <p:cNvPr id="23" name="Object 113">
                        <a:extLst>
                          <a:ext uri="{FF2B5EF4-FFF2-40B4-BE49-F238E27FC236}">
                            <a16:creationId xmlns:a16="http://schemas.microsoft.com/office/drawing/2014/main" id="{47F3F0AA-3BD9-4647-8249-609E109A63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626" y="33166"/>
                        <a:ext cx="691156" cy="590777"/>
                      </a:xfrm>
                      <a:prstGeom prst="rect">
                        <a:avLst/>
                      </a:prstGeom>
                      <a:noFill/>
                    </p:spPr>
                  </p:pic>
                </p:oleObj>
              </mc:Fallback>
            </mc:AlternateContent>
          </a:graphicData>
        </a:graphic>
      </p:graphicFrame>
      <p:sp>
        <p:nvSpPr>
          <p:cNvPr id="27" name="Rounded Rectangle 13">
            <a:extLst>
              <a:ext uri="{FF2B5EF4-FFF2-40B4-BE49-F238E27FC236}">
                <a16:creationId xmlns:a16="http://schemas.microsoft.com/office/drawing/2014/main" id="{6E156E95-F187-4204-91A8-B5B331E62CB8}"/>
              </a:ext>
            </a:extLst>
          </p:cNvPr>
          <p:cNvSpPr/>
          <p:nvPr/>
        </p:nvSpPr>
        <p:spPr bwMode="auto">
          <a:xfrm>
            <a:off x="576569" y="4007050"/>
            <a:ext cx="3515490" cy="2230709"/>
          </a:xfrm>
          <a:prstGeom prst="roundRect">
            <a:avLst>
              <a:gd name="adj" fmla="val 3950"/>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a:solidFill>
                <a:schemeClr val="tx1"/>
              </a:solidFill>
              <a:latin typeface="+mn-lt"/>
              <a:ea typeface="+mn-ea"/>
              <a:cs typeface="+mn-cs"/>
            </a:endParaRPr>
          </a:p>
        </p:txBody>
      </p:sp>
      <p:sp>
        <p:nvSpPr>
          <p:cNvPr id="19" name="Text Placeholder 9"/>
          <p:cNvSpPr>
            <a:spLocks noGrp="1"/>
          </p:cNvSpPr>
          <p:nvPr>
            <p:ph type="body" sz="quarter" idx="16" hasCustomPrompt="1"/>
          </p:nvPr>
        </p:nvSpPr>
        <p:spPr>
          <a:xfrm>
            <a:off x="602500" y="4009233"/>
            <a:ext cx="3489559" cy="2228525"/>
          </a:xfrm>
        </p:spPr>
        <p:txBody>
          <a:bodyPr/>
          <a:lstStyle>
            <a:lvl1pPr>
              <a:spcBef>
                <a:spcPts val="600"/>
              </a:spcBef>
              <a:defRPr sz="1400"/>
            </a:lvl1pPr>
            <a:lvl2pPr>
              <a:lnSpc>
                <a:spcPct val="100000"/>
              </a:lnSpc>
              <a:spcBef>
                <a:spcPts val="300"/>
              </a:spcBef>
              <a:defRPr sz="1200"/>
            </a:lvl2pPr>
          </a:lstStyle>
          <a:p>
            <a:pPr lvl="0"/>
            <a:r>
              <a:rPr lang="en-US"/>
              <a:t>Describe step 4 and its sub-steps</a:t>
            </a:r>
          </a:p>
          <a:p>
            <a:pPr lvl="1"/>
            <a:r>
              <a:rPr lang="en-US"/>
              <a:t>Second level</a:t>
            </a:r>
          </a:p>
        </p:txBody>
      </p:sp>
    </p:spTree>
    <p:extLst>
      <p:ext uri="{BB962C8B-B14F-4D97-AF65-F5344CB8AC3E}">
        <p14:creationId xmlns:p14="http://schemas.microsoft.com/office/powerpoint/2010/main" val="404256721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_Cycle without Gradient">
    <p:spTree>
      <p:nvGrpSpPr>
        <p:cNvPr id="1" name=""/>
        <p:cNvGrpSpPr/>
        <p:nvPr/>
      </p:nvGrpSpPr>
      <p:grpSpPr>
        <a:xfrm>
          <a:off x="0" y="0"/>
          <a:ext cx="0" cy="0"/>
          <a:chOff x="0" y="0"/>
          <a:chExt cx="0" cy="0"/>
        </a:xfrm>
      </p:grpSpPr>
      <p:sp>
        <p:nvSpPr>
          <p:cNvPr id="28" name="Rounded Rectangle 13">
            <a:extLst>
              <a:ext uri="{FF2B5EF4-FFF2-40B4-BE49-F238E27FC236}">
                <a16:creationId xmlns:a16="http://schemas.microsoft.com/office/drawing/2014/main" id="{585F3C2F-ADBC-47D7-B5E0-8EBF5DE83270}"/>
              </a:ext>
            </a:extLst>
          </p:cNvPr>
          <p:cNvSpPr/>
          <p:nvPr/>
        </p:nvSpPr>
        <p:spPr bwMode="auto">
          <a:xfrm>
            <a:off x="8120400" y="1295399"/>
            <a:ext cx="3520440" cy="2230709"/>
          </a:xfrm>
          <a:prstGeom prst="roundRect">
            <a:avLst>
              <a:gd name="adj" fmla="val 3950"/>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a:solidFill>
                <a:schemeClr val="tx1"/>
              </a:solidFill>
              <a:latin typeface="+mn-lt"/>
              <a:ea typeface="+mn-ea"/>
              <a:cs typeface="+mn-cs"/>
            </a:endParaRPr>
          </a:p>
        </p:txBody>
      </p:sp>
      <p:sp>
        <p:nvSpPr>
          <p:cNvPr id="29" name="Rounded Rectangle 13">
            <a:extLst>
              <a:ext uri="{FF2B5EF4-FFF2-40B4-BE49-F238E27FC236}">
                <a16:creationId xmlns:a16="http://schemas.microsoft.com/office/drawing/2014/main" id="{CAD27D4E-073A-4C24-99EF-943648E14E5B}"/>
              </a:ext>
            </a:extLst>
          </p:cNvPr>
          <p:cNvSpPr/>
          <p:nvPr/>
        </p:nvSpPr>
        <p:spPr bwMode="auto">
          <a:xfrm>
            <a:off x="8120400" y="4007047"/>
            <a:ext cx="3520440" cy="2230709"/>
          </a:xfrm>
          <a:prstGeom prst="roundRect">
            <a:avLst>
              <a:gd name="adj" fmla="val 3950"/>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a:solidFill>
                <a:schemeClr val="tx1"/>
              </a:solidFill>
              <a:latin typeface="+mn-lt"/>
              <a:ea typeface="+mn-ea"/>
              <a:cs typeface="+mn-cs"/>
            </a:endParaRPr>
          </a:p>
        </p:txBody>
      </p:sp>
      <p:sp>
        <p:nvSpPr>
          <p:cNvPr id="22" name="Circular Arrow 4">
            <a:extLst>
              <a:ext uri="{FF2B5EF4-FFF2-40B4-BE49-F238E27FC236}">
                <a16:creationId xmlns:a16="http://schemas.microsoft.com/office/drawing/2014/main" id="{C2C16719-BEB6-4357-8322-4641071F8B1F}"/>
              </a:ext>
            </a:extLst>
          </p:cNvPr>
          <p:cNvSpPr/>
          <p:nvPr/>
        </p:nvSpPr>
        <p:spPr bwMode="auto">
          <a:xfrm>
            <a:off x="4080225" y="1799049"/>
            <a:ext cx="4163446" cy="4118252"/>
          </a:xfrm>
          <a:prstGeom prst="circularArrow">
            <a:avLst>
              <a:gd name="adj1" fmla="val 13145"/>
              <a:gd name="adj2" fmla="val 694608"/>
              <a:gd name="adj3" fmla="val 15503785"/>
              <a:gd name="adj4" fmla="val 10800000"/>
              <a:gd name="adj5" fmla="val 12264"/>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lvl="0" indent="-234950" algn="l" defTabSz="914400" eaLnBrk="1" latinLnBrk="0" hangingPunct="1">
              <a:lnSpc>
                <a:spcPct val="100000"/>
              </a:lnSpc>
              <a:spcBef>
                <a:spcPct val="100000"/>
              </a:spcBef>
              <a:buClrTx/>
              <a:buSzTx/>
              <a:buChar char="4"/>
              <a:tabLst/>
            </a:pPr>
            <a:endParaRPr lang="en-US" sz="1600" b="0">
              <a:solidFill>
                <a:schemeClr val="tx1"/>
              </a:solidFill>
            </a:endParaRPr>
          </a:p>
        </p:txBody>
      </p:sp>
      <p:sp>
        <p:nvSpPr>
          <p:cNvPr id="24" name="Circular Arrow 5">
            <a:extLst>
              <a:ext uri="{FF2B5EF4-FFF2-40B4-BE49-F238E27FC236}">
                <a16:creationId xmlns:a16="http://schemas.microsoft.com/office/drawing/2014/main" id="{7586B54A-D9F0-4EB2-BDC1-9C803C7CFC4B}"/>
              </a:ext>
            </a:extLst>
          </p:cNvPr>
          <p:cNvSpPr/>
          <p:nvPr/>
        </p:nvSpPr>
        <p:spPr bwMode="auto">
          <a:xfrm rot="5400000">
            <a:off x="4102822" y="1776452"/>
            <a:ext cx="4118252" cy="4163446"/>
          </a:xfrm>
          <a:prstGeom prst="circularArrow">
            <a:avLst>
              <a:gd name="adj1" fmla="val 13145"/>
              <a:gd name="adj2" fmla="val 694608"/>
              <a:gd name="adj3" fmla="val 15503785"/>
              <a:gd name="adj4" fmla="val 10800000"/>
              <a:gd name="adj5" fmla="val 12264"/>
            </a:avLst>
          </a:prstGeom>
          <a:solidFill>
            <a:srgbClr val="FF0000"/>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lvl="0" indent="-234950" algn="l" defTabSz="914400" eaLnBrk="1" latinLnBrk="0" hangingPunct="1">
              <a:lnSpc>
                <a:spcPct val="100000"/>
              </a:lnSpc>
              <a:spcBef>
                <a:spcPct val="100000"/>
              </a:spcBef>
              <a:buClrTx/>
              <a:buSzTx/>
              <a:buChar char="4"/>
              <a:tabLst/>
            </a:pPr>
            <a:endParaRPr lang="en-US" sz="1600" b="0">
              <a:solidFill>
                <a:schemeClr val="tx1"/>
              </a:solidFill>
            </a:endParaRPr>
          </a:p>
        </p:txBody>
      </p:sp>
      <p:sp>
        <p:nvSpPr>
          <p:cNvPr id="25" name="Circular Arrow 6">
            <a:extLst>
              <a:ext uri="{FF2B5EF4-FFF2-40B4-BE49-F238E27FC236}">
                <a16:creationId xmlns:a16="http://schemas.microsoft.com/office/drawing/2014/main" id="{A5C17EAE-DE92-4EA4-989F-A2D3D805B523}"/>
              </a:ext>
            </a:extLst>
          </p:cNvPr>
          <p:cNvSpPr/>
          <p:nvPr/>
        </p:nvSpPr>
        <p:spPr bwMode="auto">
          <a:xfrm rot="10800000">
            <a:off x="4080226" y="1799049"/>
            <a:ext cx="4163446" cy="4118252"/>
          </a:xfrm>
          <a:prstGeom prst="circularArrow">
            <a:avLst>
              <a:gd name="adj1" fmla="val 13145"/>
              <a:gd name="adj2" fmla="val 694608"/>
              <a:gd name="adj3" fmla="val 15503785"/>
              <a:gd name="adj4" fmla="val 10800000"/>
              <a:gd name="adj5" fmla="val 12264"/>
            </a:avLst>
          </a:prstGeom>
          <a:solidFill>
            <a:srgbClr val="D40000"/>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lvl="0" indent="-234950" algn="l" defTabSz="914400" eaLnBrk="1" latinLnBrk="0" hangingPunct="1">
              <a:lnSpc>
                <a:spcPct val="100000"/>
              </a:lnSpc>
              <a:spcBef>
                <a:spcPct val="100000"/>
              </a:spcBef>
              <a:buClrTx/>
              <a:buSzTx/>
              <a:buChar char="4"/>
              <a:tabLst/>
            </a:pPr>
            <a:endParaRPr lang="en-US" sz="1600" b="0">
              <a:solidFill>
                <a:schemeClr val="tx1"/>
              </a:solidFill>
            </a:endParaRPr>
          </a:p>
        </p:txBody>
      </p:sp>
      <p:sp>
        <p:nvSpPr>
          <p:cNvPr id="26" name="Circular Arrow 7">
            <a:extLst>
              <a:ext uri="{FF2B5EF4-FFF2-40B4-BE49-F238E27FC236}">
                <a16:creationId xmlns:a16="http://schemas.microsoft.com/office/drawing/2014/main" id="{70835F34-BE4C-4924-9BB9-FAC8457012C3}"/>
              </a:ext>
            </a:extLst>
          </p:cNvPr>
          <p:cNvSpPr/>
          <p:nvPr/>
        </p:nvSpPr>
        <p:spPr bwMode="auto">
          <a:xfrm rot="16200000">
            <a:off x="4102823" y="1776452"/>
            <a:ext cx="4118252" cy="4163446"/>
          </a:xfrm>
          <a:prstGeom prst="circularArrow">
            <a:avLst>
              <a:gd name="adj1" fmla="val 13145"/>
              <a:gd name="adj2" fmla="val 694608"/>
              <a:gd name="adj3" fmla="val 15503785"/>
              <a:gd name="adj4" fmla="val 10800000"/>
              <a:gd name="adj5" fmla="val 12264"/>
            </a:avLst>
          </a:prstGeom>
          <a:solidFill>
            <a:srgbClr val="AA0000"/>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lvl="0" indent="-234950" algn="l" defTabSz="914400" eaLnBrk="1" latinLnBrk="0" hangingPunct="1">
              <a:lnSpc>
                <a:spcPct val="100000"/>
              </a:lnSpc>
              <a:spcBef>
                <a:spcPct val="100000"/>
              </a:spcBef>
              <a:buClrTx/>
              <a:buSzTx/>
              <a:buChar char="4"/>
              <a:tabLst/>
            </a:pPr>
            <a:endParaRPr lang="en-US" sz="1600" b="0">
              <a:solidFill>
                <a:schemeClr val="tx1"/>
              </a:solidFill>
            </a:endParaRPr>
          </a:p>
        </p:txBody>
      </p:sp>
      <p:sp>
        <p:nvSpPr>
          <p:cNvPr id="2" name="Title 1"/>
          <p:cNvSpPr>
            <a:spLocks noGrp="1"/>
          </p:cNvSpPr>
          <p:nvPr>
            <p:ph type="title" hasCustomPrompt="1"/>
          </p:nvPr>
        </p:nvSpPr>
        <p:spPr/>
        <p:txBody>
          <a:bodyPr/>
          <a:lstStyle/>
          <a:p>
            <a:r>
              <a:rPr lang="en-US"/>
              <a:t>What is the Key Takeaway from the Slide?</a:t>
            </a:r>
          </a:p>
        </p:txBody>
      </p:sp>
      <p:sp>
        <p:nvSpPr>
          <p:cNvPr id="10" name="Text Placeholder 9"/>
          <p:cNvSpPr>
            <a:spLocks noGrp="1"/>
          </p:cNvSpPr>
          <p:nvPr>
            <p:ph type="body" sz="quarter" idx="10" hasCustomPrompt="1"/>
          </p:nvPr>
        </p:nvSpPr>
        <p:spPr>
          <a:xfrm rot="2700000">
            <a:off x="6354099" y="2573632"/>
            <a:ext cx="1674812" cy="422166"/>
          </a:xfrm>
        </p:spPr>
        <p:txBody>
          <a:bodyPr anchor="ctr"/>
          <a:lstStyle>
            <a:lvl1pPr marL="0" indent="0" algn="ctr">
              <a:buNone/>
              <a:defRPr sz="1400" b="1">
                <a:solidFill>
                  <a:schemeClr val="bg1"/>
                </a:solidFill>
              </a:defRPr>
            </a:lvl1pPr>
            <a:lvl2pPr>
              <a:buNone/>
              <a:defRPr/>
            </a:lvl2pPr>
            <a:lvl3pPr>
              <a:buNone/>
              <a:defRPr/>
            </a:lvl3pPr>
            <a:lvl4pPr>
              <a:buNone/>
              <a:defRPr/>
            </a:lvl4pPr>
            <a:lvl5pPr>
              <a:buNone/>
              <a:defRPr/>
            </a:lvl5pPr>
          </a:lstStyle>
          <a:p>
            <a:pPr lvl="0"/>
            <a:r>
              <a:rPr lang="en-US"/>
              <a:t>Enter Text</a:t>
            </a:r>
          </a:p>
        </p:txBody>
      </p:sp>
      <p:sp>
        <p:nvSpPr>
          <p:cNvPr id="11" name="Text Placeholder 9"/>
          <p:cNvSpPr>
            <a:spLocks noGrp="1"/>
          </p:cNvSpPr>
          <p:nvPr>
            <p:ph type="body" sz="quarter" idx="11" hasCustomPrompt="1"/>
          </p:nvPr>
        </p:nvSpPr>
        <p:spPr>
          <a:xfrm rot="18900000">
            <a:off x="4073002" y="2631973"/>
            <a:ext cx="2061968" cy="342900"/>
          </a:xfrm>
        </p:spPr>
        <p:txBody>
          <a:bodyPr anchor="ctr"/>
          <a:lstStyle>
            <a:lvl1pPr marL="0" indent="0" algn="ctr">
              <a:buNone/>
              <a:defRPr sz="1400" b="1">
                <a:solidFill>
                  <a:schemeClr val="bg1"/>
                </a:solidFill>
              </a:defRPr>
            </a:lvl1pPr>
            <a:lvl2pPr>
              <a:buNone/>
              <a:defRPr/>
            </a:lvl2pPr>
            <a:lvl3pPr>
              <a:buNone/>
              <a:defRPr/>
            </a:lvl3pPr>
            <a:lvl4pPr>
              <a:buNone/>
              <a:defRPr/>
            </a:lvl4pPr>
            <a:lvl5pPr>
              <a:buNone/>
              <a:defRPr/>
            </a:lvl5pPr>
          </a:lstStyle>
          <a:p>
            <a:pPr lvl="0"/>
            <a:r>
              <a:rPr lang="en-US"/>
              <a:t>Enter Text</a:t>
            </a:r>
          </a:p>
        </p:txBody>
      </p:sp>
      <p:sp>
        <p:nvSpPr>
          <p:cNvPr id="12" name="Text Placeholder 9"/>
          <p:cNvSpPr>
            <a:spLocks noGrp="1"/>
          </p:cNvSpPr>
          <p:nvPr>
            <p:ph type="body" sz="quarter" idx="12" hasCustomPrompt="1"/>
          </p:nvPr>
        </p:nvSpPr>
        <p:spPr>
          <a:xfrm rot="2700000">
            <a:off x="4266580" y="4660497"/>
            <a:ext cx="1674812" cy="422166"/>
          </a:xfrm>
        </p:spPr>
        <p:txBody>
          <a:bodyPr anchor="ctr"/>
          <a:lstStyle>
            <a:lvl1pPr marL="0" indent="0" algn="ctr">
              <a:buNone/>
              <a:defRPr sz="1400" b="1">
                <a:solidFill>
                  <a:schemeClr val="bg1"/>
                </a:solidFill>
              </a:defRPr>
            </a:lvl1pPr>
            <a:lvl2pPr>
              <a:buNone/>
              <a:defRPr/>
            </a:lvl2pPr>
            <a:lvl3pPr>
              <a:buNone/>
              <a:defRPr/>
            </a:lvl3pPr>
            <a:lvl4pPr>
              <a:buNone/>
              <a:defRPr/>
            </a:lvl4pPr>
            <a:lvl5pPr>
              <a:buNone/>
              <a:defRPr/>
            </a:lvl5pPr>
          </a:lstStyle>
          <a:p>
            <a:pPr lvl="0"/>
            <a:r>
              <a:rPr lang="en-US"/>
              <a:t>Enter Text</a:t>
            </a:r>
          </a:p>
        </p:txBody>
      </p:sp>
      <p:sp>
        <p:nvSpPr>
          <p:cNvPr id="13" name="Text Placeholder 9"/>
          <p:cNvSpPr>
            <a:spLocks noGrp="1"/>
          </p:cNvSpPr>
          <p:nvPr>
            <p:ph type="body" sz="quarter" idx="13" hasCustomPrompt="1"/>
          </p:nvPr>
        </p:nvSpPr>
        <p:spPr>
          <a:xfrm rot="18900000">
            <a:off x="6262041" y="4685850"/>
            <a:ext cx="2061968" cy="342900"/>
          </a:xfrm>
        </p:spPr>
        <p:txBody>
          <a:bodyPr anchor="ctr"/>
          <a:lstStyle>
            <a:lvl1pPr marL="0" indent="0" algn="ctr">
              <a:buNone/>
              <a:defRPr sz="1400" b="1">
                <a:solidFill>
                  <a:schemeClr val="bg1"/>
                </a:solidFill>
              </a:defRPr>
            </a:lvl1pPr>
            <a:lvl2pPr>
              <a:buNone/>
              <a:defRPr/>
            </a:lvl2pPr>
            <a:lvl3pPr>
              <a:buNone/>
              <a:defRPr/>
            </a:lvl3pPr>
            <a:lvl4pPr>
              <a:buNone/>
              <a:defRPr/>
            </a:lvl4pPr>
            <a:lvl5pPr>
              <a:buNone/>
              <a:defRPr/>
            </a:lvl5pPr>
          </a:lstStyle>
          <a:p>
            <a:pPr lvl="0"/>
            <a:r>
              <a:rPr lang="en-US"/>
              <a:t>Enter Text</a:t>
            </a:r>
          </a:p>
        </p:txBody>
      </p:sp>
      <p:sp>
        <p:nvSpPr>
          <p:cNvPr id="14" name="Rounded Rectangle 13"/>
          <p:cNvSpPr/>
          <p:nvPr/>
        </p:nvSpPr>
        <p:spPr bwMode="auto">
          <a:xfrm>
            <a:off x="560933" y="1295399"/>
            <a:ext cx="3520440" cy="2230709"/>
          </a:xfrm>
          <a:prstGeom prst="roundRect">
            <a:avLst>
              <a:gd name="adj" fmla="val 3950"/>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a:solidFill>
                <a:schemeClr val="tx1"/>
              </a:solidFill>
              <a:latin typeface="+mn-lt"/>
              <a:ea typeface="+mn-ea"/>
              <a:cs typeface="+mn-cs"/>
            </a:endParaRPr>
          </a:p>
        </p:txBody>
      </p:sp>
      <p:sp>
        <p:nvSpPr>
          <p:cNvPr id="15" name="Text Placeholder 9"/>
          <p:cNvSpPr>
            <a:spLocks noGrp="1"/>
          </p:cNvSpPr>
          <p:nvPr>
            <p:ph type="body" sz="quarter" idx="14" hasCustomPrompt="1"/>
          </p:nvPr>
        </p:nvSpPr>
        <p:spPr>
          <a:xfrm>
            <a:off x="576569" y="1310786"/>
            <a:ext cx="3503655" cy="2215322"/>
          </a:xfrm>
        </p:spPr>
        <p:txBody>
          <a:bodyPr/>
          <a:lstStyle>
            <a:lvl1pPr>
              <a:spcBef>
                <a:spcPts val="600"/>
              </a:spcBef>
              <a:defRPr sz="1400"/>
            </a:lvl1pPr>
            <a:lvl2pPr>
              <a:lnSpc>
                <a:spcPct val="100000"/>
              </a:lnSpc>
              <a:spcBef>
                <a:spcPts val="300"/>
              </a:spcBef>
              <a:defRPr sz="1200"/>
            </a:lvl2pPr>
          </a:lstStyle>
          <a:p>
            <a:pPr lvl="0"/>
            <a:r>
              <a:rPr lang="en-US"/>
              <a:t>Describe step 1 and its sub-steps</a:t>
            </a:r>
          </a:p>
          <a:p>
            <a:pPr lvl="1"/>
            <a:r>
              <a:rPr lang="en-US"/>
              <a:t>Second level</a:t>
            </a:r>
          </a:p>
        </p:txBody>
      </p:sp>
      <p:sp>
        <p:nvSpPr>
          <p:cNvPr id="17" name="Text Placeholder 9"/>
          <p:cNvSpPr>
            <a:spLocks noGrp="1"/>
          </p:cNvSpPr>
          <p:nvPr>
            <p:ph type="body" sz="quarter" idx="15" hasCustomPrompt="1"/>
          </p:nvPr>
        </p:nvSpPr>
        <p:spPr>
          <a:xfrm>
            <a:off x="8143275" y="1310786"/>
            <a:ext cx="3481927" cy="2215322"/>
          </a:xfrm>
        </p:spPr>
        <p:txBody>
          <a:bodyPr/>
          <a:lstStyle>
            <a:lvl1pPr>
              <a:spcBef>
                <a:spcPts val="600"/>
              </a:spcBef>
              <a:defRPr sz="1400"/>
            </a:lvl1pPr>
            <a:lvl2pPr>
              <a:lnSpc>
                <a:spcPct val="100000"/>
              </a:lnSpc>
              <a:spcBef>
                <a:spcPts val="300"/>
              </a:spcBef>
              <a:defRPr sz="1200"/>
            </a:lvl2pPr>
          </a:lstStyle>
          <a:p>
            <a:pPr lvl="0"/>
            <a:r>
              <a:rPr lang="en-US"/>
              <a:t>Describe step 2 and its sub-steps</a:t>
            </a:r>
          </a:p>
          <a:p>
            <a:pPr lvl="1"/>
            <a:r>
              <a:rPr lang="en-US"/>
              <a:t>Second level</a:t>
            </a:r>
          </a:p>
        </p:txBody>
      </p:sp>
      <p:sp>
        <p:nvSpPr>
          <p:cNvPr id="21" name="Text Placeholder 9"/>
          <p:cNvSpPr>
            <a:spLocks noGrp="1"/>
          </p:cNvSpPr>
          <p:nvPr>
            <p:ph type="body" sz="quarter" idx="17" hasCustomPrompt="1"/>
          </p:nvPr>
        </p:nvSpPr>
        <p:spPr>
          <a:xfrm>
            <a:off x="8132234" y="4007048"/>
            <a:ext cx="3492968" cy="2230709"/>
          </a:xfrm>
        </p:spPr>
        <p:txBody>
          <a:bodyPr/>
          <a:lstStyle>
            <a:lvl1pPr>
              <a:spcBef>
                <a:spcPts val="600"/>
              </a:spcBef>
              <a:defRPr sz="1400"/>
            </a:lvl1pPr>
            <a:lvl2pPr>
              <a:lnSpc>
                <a:spcPct val="100000"/>
              </a:lnSpc>
              <a:spcBef>
                <a:spcPts val="300"/>
              </a:spcBef>
              <a:defRPr sz="1200"/>
            </a:lvl2pPr>
          </a:lstStyle>
          <a:p>
            <a:pPr lvl="0"/>
            <a:r>
              <a:rPr lang="en-US"/>
              <a:t>Describe step 3 and its sub-steps</a:t>
            </a:r>
          </a:p>
          <a:p>
            <a:pPr lvl="1"/>
            <a:r>
              <a:rPr lang="en-US"/>
              <a:t>Second level</a:t>
            </a:r>
          </a:p>
        </p:txBody>
      </p:sp>
      <p:graphicFrame>
        <p:nvGraphicFramePr>
          <p:cNvPr id="23" name="Object 113">
            <a:extLst>
              <a:ext uri="{FF2B5EF4-FFF2-40B4-BE49-F238E27FC236}">
                <a16:creationId xmlns:a16="http://schemas.microsoft.com/office/drawing/2014/main" id="{47F3F0AA-3BD9-4647-8249-609E109A637C}"/>
              </a:ext>
            </a:extLst>
          </p:cNvPr>
          <p:cNvGraphicFramePr>
            <a:graphicFrameLocks noChangeAspect="1"/>
          </p:cNvGraphicFramePr>
          <p:nvPr/>
        </p:nvGraphicFramePr>
        <p:xfrm>
          <a:off x="11499626" y="33166"/>
          <a:ext cx="691156" cy="590777"/>
        </p:xfrm>
        <a:graphic>
          <a:graphicData uri="http://schemas.openxmlformats.org/presentationml/2006/ole">
            <mc:AlternateContent xmlns:mc="http://schemas.openxmlformats.org/markup-compatibility/2006">
              <mc:Choice xmlns:v="urn:schemas-microsoft-com:vml" Requires="v">
                <p:oleObj spid="_x0000_s24584" r:id="rId3" imgW="971686" imgH="895238" progId="PBrush">
                  <p:embed/>
                </p:oleObj>
              </mc:Choice>
              <mc:Fallback>
                <p:oleObj r:id="rId3" imgW="971686" imgH="895238" progId="PBrush">
                  <p:embed/>
                  <p:pic>
                    <p:nvPicPr>
                      <p:cNvPr id="23" name="Object 113">
                        <a:extLst>
                          <a:ext uri="{FF2B5EF4-FFF2-40B4-BE49-F238E27FC236}">
                            <a16:creationId xmlns:a16="http://schemas.microsoft.com/office/drawing/2014/main" id="{47F3F0AA-3BD9-4647-8249-609E109A63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626" y="33166"/>
                        <a:ext cx="691156" cy="590777"/>
                      </a:xfrm>
                      <a:prstGeom prst="rect">
                        <a:avLst/>
                      </a:prstGeom>
                      <a:noFill/>
                    </p:spPr>
                  </p:pic>
                </p:oleObj>
              </mc:Fallback>
            </mc:AlternateContent>
          </a:graphicData>
        </a:graphic>
      </p:graphicFrame>
      <p:sp>
        <p:nvSpPr>
          <p:cNvPr id="27" name="Rounded Rectangle 13">
            <a:extLst>
              <a:ext uri="{FF2B5EF4-FFF2-40B4-BE49-F238E27FC236}">
                <a16:creationId xmlns:a16="http://schemas.microsoft.com/office/drawing/2014/main" id="{6E156E95-F187-4204-91A8-B5B331E62CB8}"/>
              </a:ext>
            </a:extLst>
          </p:cNvPr>
          <p:cNvSpPr/>
          <p:nvPr/>
        </p:nvSpPr>
        <p:spPr bwMode="auto">
          <a:xfrm>
            <a:off x="576569" y="4007050"/>
            <a:ext cx="3515490" cy="2230709"/>
          </a:xfrm>
          <a:prstGeom prst="roundRect">
            <a:avLst>
              <a:gd name="adj" fmla="val 3950"/>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pPr>
            <a:endParaRPr lang="en-US" sz="1600" b="0">
              <a:solidFill>
                <a:schemeClr val="tx1"/>
              </a:solidFill>
              <a:latin typeface="+mn-lt"/>
              <a:ea typeface="+mn-ea"/>
              <a:cs typeface="+mn-cs"/>
            </a:endParaRPr>
          </a:p>
        </p:txBody>
      </p:sp>
      <p:sp>
        <p:nvSpPr>
          <p:cNvPr id="19" name="Text Placeholder 9"/>
          <p:cNvSpPr>
            <a:spLocks noGrp="1"/>
          </p:cNvSpPr>
          <p:nvPr>
            <p:ph type="body" sz="quarter" idx="16" hasCustomPrompt="1"/>
          </p:nvPr>
        </p:nvSpPr>
        <p:spPr>
          <a:xfrm>
            <a:off x="602500" y="4009233"/>
            <a:ext cx="3489559" cy="2228525"/>
          </a:xfrm>
        </p:spPr>
        <p:txBody>
          <a:bodyPr/>
          <a:lstStyle>
            <a:lvl1pPr>
              <a:spcBef>
                <a:spcPts val="600"/>
              </a:spcBef>
              <a:defRPr sz="1400"/>
            </a:lvl1pPr>
            <a:lvl2pPr>
              <a:lnSpc>
                <a:spcPct val="100000"/>
              </a:lnSpc>
              <a:spcBef>
                <a:spcPts val="300"/>
              </a:spcBef>
              <a:defRPr sz="1200"/>
            </a:lvl2pPr>
          </a:lstStyle>
          <a:p>
            <a:pPr lvl="0"/>
            <a:r>
              <a:rPr lang="en-US"/>
              <a:t>Describe step 4 and its sub-steps</a:t>
            </a:r>
          </a:p>
          <a:p>
            <a:pPr lvl="1"/>
            <a:r>
              <a:rPr lang="en-US"/>
              <a:t>Second level</a:t>
            </a:r>
          </a:p>
        </p:txBody>
      </p:sp>
    </p:spTree>
    <p:extLst>
      <p:ext uri="{BB962C8B-B14F-4D97-AF65-F5344CB8AC3E}">
        <p14:creationId xmlns:p14="http://schemas.microsoft.com/office/powerpoint/2010/main" val="4377827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E21BE-8396-4D8E-8EDB-8A82C180DFF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924DD24-9FEB-4AF7-B49B-E05DD2CC5EC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B3695E7-2C9C-441F-9BB3-66B17439C4B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3A44DD4-50C3-4BF8-A46E-2BC1ED42F7A8}"/>
              </a:ext>
            </a:extLst>
          </p:cNvPr>
          <p:cNvSpPr>
            <a:spLocks noGrp="1"/>
          </p:cNvSpPr>
          <p:nvPr>
            <p:ph type="dt" sz="half" idx="10"/>
          </p:nvPr>
        </p:nvSpPr>
        <p:spPr/>
        <p:txBody>
          <a:bodyPr/>
          <a:lstStyle/>
          <a:p>
            <a:fld id="{5A53F6B1-F979-4EFB-A151-14D60A388C8D}" type="datetimeFigureOut">
              <a:rPr lang="en-IN" smtClean="0"/>
              <a:t>04-06-2020</a:t>
            </a:fld>
            <a:endParaRPr lang="en-IN"/>
          </a:p>
        </p:txBody>
      </p:sp>
      <p:sp>
        <p:nvSpPr>
          <p:cNvPr id="6" name="Footer Placeholder 5">
            <a:extLst>
              <a:ext uri="{FF2B5EF4-FFF2-40B4-BE49-F238E27FC236}">
                <a16:creationId xmlns:a16="http://schemas.microsoft.com/office/drawing/2014/main" id="{850A6D40-2773-4D8C-AA9F-7C1F03FB156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2A2B3D9-DA49-4B8E-B967-6D694A782357}"/>
              </a:ext>
            </a:extLst>
          </p:cNvPr>
          <p:cNvSpPr>
            <a:spLocks noGrp="1"/>
          </p:cNvSpPr>
          <p:nvPr>
            <p:ph type="sldNum" sz="quarter" idx="12"/>
          </p:nvPr>
        </p:nvSpPr>
        <p:spPr/>
        <p:txBody>
          <a:bodyPr/>
          <a:lstStyle/>
          <a:p>
            <a:fld id="{D1B115F8-C217-456A-8CD7-4070FF8E5AAA}" type="slidenum">
              <a:rPr lang="en-IN" smtClean="0"/>
              <a:t>‹#›</a:t>
            </a:fld>
            <a:endParaRPr lang="en-IN"/>
          </a:p>
        </p:txBody>
      </p:sp>
    </p:spTree>
    <p:extLst>
      <p:ext uri="{BB962C8B-B14F-4D97-AF65-F5344CB8AC3E}">
        <p14:creationId xmlns:p14="http://schemas.microsoft.com/office/powerpoint/2010/main" val="16280703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What is the Key Takeaway from the Slide?</a:t>
            </a:r>
          </a:p>
        </p:txBody>
      </p:sp>
      <p:sp>
        <p:nvSpPr>
          <p:cNvPr id="8" name="Chart Placeholder 7"/>
          <p:cNvSpPr>
            <a:spLocks noGrp="1"/>
          </p:cNvSpPr>
          <p:nvPr>
            <p:ph type="chart" sz="quarter" idx="10"/>
          </p:nvPr>
        </p:nvSpPr>
        <p:spPr>
          <a:xfrm>
            <a:off x="2249599" y="1295400"/>
            <a:ext cx="7692804" cy="3962400"/>
          </a:xfrm>
        </p:spPr>
        <p:txBody>
          <a:bodyPr/>
          <a:lstStyle/>
          <a:p>
            <a:r>
              <a:rPr lang="en-US"/>
              <a:t>Click icon to add chart</a:t>
            </a:r>
          </a:p>
        </p:txBody>
      </p:sp>
      <p:graphicFrame>
        <p:nvGraphicFramePr>
          <p:cNvPr id="6" name="Object 113">
            <a:extLst>
              <a:ext uri="{FF2B5EF4-FFF2-40B4-BE49-F238E27FC236}">
                <a16:creationId xmlns:a16="http://schemas.microsoft.com/office/drawing/2014/main" id="{C64BCE9C-F3AD-4A8E-B5EB-30148DAA0C16}"/>
              </a:ext>
            </a:extLst>
          </p:cNvPr>
          <p:cNvGraphicFramePr>
            <a:graphicFrameLocks noChangeAspect="1"/>
          </p:cNvGraphicFramePr>
          <p:nvPr/>
        </p:nvGraphicFramePr>
        <p:xfrm>
          <a:off x="11499626" y="33166"/>
          <a:ext cx="691156" cy="590777"/>
        </p:xfrm>
        <a:graphic>
          <a:graphicData uri="http://schemas.openxmlformats.org/presentationml/2006/ole">
            <mc:AlternateContent xmlns:mc="http://schemas.openxmlformats.org/markup-compatibility/2006">
              <mc:Choice xmlns:v="urn:schemas-microsoft-com:vml" Requires="v">
                <p:oleObj spid="_x0000_s25608" r:id="rId3" imgW="971686" imgH="895238" progId="PBrush">
                  <p:embed/>
                </p:oleObj>
              </mc:Choice>
              <mc:Fallback>
                <p:oleObj r:id="rId3" imgW="971686" imgH="895238" progId="PBrush">
                  <p:embed/>
                  <p:pic>
                    <p:nvPicPr>
                      <p:cNvPr id="6" name="Object 113">
                        <a:extLst>
                          <a:ext uri="{FF2B5EF4-FFF2-40B4-BE49-F238E27FC236}">
                            <a16:creationId xmlns:a16="http://schemas.microsoft.com/office/drawing/2014/main" id="{C64BCE9C-F3AD-4A8E-B5EB-30148DAA0C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626" y="33166"/>
                        <a:ext cx="691156" cy="590777"/>
                      </a:xfrm>
                      <a:prstGeom prst="rect">
                        <a:avLst/>
                      </a:prstGeom>
                      <a:noFill/>
                    </p:spPr>
                  </p:pic>
                </p:oleObj>
              </mc:Fallback>
            </mc:AlternateContent>
          </a:graphicData>
        </a:graphic>
      </p:graphicFrame>
    </p:spTree>
    <p:extLst>
      <p:ext uri="{BB962C8B-B14F-4D97-AF65-F5344CB8AC3E}">
        <p14:creationId xmlns:p14="http://schemas.microsoft.com/office/powerpoint/2010/main" val="3774956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Bullets with sub bullets">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609600" y="1092200"/>
            <a:ext cx="10972800" cy="4673600"/>
          </a:xfrm>
          <a:prstGeom prst="rect">
            <a:avLst/>
          </a:prstGeom>
        </p:spPr>
        <p:txBody>
          <a:bodyPr/>
          <a:lstStyle>
            <a:lvl1pPr marL="457189" indent="-457189">
              <a:spcBef>
                <a:spcPts val="800"/>
              </a:spcBef>
              <a:spcAft>
                <a:spcPts val="800"/>
              </a:spcAft>
              <a:buFont typeface="Arial" panose="020B0604020202020204" pitchFamily="34" charset="0"/>
              <a:buChar char="•"/>
              <a:defRPr sz="2400" baseline="0">
                <a:solidFill>
                  <a:srgbClr val="006666"/>
                </a:solidFill>
                <a:latin typeface="Segoe UI" panose="020B0502040204020203" pitchFamily="34" charset="0"/>
                <a:ea typeface="Segoe UI" panose="020B0502040204020203" pitchFamily="34" charset="0"/>
                <a:cs typeface="Segoe UI" panose="020B0502040204020203" pitchFamily="34" charset="0"/>
              </a:defRPr>
            </a:lvl1pPr>
            <a:lvl2pPr>
              <a:spcBef>
                <a:spcPts val="400"/>
              </a:spcBef>
              <a:spcAft>
                <a:spcPts val="400"/>
              </a:spcAft>
              <a:defRPr sz="1867">
                <a:solidFill>
                  <a:srgbClr val="006666"/>
                </a:solidFill>
                <a:latin typeface="Segoe UI Light" panose="020B0502040204020203" pitchFamily="34" charset="0"/>
                <a:cs typeface="Segoe UI Light" panose="020B0502040204020203" pitchFamily="34" charset="0"/>
              </a:defRPr>
            </a:lvl2pPr>
            <a:lvl3pPr marL="1219170" indent="0">
              <a:buNone/>
              <a:defRPr/>
            </a:lvl3pPr>
          </a:lstStyle>
          <a:p>
            <a:pPr lvl="0"/>
            <a:r>
              <a:rPr lang="en-US"/>
              <a:t>Text First level 1</a:t>
            </a:r>
          </a:p>
          <a:p>
            <a:pPr lvl="1"/>
            <a:r>
              <a:rPr lang="en-US"/>
              <a:t>Text second level 1</a:t>
            </a:r>
          </a:p>
          <a:p>
            <a:pPr lvl="1"/>
            <a:r>
              <a:rPr lang="en-US"/>
              <a:t>Text second level 2</a:t>
            </a:r>
          </a:p>
          <a:p>
            <a:pPr lvl="0"/>
            <a:r>
              <a:rPr lang="en-US"/>
              <a:t>Text First level 2</a:t>
            </a:r>
          </a:p>
          <a:p>
            <a:pPr lvl="1"/>
            <a:r>
              <a:rPr lang="en-US"/>
              <a:t>Text second level 1</a:t>
            </a:r>
          </a:p>
          <a:p>
            <a:pPr lvl="1"/>
            <a:r>
              <a:rPr lang="en-US"/>
              <a:t>Text second level 2</a:t>
            </a:r>
          </a:p>
          <a:p>
            <a:pPr lvl="1"/>
            <a:endParaRPr lang="en-US"/>
          </a:p>
        </p:txBody>
      </p:sp>
      <p:sp>
        <p:nvSpPr>
          <p:cNvPr id="11" name="Text Placeholder 3"/>
          <p:cNvSpPr>
            <a:spLocks noGrp="1"/>
          </p:cNvSpPr>
          <p:nvPr>
            <p:ph type="body" sz="quarter" idx="11" hasCustomPrompt="1"/>
          </p:nvPr>
        </p:nvSpPr>
        <p:spPr>
          <a:xfrm>
            <a:off x="609600" y="177800"/>
            <a:ext cx="10972800" cy="914400"/>
          </a:xfrm>
          <a:prstGeom prst="rect">
            <a:avLst/>
          </a:prstGeom>
        </p:spPr>
        <p:txBody>
          <a:bodyPr anchor="ctr"/>
          <a:lstStyle>
            <a:lvl1pPr marL="0" indent="0" algn="ctr">
              <a:buNone/>
              <a:defRPr sz="2933" spc="-133" baseline="0">
                <a:solidFill>
                  <a:srgbClr val="800000"/>
                </a:solidFill>
                <a:latin typeface="Segoe UI Semibold" panose="020B0702040204020203" pitchFamily="34" charset="0"/>
                <a:cs typeface="Segoe UI Semibold" panose="020B0702040204020203" pitchFamily="34" charset="0"/>
              </a:defRPr>
            </a:lvl1pPr>
          </a:lstStyle>
          <a:p>
            <a:pPr lvl="0"/>
            <a:r>
              <a:rPr lang="en-US"/>
              <a:t>What is the key takeaway from the slide?</a:t>
            </a:r>
          </a:p>
        </p:txBody>
      </p:sp>
    </p:spTree>
    <p:extLst>
      <p:ext uri="{BB962C8B-B14F-4D97-AF65-F5344CB8AC3E}">
        <p14:creationId xmlns:p14="http://schemas.microsoft.com/office/powerpoint/2010/main" val="2106556980"/>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E21BE-8396-4D8E-8EDB-8A82C180DFF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924DD24-9FEB-4AF7-B49B-E05DD2CC5EC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B3695E7-2C9C-441F-9BB3-66B17439C4B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3A44DD4-50C3-4BF8-A46E-2BC1ED42F7A8}"/>
              </a:ext>
            </a:extLst>
          </p:cNvPr>
          <p:cNvSpPr>
            <a:spLocks noGrp="1"/>
          </p:cNvSpPr>
          <p:nvPr>
            <p:ph type="dt" sz="half" idx="10"/>
          </p:nvPr>
        </p:nvSpPr>
        <p:spPr/>
        <p:txBody>
          <a:bodyPr/>
          <a:lstStyle/>
          <a:p>
            <a:fld id="{5A53F6B1-F979-4EFB-A151-14D60A388C8D}" type="datetimeFigureOut">
              <a:rPr lang="en-IN" smtClean="0"/>
              <a:t>22-01-2020</a:t>
            </a:fld>
            <a:endParaRPr lang="en-IN"/>
          </a:p>
        </p:txBody>
      </p:sp>
      <p:sp>
        <p:nvSpPr>
          <p:cNvPr id="6" name="Footer Placeholder 5">
            <a:extLst>
              <a:ext uri="{FF2B5EF4-FFF2-40B4-BE49-F238E27FC236}">
                <a16:creationId xmlns:a16="http://schemas.microsoft.com/office/drawing/2014/main" id="{850A6D40-2773-4D8C-AA9F-7C1F03FB156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2A2B3D9-DA49-4B8E-B967-6D694A782357}"/>
              </a:ext>
            </a:extLst>
          </p:cNvPr>
          <p:cNvSpPr>
            <a:spLocks noGrp="1"/>
          </p:cNvSpPr>
          <p:nvPr>
            <p:ph type="sldNum" sz="quarter" idx="12"/>
          </p:nvPr>
        </p:nvSpPr>
        <p:spPr/>
        <p:txBody>
          <a:bodyPr/>
          <a:lstStyle/>
          <a:p>
            <a:fld id="{D1B115F8-C217-456A-8CD7-4070FF8E5AAA}" type="slidenum">
              <a:rPr lang="en-IN" smtClean="0"/>
              <a:t>‹#›</a:t>
            </a:fld>
            <a:endParaRPr lang="en-IN"/>
          </a:p>
        </p:txBody>
      </p:sp>
    </p:spTree>
    <p:extLst>
      <p:ext uri="{BB962C8B-B14F-4D97-AF65-F5344CB8AC3E}">
        <p14:creationId xmlns:p14="http://schemas.microsoft.com/office/powerpoint/2010/main" val="16280703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ransition">
    <p:spTree>
      <p:nvGrpSpPr>
        <p:cNvPr id="1" name=""/>
        <p:cNvGrpSpPr/>
        <p:nvPr/>
      </p:nvGrpSpPr>
      <p:grpSpPr>
        <a:xfrm>
          <a:off x="0" y="0"/>
          <a:ext cx="0" cy="0"/>
          <a:chOff x="0" y="0"/>
          <a:chExt cx="0" cy="0"/>
        </a:xfrm>
      </p:grpSpPr>
      <p:sp>
        <p:nvSpPr>
          <p:cNvPr id="7" name="Text Placeholder 3"/>
          <p:cNvSpPr>
            <a:spLocks noGrp="1"/>
          </p:cNvSpPr>
          <p:nvPr>
            <p:ph type="body" sz="quarter" idx="11" hasCustomPrompt="1"/>
          </p:nvPr>
        </p:nvSpPr>
        <p:spPr>
          <a:xfrm>
            <a:off x="609600" y="1905000"/>
            <a:ext cx="10972800" cy="1219200"/>
          </a:xfrm>
          <a:prstGeom prst="rect">
            <a:avLst/>
          </a:prstGeom>
        </p:spPr>
        <p:txBody>
          <a:bodyPr anchor="ctr"/>
          <a:lstStyle>
            <a:lvl1pPr marL="0" indent="0" algn="ctr">
              <a:lnSpc>
                <a:spcPts val="4267"/>
              </a:lnSpc>
              <a:spcBef>
                <a:spcPts val="0"/>
              </a:spcBef>
              <a:buNone/>
              <a:defRPr spc="-133" baseline="0">
                <a:solidFill>
                  <a:schemeClr val="accent1"/>
                </a:solidFill>
                <a:latin typeface="Segoe UI Semibold" panose="020B0702040204020203" pitchFamily="34" charset="0"/>
                <a:cs typeface="Segoe UI Semibold" panose="020B0702040204020203" pitchFamily="34" charset="0"/>
              </a:defRPr>
            </a:lvl1pPr>
          </a:lstStyle>
          <a:p>
            <a:pPr lvl="0"/>
            <a:r>
              <a:rPr lang="en-US"/>
              <a:t>Transition Slide Header</a:t>
            </a:r>
          </a:p>
        </p:txBody>
      </p:sp>
      <p:sp>
        <p:nvSpPr>
          <p:cNvPr id="8" name="Text Placeholder 3"/>
          <p:cNvSpPr>
            <a:spLocks noGrp="1"/>
          </p:cNvSpPr>
          <p:nvPr>
            <p:ph type="body" sz="quarter" idx="12" hasCustomPrompt="1"/>
          </p:nvPr>
        </p:nvSpPr>
        <p:spPr>
          <a:xfrm>
            <a:off x="608439" y="3124200"/>
            <a:ext cx="10972800" cy="914400"/>
          </a:xfrm>
          <a:prstGeom prst="rect">
            <a:avLst/>
          </a:prstGeom>
        </p:spPr>
        <p:txBody>
          <a:bodyPr anchor="ctr"/>
          <a:lstStyle>
            <a:lvl1pPr marL="0" indent="0" algn="ctr">
              <a:buNone/>
              <a:defRPr sz="3200" i="0" spc="-133" baseline="0">
                <a:solidFill>
                  <a:schemeClr val="accent1"/>
                </a:solidFill>
                <a:latin typeface="Segoe UI Light" panose="020B0502040204020203" pitchFamily="34" charset="0"/>
                <a:cs typeface="Segoe UI Light" panose="020B0502040204020203" pitchFamily="34" charset="0"/>
              </a:defRPr>
            </a:lvl1pPr>
          </a:lstStyle>
          <a:p>
            <a:pPr lvl="0"/>
            <a:r>
              <a:rPr lang="en-US"/>
              <a:t>Slide sub-header</a:t>
            </a:r>
          </a:p>
        </p:txBody>
      </p:sp>
    </p:spTree>
    <p:extLst>
      <p:ext uri="{BB962C8B-B14F-4D97-AF65-F5344CB8AC3E}">
        <p14:creationId xmlns:p14="http://schemas.microsoft.com/office/powerpoint/2010/main" val="106764654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graphicFrame>
        <p:nvGraphicFramePr>
          <p:cNvPr id="3" name="Object 7"/>
          <p:cNvGraphicFramePr>
            <a:graphicFrameLocks noChangeAspect="1"/>
          </p:cNvGraphicFramePr>
          <p:nvPr/>
        </p:nvGraphicFramePr>
        <p:xfrm>
          <a:off x="11384806" y="76200"/>
          <a:ext cx="730973" cy="547688"/>
        </p:xfrm>
        <a:graphic>
          <a:graphicData uri="http://schemas.openxmlformats.org/presentationml/2006/ole">
            <mc:AlternateContent xmlns:mc="http://schemas.openxmlformats.org/markup-compatibility/2006">
              <mc:Choice xmlns:v="urn:schemas-microsoft-com:vml" Requires="v">
                <p:oleObj spid="_x0000_s26632" r:id="rId3" imgW="971686" imgH="895238" progId="PBrush">
                  <p:embed/>
                </p:oleObj>
              </mc:Choice>
              <mc:Fallback>
                <p:oleObj r:id="rId3" imgW="971686" imgH="895238" progId="PBrush">
                  <p:embed/>
                  <p:pic>
                    <p:nvPicPr>
                      <p:cNvPr id="3"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4806" y="76200"/>
                        <a:ext cx="730973"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4957085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and No Content">
    <p:spTree>
      <p:nvGrpSpPr>
        <p:cNvPr id="1" name=""/>
        <p:cNvGrpSpPr/>
        <p:nvPr/>
      </p:nvGrpSpPr>
      <p:grpSpPr>
        <a:xfrm>
          <a:off x="0" y="0"/>
          <a:ext cx="0" cy="0"/>
          <a:chOff x="0" y="0"/>
          <a:chExt cx="0" cy="0"/>
        </a:xfrm>
      </p:grpSpPr>
      <p:pic>
        <p:nvPicPr>
          <p:cNvPr id="6" name="Content Placeholder 7">
            <a:extLst>
              <a:ext uri="{FF2B5EF4-FFF2-40B4-BE49-F238E27FC236}">
                <a16:creationId xmlns:a16="http://schemas.microsoft.com/office/drawing/2014/main" id="{815BBBC7-BC6D-443C-ACBC-8F1E4AFF5FF0}"/>
              </a:ext>
            </a:extLst>
          </p:cNvPr>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3" name="Rectangle 2"/>
          <p:cNvSpPr/>
          <p:nvPr/>
        </p:nvSpPr>
        <p:spPr>
          <a:xfrm>
            <a:off x="0" y="0"/>
            <a:ext cx="12191999" cy="958850"/>
          </a:xfrm>
          <a:prstGeom prst="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a:extLst>
              <a:ext uri="{FF2B5EF4-FFF2-40B4-BE49-F238E27FC236}">
                <a16:creationId xmlns:a16="http://schemas.microsoft.com/office/drawing/2014/main" id="{55F42860-7D57-442B-AB4C-105E8D1BA2EB}"/>
              </a:ext>
            </a:extLst>
          </p:cNvPr>
          <p:cNvSpPr>
            <a:spLocks noGrp="1"/>
          </p:cNvSpPr>
          <p:nvPr>
            <p:ph type="title" hasCustomPrompt="1"/>
          </p:nvPr>
        </p:nvSpPr>
        <p:spPr>
          <a:xfrm>
            <a:off x="562888" y="193720"/>
            <a:ext cx="11062315" cy="656230"/>
          </a:xfrm>
        </p:spPr>
        <p:txBody>
          <a:bodyPr anchor="ctr"/>
          <a:lstStyle>
            <a:lvl1pPr>
              <a:defRPr>
                <a:solidFill>
                  <a:schemeClr val="bg1"/>
                </a:solidFill>
                <a:latin typeface="Segoe UI" panose="020B0502040204020203" pitchFamily="34" charset="0"/>
                <a:cs typeface="Segoe UI" panose="020B0502040204020203" pitchFamily="34" charset="0"/>
              </a:defRPr>
            </a:lvl1pPr>
          </a:lstStyle>
          <a:p>
            <a:r>
              <a:rPr lang="en-US"/>
              <a:t>What is the Key Takeaway from the Slide?</a:t>
            </a:r>
          </a:p>
        </p:txBody>
      </p:sp>
      <p:grpSp>
        <p:nvGrpSpPr>
          <p:cNvPr id="7" name="Group 6">
            <a:extLst>
              <a:ext uri="{FF2B5EF4-FFF2-40B4-BE49-F238E27FC236}">
                <a16:creationId xmlns:a16="http://schemas.microsoft.com/office/drawing/2014/main" id="{4A3BF23B-0778-4766-89B9-059CBE0C30D3}"/>
              </a:ext>
            </a:extLst>
          </p:cNvPr>
          <p:cNvGrpSpPr/>
          <p:nvPr/>
        </p:nvGrpSpPr>
        <p:grpSpPr>
          <a:xfrm>
            <a:off x="4941623" y="6606978"/>
            <a:ext cx="2308754" cy="215444"/>
            <a:chOff x="9876632" y="5921190"/>
            <a:chExt cx="2308754" cy="215444"/>
          </a:xfrm>
        </p:grpSpPr>
        <p:pic>
          <p:nvPicPr>
            <p:cNvPr id="8" name="Picture 7">
              <a:extLst>
                <a:ext uri="{FF2B5EF4-FFF2-40B4-BE49-F238E27FC236}">
                  <a16:creationId xmlns:a16="http://schemas.microsoft.com/office/drawing/2014/main" id="{F63170B0-47E1-4861-A415-869624A539E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34966"/>
            <a:stretch/>
          </p:blipFill>
          <p:spPr>
            <a:xfrm>
              <a:off x="9876632" y="5935523"/>
              <a:ext cx="209106" cy="186779"/>
            </a:xfrm>
            <a:prstGeom prst="rect">
              <a:avLst/>
            </a:prstGeom>
          </p:spPr>
        </p:pic>
        <p:sp>
          <p:nvSpPr>
            <p:cNvPr id="9" name="TextBox 8">
              <a:extLst>
                <a:ext uri="{FF2B5EF4-FFF2-40B4-BE49-F238E27FC236}">
                  <a16:creationId xmlns:a16="http://schemas.microsoft.com/office/drawing/2014/main" id="{C3F7E3D6-1FA0-4193-A6EA-EBF069010A70}"/>
                </a:ext>
              </a:extLst>
            </p:cNvPr>
            <p:cNvSpPr txBox="1"/>
            <p:nvPr/>
          </p:nvSpPr>
          <p:spPr>
            <a:xfrm>
              <a:off x="10065895" y="5921190"/>
              <a:ext cx="2119491" cy="215444"/>
            </a:xfrm>
            <a:prstGeom prst="rect">
              <a:avLst/>
            </a:prstGeom>
            <a:noFill/>
          </p:spPr>
          <p:txBody>
            <a:bodyPr wrap="none" rtlCol="0">
              <a:spAutoFit/>
            </a:bodyPr>
            <a:lstStyle/>
            <a:p>
              <a:r>
                <a:rPr lang="en-IN" sz="800" b="0" i="0" kern="1200">
                  <a:solidFill>
                    <a:srgbClr val="800000"/>
                  </a:solidFill>
                  <a:effectLst/>
                  <a:latin typeface="Segoe UI Light" panose="020B0502040204020203" pitchFamily="34" charset="0"/>
                  <a:cs typeface="Segoe UI Light" panose="020B0502040204020203" pitchFamily="34" charset="0"/>
                </a:rPr>
                <a:t>© 2019 Mu Sigma | Reproduction Prohibited </a:t>
              </a:r>
              <a:endParaRPr lang="en-IN" sz="800" i="0">
                <a:solidFill>
                  <a:srgbClr val="800000"/>
                </a:solidFill>
                <a:latin typeface="Segoe UI Light" panose="020B0502040204020203" pitchFamily="34" charset="0"/>
                <a:cs typeface="Segoe UI Light" panose="020B0502040204020203" pitchFamily="34" charset="0"/>
              </a:endParaRPr>
            </a:p>
          </p:txBody>
        </p:sp>
      </p:grpSp>
      <p:sp>
        <p:nvSpPr>
          <p:cNvPr id="10" name="Content Placeholder 2"/>
          <p:cNvSpPr>
            <a:spLocks noGrp="1"/>
          </p:cNvSpPr>
          <p:nvPr>
            <p:ph idx="1" hasCustomPrompt="1"/>
          </p:nvPr>
        </p:nvSpPr>
        <p:spPr>
          <a:xfrm>
            <a:off x="795471" y="1381125"/>
            <a:ext cx="10788689" cy="4191000"/>
          </a:xfrm>
        </p:spPr>
        <p:txBody>
          <a:bodyPr/>
          <a:lstStyle>
            <a:lvl1pPr>
              <a:buClr>
                <a:srgbClr val="003399"/>
              </a:buClr>
              <a:defRPr/>
            </a:lvl1pPr>
            <a:lvl2pPr>
              <a:buClr>
                <a:srgbClr val="003399"/>
              </a:buClr>
              <a:defRPr/>
            </a:lvl2pPr>
            <a:lvl3pPr>
              <a:buClr>
                <a:srgbClr val="003399"/>
              </a:buClr>
              <a:defRPr/>
            </a:lvl3pPr>
            <a:lvl4pPr>
              <a:buClr>
                <a:srgbClr val="003399"/>
              </a:buClr>
              <a:defRPr/>
            </a:lvl4pPr>
          </a:lstStyle>
          <a:p>
            <a:pPr lvl="0"/>
            <a:r>
              <a:rPr lang="en-US"/>
              <a:t>Supporting Points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6034396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1"/>
          <p:cNvSpPr/>
          <p:nvPr userDrawn="1"/>
        </p:nvSpPr>
        <p:spPr>
          <a:xfrm>
            <a:off x="0" y="6474649"/>
            <a:ext cx="6096000" cy="420756"/>
          </a:xfrm>
          <a:prstGeom prst="rect">
            <a:avLst/>
          </a:prstGeom>
        </p:spPr>
        <p:txBody>
          <a:bodyPr>
            <a:spAutoFit/>
          </a:bodyPr>
          <a:lstStyle/>
          <a:p>
            <a:pPr defTabSz="609585"/>
            <a:r>
              <a:rPr lang="en-GB" sz="1067">
                <a:solidFill>
                  <a:prstClr val="black"/>
                </a:solidFill>
                <a:latin typeface="Marsfont"/>
                <a:cs typeface="Marsfont"/>
              </a:rPr>
              <a:t>Confidential - Subject to local I&amp;I and Consultation Process</a:t>
            </a:r>
          </a:p>
          <a:p>
            <a:pPr defTabSz="609585"/>
            <a:r>
              <a:rPr lang="en-GB" sz="1067">
                <a:solidFill>
                  <a:prstClr val="black"/>
                </a:solidFill>
                <a:latin typeface="Marsfont"/>
                <a:cs typeface="Marsfont"/>
              </a:rPr>
              <a:t>Everything in this presentation is ‘draft’ and ‘proposal’ ONLY</a:t>
            </a:r>
          </a:p>
        </p:txBody>
      </p:sp>
    </p:spTree>
    <p:extLst>
      <p:ext uri="{BB962C8B-B14F-4D97-AF65-F5344CB8AC3E}">
        <p14:creationId xmlns:p14="http://schemas.microsoft.com/office/powerpoint/2010/main" val="42723193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cSld name="Title Only with sidebar">
    <p:spTree>
      <p:nvGrpSpPr>
        <p:cNvPr id="1" name=""/>
        <p:cNvGrpSpPr/>
        <p:nvPr/>
      </p:nvGrpSpPr>
      <p:grpSpPr>
        <a:xfrm>
          <a:off x="0" y="0"/>
          <a:ext cx="0" cy="0"/>
          <a:chOff x="0" y="0"/>
          <a:chExt cx="0" cy="0"/>
        </a:xfrm>
      </p:grpSpPr>
      <p:pic>
        <p:nvPicPr>
          <p:cNvPr id="3" name="Picture 2" descr="PowerPoint templates11.jpg"/>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1442034" y="0"/>
            <a:ext cx="749967" cy="6858000"/>
          </a:xfrm>
          <a:prstGeom prst="rect">
            <a:avLst/>
          </a:prstGeom>
        </p:spPr>
      </p:pic>
      <p:sp>
        <p:nvSpPr>
          <p:cNvPr id="2" name="Title 1"/>
          <p:cNvSpPr>
            <a:spLocks noGrp="1"/>
          </p:cNvSpPr>
          <p:nvPr>
            <p:ph type="title"/>
          </p:nvPr>
        </p:nvSpPr>
        <p:spPr>
          <a:xfrm>
            <a:off x="303119" y="305490"/>
            <a:ext cx="10813119" cy="693111"/>
          </a:xfrm>
          <a:prstGeom prst="rect">
            <a:avLst/>
          </a:prstGeom>
        </p:spPr>
        <p:txBody>
          <a:bodyPr/>
          <a:lstStyle/>
          <a:p>
            <a:r>
              <a:rPr lang="en-US"/>
              <a:t>Click to edit Master title style</a:t>
            </a:r>
            <a:endParaRPr lang="fr-F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561729" y="6208991"/>
            <a:ext cx="567723" cy="576023"/>
          </a:xfrm>
          <a:prstGeom prst="rect">
            <a:avLst/>
          </a:prstGeom>
        </p:spPr>
      </p:pic>
      <p:sp>
        <p:nvSpPr>
          <p:cNvPr id="5" name="Rectangle 4"/>
          <p:cNvSpPr/>
          <p:nvPr userDrawn="1"/>
        </p:nvSpPr>
        <p:spPr>
          <a:xfrm>
            <a:off x="0" y="6474649"/>
            <a:ext cx="6096000" cy="420756"/>
          </a:xfrm>
          <a:prstGeom prst="rect">
            <a:avLst/>
          </a:prstGeom>
        </p:spPr>
        <p:txBody>
          <a:bodyPr>
            <a:spAutoFit/>
          </a:bodyPr>
          <a:lstStyle/>
          <a:p>
            <a:pPr defTabSz="609585"/>
            <a:r>
              <a:rPr lang="en-GB" sz="1067">
                <a:solidFill>
                  <a:prstClr val="black"/>
                </a:solidFill>
                <a:latin typeface="Marsfont"/>
                <a:cs typeface="Marsfont"/>
              </a:rPr>
              <a:t>Confidential - Subject to local I&amp;I and Consultation Process</a:t>
            </a:r>
          </a:p>
          <a:p>
            <a:pPr defTabSz="609585"/>
            <a:r>
              <a:rPr lang="en-GB" sz="1067">
                <a:solidFill>
                  <a:prstClr val="black"/>
                </a:solidFill>
                <a:latin typeface="Marsfont"/>
                <a:cs typeface="Marsfont"/>
              </a:rPr>
              <a:t>Everything in this presentation is ‘draft’ and ‘proposal’ ONLY</a:t>
            </a:r>
          </a:p>
        </p:txBody>
      </p:sp>
    </p:spTree>
    <p:extLst>
      <p:ext uri="{BB962C8B-B14F-4D97-AF65-F5344CB8AC3E}">
        <p14:creationId xmlns:p14="http://schemas.microsoft.com/office/powerpoint/2010/main" val="6992400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userDrawn="1">
  <p:cSld name="Cover Slide">
    <p:bg>
      <p:bgPr>
        <a:solidFill>
          <a:schemeClr val="accent5"/>
        </a:solidFill>
        <a:effectLst/>
      </p:bgPr>
    </p:bg>
    <p:spTree>
      <p:nvGrpSpPr>
        <p:cNvPr id="1" name=""/>
        <p:cNvGrpSpPr/>
        <p:nvPr/>
      </p:nvGrpSpPr>
      <p:grpSpPr>
        <a:xfrm>
          <a:off x="0" y="0"/>
          <a:ext cx="0" cy="0"/>
          <a:chOff x="0" y="0"/>
          <a:chExt cx="0" cy="0"/>
        </a:xfrm>
      </p:grpSpPr>
      <p:pic>
        <p:nvPicPr>
          <p:cNvPr id="6" name="Picture 2" descr="D:\MWC PROJECTS\MARS INC\4157 Leadership Summit 2014\Interbrand (&amp;) and details\Mars&amp;_logo-01 wt.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942284" y="6037944"/>
            <a:ext cx="1975613" cy="655637"/>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4"/>
          <p:cNvSpPr txBox="1">
            <a:spLocks noChangeArrowheads="1"/>
          </p:cNvSpPr>
          <p:nvPr userDrawn="1"/>
        </p:nvSpPr>
        <p:spPr bwMode="auto">
          <a:xfrm>
            <a:off x="537145" y="6634673"/>
            <a:ext cx="3930651" cy="90281"/>
          </a:xfrm>
          <a:prstGeom prst="rect">
            <a:avLst/>
          </a:prstGeom>
          <a:noFill/>
          <a:ln>
            <a:noFill/>
          </a:ln>
        </p:spPr>
        <p:txBody>
          <a:bodyPr lIns="0" tIns="0" rIns="0" bIns="0">
            <a:spAutoFit/>
          </a:bodyPr>
          <a:lstStyle>
            <a:lvl1pPr eaLnBrk="0" hangingPunct="0">
              <a:defRPr sz="2400">
                <a:solidFill>
                  <a:schemeClr val="tx1"/>
                </a:solidFill>
                <a:latin typeface="Georgia" charset="0"/>
                <a:ea typeface="ＭＳ Ｐゴシック" charset="0"/>
                <a:cs typeface="ＭＳ Ｐゴシック" charset="0"/>
              </a:defRPr>
            </a:lvl1pPr>
            <a:lvl2pPr marL="742950" indent="-285750" eaLnBrk="0" hangingPunct="0">
              <a:defRPr sz="2400">
                <a:solidFill>
                  <a:schemeClr val="tx1"/>
                </a:solidFill>
                <a:latin typeface="Georgia" charset="0"/>
                <a:ea typeface="ＭＳ Ｐゴシック" charset="0"/>
              </a:defRPr>
            </a:lvl2pPr>
            <a:lvl3pPr marL="1143000" indent="-228600" eaLnBrk="0" hangingPunct="0">
              <a:defRPr sz="2400">
                <a:solidFill>
                  <a:schemeClr val="tx1"/>
                </a:solidFill>
                <a:latin typeface="Georgia" charset="0"/>
                <a:ea typeface="ＭＳ Ｐゴシック" charset="0"/>
              </a:defRPr>
            </a:lvl3pPr>
            <a:lvl4pPr marL="1600200" indent="-228600" eaLnBrk="0" hangingPunct="0">
              <a:defRPr sz="2400">
                <a:solidFill>
                  <a:schemeClr val="tx1"/>
                </a:solidFill>
                <a:latin typeface="Georgia" charset="0"/>
                <a:ea typeface="ＭＳ Ｐゴシック" charset="0"/>
              </a:defRPr>
            </a:lvl4pPr>
            <a:lvl5pPr marL="2057400" indent="-228600" eaLnBrk="0" hangingPunct="0">
              <a:defRPr sz="2400">
                <a:solidFill>
                  <a:schemeClr val="tx1"/>
                </a:solidFill>
                <a:latin typeface="Georgia" charset="0"/>
                <a:ea typeface="ＭＳ Ｐゴシック" charset="0"/>
              </a:defRPr>
            </a:lvl5pPr>
            <a:lvl6pPr marL="2514600" indent="-228600" eaLnBrk="0" fontAlgn="base" hangingPunct="0">
              <a:spcBef>
                <a:spcPct val="0"/>
              </a:spcBef>
              <a:spcAft>
                <a:spcPct val="0"/>
              </a:spcAft>
              <a:defRPr sz="2400">
                <a:solidFill>
                  <a:schemeClr val="tx1"/>
                </a:solidFill>
                <a:latin typeface="Georgia" charset="0"/>
                <a:ea typeface="ＭＳ Ｐゴシック" charset="0"/>
              </a:defRPr>
            </a:lvl6pPr>
            <a:lvl7pPr marL="2971800" indent="-228600" eaLnBrk="0" fontAlgn="base" hangingPunct="0">
              <a:spcBef>
                <a:spcPct val="0"/>
              </a:spcBef>
              <a:spcAft>
                <a:spcPct val="0"/>
              </a:spcAft>
              <a:defRPr sz="2400">
                <a:solidFill>
                  <a:schemeClr val="tx1"/>
                </a:solidFill>
                <a:latin typeface="Georgia" charset="0"/>
                <a:ea typeface="ＭＳ Ｐゴシック" charset="0"/>
              </a:defRPr>
            </a:lvl7pPr>
            <a:lvl8pPr marL="3429000" indent="-228600" eaLnBrk="0" fontAlgn="base" hangingPunct="0">
              <a:spcBef>
                <a:spcPct val="0"/>
              </a:spcBef>
              <a:spcAft>
                <a:spcPct val="0"/>
              </a:spcAft>
              <a:defRPr sz="2400">
                <a:solidFill>
                  <a:schemeClr val="tx1"/>
                </a:solidFill>
                <a:latin typeface="Georgia" charset="0"/>
                <a:ea typeface="ＭＳ Ｐゴシック" charset="0"/>
              </a:defRPr>
            </a:lvl8pPr>
            <a:lvl9pPr marL="3886200" indent="-228600" eaLnBrk="0" fontAlgn="base" hangingPunct="0">
              <a:spcBef>
                <a:spcPct val="0"/>
              </a:spcBef>
              <a:spcAft>
                <a:spcPct val="0"/>
              </a:spcAft>
              <a:defRPr sz="2400">
                <a:solidFill>
                  <a:schemeClr val="tx1"/>
                </a:solidFill>
                <a:latin typeface="Georgia" charset="0"/>
                <a:ea typeface="ＭＳ Ｐゴシック" charset="0"/>
              </a:defRPr>
            </a:lvl9pPr>
          </a:lstStyle>
          <a:p>
            <a:pPr marL="0" marR="0" indent="0">
              <a:lnSpc>
                <a:spcPct val="101000"/>
              </a:lnSpc>
              <a:spcBef>
                <a:spcPct val="50000"/>
              </a:spcBef>
              <a:defRPr/>
            </a:pPr>
            <a:r>
              <a:rPr lang="en-US" sz="600" b="0">
                <a:solidFill>
                  <a:schemeClr val="bg1"/>
                </a:solidFill>
                <a:latin typeface="Calibri" panose="020F0502020204030204" pitchFamily="34" charset="0"/>
                <a:cs typeface="Calibri" panose="020F0502020204030204" pitchFamily="34" charset="0"/>
              </a:rPr>
              <a:t>© COPYRIGHT MARS INCORPORATED   |   CONFIDENTIAL</a:t>
            </a:r>
          </a:p>
        </p:txBody>
      </p:sp>
      <p:pic>
        <p:nvPicPr>
          <p:cNvPr id="9" name="Picture 3" descr="D:\MWC PROJECTS\MARS INC\4157 Leadership Summit 2014\assets\Leadership Summit Background Dots dk blue brighter.jpg"/>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flipH="1" flipV="1">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a:xfrm>
            <a:off x="0" y="3207581"/>
            <a:ext cx="12192000" cy="1911048"/>
          </a:xfrm>
          <a:prstGeom prst="rect">
            <a:avLst/>
          </a:prstGeom>
          <a:gradFill flip="none" rotWithShape="1">
            <a:gsLst>
              <a:gs pos="69000">
                <a:schemeClr val="accent2"/>
              </a:gs>
              <a:gs pos="30000">
                <a:schemeClr val="accent2"/>
              </a:gs>
              <a:gs pos="0">
                <a:schemeClr val="accent2">
                  <a:alpha val="0"/>
                </a:schemeClr>
              </a:gs>
              <a:gs pos="100000">
                <a:schemeClr val="accent2">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Title 1"/>
          <p:cNvSpPr>
            <a:spLocks noGrp="1"/>
          </p:cNvSpPr>
          <p:nvPr>
            <p:ph type="title"/>
          </p:nvPr>
        </p:nvSpPr>
        <p:spPr bwMode="black">
          <a:xfrm>
            <a:off x="609600" y="3472767"/>
            <a:ext cx="10972800" cy="1395167"/>
          </a:xfrm>
        </p:spPr>
        <p:txBody>
          <a:bodyPr/>
          <a:lstStyle>
            <a:lvl1pPr algn="ctr">
              <a:defRPr sz="5333">
                <a:effectLst>
                  <a:outerShdw blurRad="38100" dist="38100" dir="2700000" algn="tl">
                    <a:srgbClr val="000000">
                      <a:alpha val="43137"/>
                    </a:srgbClr>
                  </a:outerShdw>
                </a:effectLst>
              </a:defRPr>
            </a:lvl1pPr>
          </a:lstStyle>
          <a:p>
            <a:r>
              <a:rPr lang="en-US"/>
              <a:t>Click to edit Master title style</a:t>
            </a:r>
          </a:p>
        </p:txBody>
      </p:sp>
      <p:pic>
        <p:nvPicPr>
          <p:cNvPr id="8" name="Picture 7" descr="Mars Incorp.png"/>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3311781" y="1128195"/>
            <a:ext cx="5568441" cy="1292468"/>
          </a:xfrm>
          <a:prstGeom prst="rect">
            <a:avLst/>
          </a:prstGeom>
        </p:spPr>
      </p:pic>
      <p:sp>
        <p:nvSpPr>
          <p:cNvPr id="10" name="Text Box 14"/>
          <p:cNvSpPr txBox="1">
            <a:spLocks noChangeArrowheads="1"/>
          </p:cNvSpPr>
          <p:nvPr userDrawn="1"/>
        </p:nvSpPr>
        <p:spPr bwMode="auto">
          <a:xfrm>
            <a:off x="545121" y="6634673"/>
            <a:ext cx="3930651" cy="90281"/>
          </a:xfrm>
          <a:prstGeom prst="rect">
            <a:avLst/>
          </a:prstGeom>
          <a:noFill/>
          <a:ln>
            <a:noFill/>
          </a:ln>
        </p:spPr>
        <p:txBody>
          <a:bodyPr lIns="0" tIns="0" rIns="0" bIns="0">
            <a:spAutoFit/>
          </a:bodyPr>
          <a:lstStyle>
            <a:lvl1pPr eaLnBrk="0" hangingPunct="0">
              <a:defRPr sz="2400">
                <a:solidFill>
                  <a:schemeClr val="tx1"/>
                </a:solidFill>
                <a:latin typeface="Georgia" charset="0"/>
                <a:ea typeface="ＭＳ Ｐゴシック" charset="0"/>
                <a:cs typeface="ＭＳ Ｐゴシック" charset="0"/>
              </a:defRPr>
            </a:lvl1pPr>
            <a:lvl2pPr marL="742950" indent="-285750" eaLnBrk="0" hangingPunct="0">
              <a:defRPr sz="2400">
                <a:solidFill>
                  <a:schemeClr val="tx1"/>
                </a:solidFill>
                <a:latin typeface="Georgia" charset="0"/>
                <a:ea typeface="ＭＳ Ｐゴシック" charset="0"/>
              </a:defRPr>
            </a:lvl2pPr>
            <a:lvl3pPr marL="1143000" indent="-228600" eaLnBrk="0" hangingPunct="0">
              <a:defRPr sz="2400">
                <a:solidFill>
                  <a:schemeClr val="tx1"/>
                </a:solidFill>
                <a:latin typeface="Georgia" charset="0"/>
                <a:ea typeface="ＭＳ Ｐゴシック" charset="0"/>
              </a:defRPr>
            </a:lvl3pPr>
            <a:lvl4pPr marL="1600200" indent="-228600" eaLnBrk="0" hangingPunct="0">
              <a:defRPr sz="2400">
                <a:solidFill>
                  <a:schemeClr val="tx1"/>
                </a:solidFill>
                <a:latin typeface="Georgia" charset="0"/>
                <a:ea typeface="ＭＳ Ｐゴシック" charset="0"/>
              </a:defRPr>
            </a:lvl4pPr>
            <a:lvl5pPr marL="2057400" indent="-228600" eaLnBrk="0" hangingPunct="0">
              <a:defRPr sz="2400">
                <a:solidFill>
                  <a:schemeClr val="tx1"/>
                </a:solidFill>
                <a:latin typeface="Georgia" charset="0"/>
                <a:ea typeface="ＭＳ Ｐゴシック" charset="0"/>
              </a:defRPr>
            </a:lvl5pPr>
            <a:lvl6pPr marL="2514600" indent="-228600" eaLnBrk="0" fontAlgn="base" hangingPunct="0">
              <a:spcBef>
                <a:spcPct val="0"/>
              </a:spcBef>
              <a:spcAft>
                <a:spcPct val="0"/>
              </a:spcAft>
              <a:defRPr sz="2400">
                <a:solidFill>
                  <a:schemeClr val="tx1"/>
                </a:solidFill>
                <a:latin typeface="Georgia" charset="0"/>
                <a:ea typeface="ＭＳ Ｐゴシック" charset="0"/>
              </a:defRPr>
            </a:lvl6pPr>
            <a:lvl7pPr marL="2971800" indent="-228600" eaLnBrk="0" fontAlgn="base" hangingPunct="0">
              <a:spcBef>
                <a:spcPct val="0"/>
              </a:spcBef>
              <a:spcAft>
                <a:spcPct val="0"/>
              </a:spcAft>
              <a:defRPr sz="2400">
                <a:solidFill>
                  <a:schemeClr val="tx1"/>
                </a:solidFill>
                <a:latin typeface="Georgia" charset="0"/>
                <a:ea typeface="ＭＳ Ｐゴシック" charset="0"/>
              </a:defRPr>
            </a:lvl7pPr>
            <a:lvl8pPr marL="3429000" indent="-228600" eaLnBrk="0" fontAlgn="base" hangingPunct="0">
              <a:spcBef>
                <a:spcPct val="0"/>
              </a:spcBef>
              <a:spcAft>
                <a:spcPct val="0"/>
              </a:spcAft>
              <a:defRPr sz="2400">
                <a:solidFill>
                  <a:schemeClr val="tx1"/>
                </a:solidFill>
                <a:latin typeface="Georgia" charset="0"/>
                <a:ea typeface="ＭＳ Ｐゴシック" charset="0"/>
              </a:defRPr>
            </a:lvl8pPr>
            <a:lvl9pPr marL="3886200" indent="-228600" eaLnBrk="0" fontAlgn="base" hangingPunct="0">
              <a:spcBef>
                <a:spcPct val="0"/>
              </a:spcBef>
              <a:spcAft>
                <a:spcPct val="0"/>
              </a:spcAft>
              <a:defRPr sz="2400">
                <a:solidFill>
                  <a:schemeClr val="tx1"/>
                </a:solidFill>
                <a:latin typeface="Georgia" charset="0"/>
                <a:ea typeface="ＭＳ Ｐゴシック" charset="0"/>
              </a:defRPr>
            </a:lvl9pPr>
          </a:lstStyle>
          <a:p>
            <a:pPr marL="0" marR="0" indent="0">
              <a:lnSpc>
                <a:spcPct val="101000"/>
              </a:lnSpc>
              <a:spcBef>
                <a:spcPct val="50000"/>
              </a:spcBef>
              <a:defRPr/>
            </a:pPr>
            <a:r>
              <a:rPr lang="en-US" sz="600" b="0">
                <a:solidFill>
                  <a:srgbClr val="7F7F7F"/>
                </a:solidFill>
                <a:latin typeface="Calibri" panose="020F0502020204030204" pitchFamily="34" charset="0"/>
                <a:cs typeface="Calibri" panose="020F0502020204030204" pitchFamily="34" charset="0"/>
              </a:rPr>
              <a:t>© COPYRIGHT MARS INCORPORATED   |   CONFIDENTIAL</a:t>
            </a:r>
          </a:p>
        </p:txBody>
      </p:sp>
      <p:sp>
        <p:nvSpPr>
          <p:cNvPr id="3" name="Text Placeholder 2"/>
          <p:cNvSpPr>
            <a:spLocks noGrp="1"/>
          </p:cNvSpPr>
          <p:nvPr>
            <p:ph type="body" sz="quarter" idx="10" hasCustomPrompt="1"/>
          </p:nvPr>
        </p:nvSpPr>
        <p:spPr>
          <a:xfrm>
            <a:off x="609600" y="5238751"/>
            <a:ext cx="10972800" cy="601133"/>
          </a:xfrm>
          <a:prstGeom prst="rect">
            <a:avLst/>
          </a:prstGeom>
        </p:spPr>
        <p:txBody>
          <a:bodyPr vert="horz"/>
          <a:lstStyle>
            <a:lvl1pPr marL="0" indent="0" algn="ctr">
              <a:buNone/>
              <a:defRPr baseline="0">
                <a:solidFill>
                  <a:schemeClr val="accent2">
                    <a:lumMod val="20000"/>
                    <a:lumOff val="80000"/>
                  </a:schemeClr>
                </a:solidFill>
              </a:defRPr>
            </a:lvl1pPr>
          </a:lstStyle>
          <a:p>
            <a:pPr lvl="0"/>
            <a:r>
              <a:rPr lang="en-US"/>
              <a:t>Click to add text</a:t>
            </a:r>
          </a:p>
        </p:txBody>
      </p:sp>
    </p:spTree>
    <p:extLst>
      <p:ext uri="{BB962C8B-B14F-4D97-AF65-F5344CB8AC3E}">
        <p14:creationId xmlns:p14="http://schemas.microsoft.com/office/powerpoint/2010/main" val="3622890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908">
          <p15:clr>
            <a:srgbClr val="FBAE40"/>
          </p15:clr>
        </p15:guide>
        <p15:guide id="2" pos="288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Cover Slide">
    <p:bg>
      <p:bgPr>
        <a:solidFill>
          <a:schemeClr val="accent5"/>
        </a:solidFill>
        <a:effectLst/>
      </p:bgPr>
    </p:bg>
    <p:spTree>
      <p:nvGrpSpPr>
        <p:cNvPr id="1" name=""/>
        <p:cNvGrpSpPr/>
        <p:nvPr/>
      </p:nvGrpSpPr>
      <p:grpSpPr>
        <a:xfrm>
          <a:off x="0" y="0"/>
          <a:ext cx="0" cy="0"/>
          <a:chOff x="0" y="0"/>
          <a:chExt cx="0" cy="0"/>
        </a:xfrm>
      </p:grpSpPr>
      <p:pic>
        <p:nvPicPr>
          <p:cNvPr id="6" name="Picture 2" descr="D:\MWC PROJECTS\MARS INC\4157 Leadership Summit 2014\Interbrand (&amp;) and details\Mars&amp;_logo-01 wt.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942284" y="6037944"/>
            <a:ext cx="1975613" cy="655637"/>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4"/>
          <p:cNvSpPr txBox="1">
            <a:spLocks noChangeArrowheads="1"/>
          </p:cNvSpPr>
          <p:nvPr userDrawn="1"/>
        </p:nvSpPr>
        <p:spPr bwMode="auto">
          <a:xfrm>
            <a:off x="537145" y="6634673"/>
            <a:ext cx="3930651" cy="90281"/>
          </a:xfrm>
          <a:prstGeom prst="rect">
            <a:avLst/>
          </a:prstGeom>
          <a:noFill/>
          <a:ln>
            <a:noFill/>
          </a:ln>
        </p:spPr>
        <p:txBody>
          <a:bodyPr lIns="0" tIns="0" rIns="0" bIns="0">
            <a:spAutoFit/>
          </a:bodyPr>
          <a:lstStyle>
            <a:lvl1pPr eaLnBrk="0" hangingPunct="0">
              <a:defRPr sz="2400">
                <a:solidFill>
                  <a:schemeClr val="tx1"/>
                </a:solidFill>
                <a:latin typeface="Georgia" charset="0"/>
                <a:ea typeface="ＭＳ Ｐゴシック" charset="0"/>
                <a:cs typeface="ＭＳ Ｐゴシック" charset="0"/>
              </a:defRPr>
            </a:lvl1pPr>
            <a:lvl2pPr marL="742950" indent="-285750" eaLnBrk="0" hangingPunct="0">
              <a:defRPr sz="2400">
                <a:solidFill>
                  <a:schemeClr val="tx1"/>
                </a:solidFill>
                <a:latin typeface="Georgia" charset="0"/>
                <a:ea typeface="ＭＳ Ｐゴシック" charset="0"/>
              </a:defRPr>
            </a:lvl2pPr>
            <a:lvl3pPr marL="1143000" indent="-228600" eaLnBrk="0" hangingPunct="0">
              <a:defRPr sz="2400">
                <a:solidFill>
                  <a:schemeClr val="tx1"/>
                </a:solidFill>
                <a:latin typeface="Georgia" charset="0"/>
                <a:ea typeface="ＭＳ Ｐゴシック" charset="0"/>
              </a:defRPr>
            </a:lvl3pPr>
            <a:lvl4pPr marL="1600200" indent="-228600" eaLnBrk="0" hangingPunct="0">
              <a:defRPr sz="2400">
                <a:solidFill>
                  <a:schemeClr val="tx1"/>
                </a:solidFill>
                <a:latin typeface="Georgia" charset="0"/>
                <a:ea typeface="ＭＳ Ｐゴシック" charset="0"/>
              </a:defRPr>
            </a:lvl4pPr>
            <a:lvl5pPr marL="2057400" indent="-228600" eaLnBrk="0" hangingPunct="0">
              <a:defRPr sz="2400">
                <a:solidFill>
                  <a:schemeClr val="tx1"/>
                </a:solidFill>
                <a:latin typeface="Georgia" charset="0"/>
                <a:ea typeface="ＭＳ Ｐゴシック" charset="0"/>
              </a:defRPr>
            </a:lvl5pPr>
            <a:lvl6pPr marL="2514600" indent="-228600" eaLnBrk="0" fontAlgn="base" hangingPunct="0">
              <a:spcBef>
                <a:spcPct val="0"/>
              </a:spcBef>
              <a:spcAft>
                <a:spcPct val="0"/>
              </a:spcAft>
              <a:defRPr sz="2400">
                <a:solidFill>
                  <a:schemeClr val="tx1"/>
                </a:solidFill>
                <a:latin typeface="Georgia" charset="0"/>
                <a:ea typeface="ＭＳ Ｐゴシック" charset="0"/>
              </a:defRPr>
            </a:lvl6pPr>
            <a:lvl7pPr marL="2971800" indent="-228600" eaLnBrk="0" fontAlgn="base" hangingPunct="0">
              <a:spcBef>
                <a:spcPct val="0"/>
              </a:spcBef>
              <a:spcAft>
                <a:spcPct val="0"/>
              </a:spcAft>
              <a:defRPr sz="2400">
                <a:solidFill>
                  <a:schemeClr val="tx1"/>
                </a:solidFill>
                <a:latin typeface="Georgia" charset="0"/>
                <a:ea typeface="ＭＳ Ｐゴシック" charset="0"/>
              </a:defRPr>
            </a:lvl7pPr>
            <a:lvl8pPr marL="3429000" indent="-228600" eaLnBrk="0" fontAlgn="base" hangingPunct="0">
              <a:spcBef>
                <a:spcPct val="0"/>
              </a:spcBef>
              <a:spcAft>
                <a:spcPct val="0"/>
              </a:spcAft>
              <a:defRPr sz="2400">
                <a:solidFill>
                  <a:schemeClr val="tx1"/>
                </a:solidFill>
                <a:latin typeface="Georgia" charset="0"/>
                <a:ea typeface="ＭＳ Ｐゴシック" charset="0"/>
              </a:defRPr>
            </a:lvl8pPr>
            <a:lvl9pPr marL="3886200" indent="-228600" eaLnBrk="0" fontAlgn="base" hangingPunct="0">
              <a:spcBef>
                <a:spcPct val="0"/>
              </a:spcBef>
              <a:spcAft>
                <a:spcPct val="0"/>
              </a:spcAft>
              <a:defRPr sz="2400">
                <a:solidFill>
                  <a:schemeClr val="tx1"/>
                </a:solidFill>
                <a:latin typeface="Georgia" charset="0"/>
                <a:ea typeface="ＭＳ Ｐゴシック" charset="0"/>
              </a:defRPr>
            </a:lvl9pPr>
          </a:lstStyle>
          <a:p>
            <a:pPr marL="0" marR="0" indent="0">
              <a:lnSpc>
                <a:spcPct val="101000"/>
              </a:lnSpc>
              <a:spcBef>
                <a:spcPct val="50000"/>
              </a:spcBef>
              <a:defRPr/>
            </a:pPr>
            <a:r>
              <a:rPr lang="en-US" sz="600" b="0">
                <a:solidFill>
                  <a:schemeClr val="bg1"/>
                </a:solidFill>
                <a:latin typeface="Calibri" panose="020F0502020204030204" pitchFamily="34" charset="0"/>
                <a:cs typeface="Calibri" panose="020F0502020204030204" pitchFamily="34" charset="0"/>
              </a:rPr>
              <a:t>© COPYRIGHT MARS INCORPORATED   |   CONFIDENTIAL</a:t>
            </a:r>
          </a:p>
        </p:txBody>
      </p:sp>
      <p:pic>
        <p:nvPicPr>
          <p:cNvPr id="9" name="Picture 3" descr="D:\MWC PROJECTS\MARS INC\4157 Leadership Summit 2014\assets\Leadership Summit Background Dots dk blue brighter.jpg"/>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flipH="1" flipV="1">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a:xfrm>
            <a:off x="0" y="3207581"/>
            <a:ext cx="12192000" cy="1911048"/>
          </a:xfrm>
          <a:prstGeom prst="rect">
            <a:avLst/>
          </a:prstGeom>
          <a:gradFill flip="none" rotWithShape="1">
            <a:gsLst>
              <a:gs pos="69000">
                <a:schemeClr val="accent2"/>
              </a:gs>
              <a:gs pos="30000">
                <a:schemeClr val="accent2"/>
              </a:gs>
              <a:gs pos="0">
                <a:schemeClr val="accent2">
                  <a:alpha val="0"/>
                </a:schemeClr>
              </a:gs>
              <a:gs pos="100000">
                <a:schemeClr val="accent2">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7" name="Title 1"/>
          <p:cNvSpPr>
            <a:spLocks noGrp="1"/>
          </p:cNvSpPr>
          <p:nvPr>
            <p:ph type="title"/>
          </p:nvPr>
        </p:nvSpPr>
        <p:spPr bwMode="black">
          <a:xfrm>
            <a:off x="609600" y="3472767"/>
            <a:ext cx="10972800" cy="1395167"/>
          </a:xfrm>
        </p:spPr>
        <p:txBody>
          <a:bodyPr/>
          <a:lstStyle>
            <a:lvl1pPr algn="ctr">
              <a:defRPr sz="4800">
                <a:effectLst/>
              </a:defRPr>
            </a:lvl1pPr>
          </a:lstStyle>
          <a:p>
            <a:r>
              <a:rPr lang="en-US"/>
              <a:t>Click to edit Master title style</a:t>
            </a:r>
          </a:p>
        </p:txBody>
      </p:sp>
      <p:pic>
        <p:nvPicPr>
          <p:cNvPr id="8" name="Picture 7" descr="Mars Incorp.png"/>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3311781" y="1128195"/>
            <a:ext cx="5568441" cy="1292468"/>
          </a:xfrm>
          <a:prstGeom prst="rect">
            <a:avLst/>
          </a:prstGeom>
        </p:spPr>
      </p:pic>
      <p:sp>
        <p:nvSpPr>
          <p:cNvPr id="10" name="Text Box 14"/>
          <p:cNvSpPr txBox="1">
            <a:spLocks noChangeArrowheads="1"/>
          </p:cNvSpPr>
          <p:nvPr userDrawn="1"/>
        </p:nvSpPr>
        <p:spPr bwMode="auto">
          <a:xfrm>
            <a:off x="545121" y="6634673"/>
            <a:ext cx="3930651" cy="90281"/>
          </a:xfrm>
          <a:prstGeom prst="rect">
            <a:avLst/>
          </a:prstGeom>
          <a:noFill/>
          <a:ln>
            <a:noFill/>
          </a:ln>
        </p:spPr>
        <p:txBody>
          <a:bodyPr lIns="0" tIns="0" rIns="0" bIns="0">
            <a:spAutoFit/>
          </a:bodyPr>
          <a:lstStyle>
            <a:lvl1pPr eaLnBrk="0" hangingPunct="0">
              <a:defRPr sz="2400">
                <a:solidFill>
                  <a:schemeClr val="tx1"/>
                </a:solidFill>
                <a:latin typeface="Georgia" charset="0"/>
                <a:ea typeface="ＭＳ Ｐゴシック" charset="0"/>
                <a:cs typeface="ＭＳ Ｐゴシック" charset="0"/>
              </a:defRPr>
            </a:lvl1pPr>
            <a:lvl2pPr marL="742950" indent="-285750" eaLnBrk="0" hangingPunct="0">
              <a:defRPr sz="2400">
                <a:solidFill>
                  <a:schemeClr val="tx1"/>
                </a:solidFill>
                <a:latin typeface="Georgia" charset="0"/>
                <a:ea typeface="ＭＳ Ｐゴシック" charset="0"/>
              </a:defRPr>
            </a:lvl2pPr>
            <a:lvl3pPr marL="1143000" indent="-228600" eaLnBrk="0" hangingPunct="0">
              <a:defRPr sz="2400">
                <a:solidFill>
                  <a:schemeClr val="tx1"/>
                </a:solidFill>
                <a:latin typeface="Georgia" charset="0"/>
                <a:ea typeface="ＭＳ Ｐゴシック" charset="0"/>
              </a:defRPr>
            </a:lvl3pPr>
            <a:lvl4pPr marL="1600200" indent="-228600" eaLnBrk="0" hangingPunct="0">
              <a:defRPr sz="2400">
                <a:solidFill>
                  <a:schemeClr val="tx1"/>
                </a:solidFill>
                <a:latin typeface="Georgia" charset="0"/>
                <a:ea typeface="ＭＳ Ｐゴシック" charset="0"/>
              </a:defRPr>
            </a:lvl4pPr>
            <a:lvl5pPr marL="2057400" indent="-228600" eaLnBrk="0" hangingPunct="0">
              <a:defRPr sz="2400">
                <a:solidFill>
                  <a:schemeClr val="tx1"/>
                </a:solidFill>
                <a:latin typeface="Georgia" charset="0"/>
                <a:ea typeface="ＭＳ Ｐゴシック" charset="0"/>
              </a:defRPr>
            </a:lvl5pPr>
            <a:lvl6pPr marL="2514600" indent="-228600" eaLnBrk="0" fontAlgn="base" hangingPunct="0">
              <a:spcBef>
                <a:spcPct val="0"/>
              </a:spcBef>
              <a:spcAft>
                <a:spcPct val="0"/>
              </a:spcAft>
              <a:defRPr sz="2400">
                <a:solidFill>
                  <a:schemeClr val="tx1"/>
                </a:solidFill>
                <a:latin typeface="Georgia" charset="0"/>
                <a:ea typeface="ＭＳ Ｐゴシック" charset="0"/>
              </a:defRPr>
            </a:lvl6pPr>
            <a:lvl7pPr marL="2971800" indent="-228600" eaLnBrk="0" fontAlgn="base" hangingPunct="0">
              <a:spcBef>
                <a:spcPct val="0"/>
              </a:spcBef>
              <a:spcAft>
                <a:spcPct val="0"/>
              </a:spcAft>
              <a:defRPr sz="2400">
                <a:solidFill>
                  <a:schemeClr val="tx1"/>
                </a:solidFill>
                <a:latin typeface="Georgia" charset="0"/>
                <a:ea typeface="ＭＳ Ｐゴシック" charset="0"/>
              </a:defRPr>
            </a:lvl7pPr>
            <a:lvl8pPr marL="3429000" indent="-228600" eaLnBrk="0" fontAlgn="base" hangingPunct="0">
              <a:spcBef>
                <a:spcPct val="0"/>
              </a:spcBef>
              <a:spcAft>
                <a:spcPct val="0"/>
              </a:spcAft>
              <a:defRPr sz="2400">
                <a:solidFill>
                  <a:schemeClr val="tx1"/>
                </a:solidFill>
                <a:latin typeface="Georgia" charset="0"/>
                <a:ea typeface="ＭＳ Ｐゴシック" charset="0"/>
              </a:defRPr>
            </a:lvl8pPr>
            <a:lvl9pPr marL="3886200" indent="-228600" eaLnBrk="0" fontAlgn="base" hangingPunct="0">
              <a:spcBef>
                <a:spcPct val="0"/>
              </a:spcBef>
              <a:spcAft>
                <a:spcPct val="0"/>
              </a:spcAft>
              <a:defRPr sz="2400">
                <a:solidFill>
                  <a:schemeClr val="tx1"/>
                </a:solidFill>
                <a:latin typeface="Georgia" charset="0"/>
                <a:ea typeface="ＭＳ Ｐゴシック" charset="0"/>
              </a:defRPr>
            </a:lvl9pPr>
          </a:lstStyle>
          <a:p>
            <a:pPr marL="0" marR="0" indent="0">
              <a:lnSpc>
                <a:spcPct val="101000"/>
              </a:lnSpc>
              <a:spcBef>
                <a:spcPct val="50000"/>
              </a:spcBef>
              <a:defRPr/>
            </a:pPr>
            <a:r>
              <a:rPr lang="en-US" sz="600" b="0">
                <a:solidFill>
                  <a:srgbClr val="7F7F7F"/>
                </a:solidFill>
                <a:latin typeface="Calibri" panose="020F0502020204030204" pitchFamily="34" charset="0"/>
                <a:cs typeface="Calibri" panose="020F0502020204030204" pitchFamily="34" charset="0"/>
              </a:rPr>
              <a:t>© COPYRIGHT MARS INCORPORATED   |   CONFIDENTIAL</a:t>
            </a:r>
          </a:p>
        </p:txBody>
      </p:sp>
      <p:sp>
        <p:nvSpPr>
          <p:cNvPr id="3" name="Text Placeholder 2"/>
          <p:cNvSpPr>
            <a:spLocks noGrp="1"/>
          </p:cNvSpPr>
          <p:nvPr>
            <p:ph type="body" sz="quarter" idx="10" hasCustomPrompt="1"/>
          </p:nvPr>
        </p:nvSpPr>
        <p:spPr>
          <a:xfrm>
            <a:off x="609600" y="5238751"/>
            <a:ext cx="10972800" cy="601133"/>
          </a:xfrm>
          <a:prstGeom prst="rect">
            <a:avLst/>
          </a:prstGeom>
        </p:spPr>
        <p:txBody>
          <a:bodyPr vert="horz"/>
          <a:lstStyle>
            <a:lvl1pPr marL="0" indent="0" algn="ctr">
              <a:buNone/>
              <a:defRPr sz="2667" baseline="0">
                <a:solidFill>
                  <a:schemeClr val="bg1"/>
                </a:solidFill>
                <a:latin typeface="+mj-lt"/>
              </a:defRPr>
            </a:lvl1pPr>
          </a:lstStyle>
          <a:p>
            <a:pPr lvl="0"/>
            <a:r>
              <a:rPr lang="en-US"/>
              <a:t>Click to add text</a:t>
            </a:r>
          </a:p>
        </p:txBody>
      </p:sp>
    </p:spTree>
    <p:extLst>
      <p:ext uri="{BB962C8B-B14F-4D97-AF65-F5344CB8AC3E}">
        <p14:creationId xmlns:p14="http://schemas.microsoft.com/office/powerpoint/2010/main" val="3187936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544">
          <p15:clr>
            <a:srgbClr val="FBAE40"/>
          </p15:clr>
        </p15:guide>
        <p15:guide id="2"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2_Breaker Slide">
    <p:bg>
      <p:bgPr>
        <a:solidFill>
          <a:schemeClr val="accent5"/>
        </a:solidFill>
        <a:effectLst/>
      </p:bgPr>
    </p:bg>
    <p:spTree>
      <p:nvGrpSpPr>
        <p:cNvPr id="1" name=""/>
        <p:cNvGrpSpPr/>
        <p:nvPr/>
      </p:nvGrpSpPr>
      <p:grpSpPr>
        <a:xfrm>
          <a:off x="0" y="0"/>
          <a:ext cx="0" cy="0"/>
          <a:chOff x="0" y="0"/>
          <a:chExt cx="0" cy="0"/>
        </a:xfrm>
      </p:grpSpPr>
      <p:pic>
        <p:nvPicPr>
          <p:cNvPr id="9" name="Picture 3" descr="D:\MWC PROJECTS\MARS INC\4157 Leadership Summit 2014\assets\Leadership Summit Background Dots dk blue brighter.jpg"/>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flipH="1" flipV="1">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4"/>
          <p:cNvSpPr txBox="1">
            <a:spLocks noChangeArrowheads="1"/>
          </p:cNvSpPr>
          <p:nvPr userDrawn="1"/>
        </p:nvSpPr>
        <p:spPr bwMode="auto">
          <a:xfrm>
            <a:off x="537145" y="6634673"/>
            <a:ext cx="3930651" cy="90281"/>
          </a:xfrm>
          <a:prstGeom prst="rect">
            <a:avLst/>
          </a:prstGeom>
          <a:noFill/>
          <a:ln>
            <a:noFill/>
          </a:ln>
        </p:spPr>
        <p:txBody>
          <a:bodyPr lIns="0" tIns="0" rIns="0" bIns="0">
            <a:spAutoFit/>
          </a:bodyPr>
          <a:lstStyle>
            <a:lvl1pPr eaLnBrk="0" hangingPunct="0">
              <a:defRPr sz="2400">
                <a:solidFill>
                  <a:schemeClr val="tx1"/>
                </a:solidFill>
                <a:latin typeface="Georgia" charset="0"/>
                <a:ea typeface="ＭＳ Ｐゴシック" charset="0"/>
                <a:cs typeface="ＭＳ Ｐゴシック" charset="0"/>
              </a:defRPr>
            </a:lvl1pPr>
            <a:lvl2pPr marL="742950" indent="-285750" eaLnBrk="0" hangingPunct="0">
              <a:defRPr sz="2400">
                <a:solidFill>
                  <a:schemeClr val="tx1"/>
                </a:solidFill>
                <a:latin typeface="Georgia" charset="0"/>
                <a:ea typeface="ＭＳ Ｐゴシック" charset="0"/>
              </a:defRPr>
            </a:lvl2pPr>
            <a:lvl3pPr marL="1143000" indent="-228600" eaLnBrk="0" hangingPunct="0">
              <a:defRPr sz="2400">
                <a:solidFill>
                  <a:schemeClr val="tx1"/>
                </a:solidFill>
                <a:latin typeface="Georgia" charset="0"/>
                <a:ea typeface="ＭＳ Ｐゴシック" charset="0"/>
              </a:defRPr>
            </a:lvl3pPr>
            <a:lvl4pPr marL="1600200" indent="-228600" eaLnBrk="0" hangingPunct="0">
              <a:defRPr sz="2400">
                <a:solidFill>
                  <a:schemeClr val="tx1"/>
                </a:solidFill>
                <a:latin typeface="Georgia" charset="0"/>
                <a:ea typeface="ＭＳ Ｐゴシック" charset="0"/>
              </a:defRPr>
            </a:lvl4pPr>
            <a:lvl5pPr marL="2057400" indent="-228600" eaLnBrk="0" hangingPunct="0">
              <a:defRPr sz="2400">
                <a:solidFill>
                  <a:schemeClr val="tx1"/>
                </a:solidFill>
                <a:latin typeface="Georgia" charset="0"/>
                <a:ea typeface="ＭＳ Ｐゴシック" charset="0"/>
              </a:defRPr>
            </a:lvl5pPr>
            <a:lvl6pPr marL="2514600" indent="-228600" eaLnBrk="0" fontAlgn="base" hangingPunct="0">
              <a:spcBef>
                <a:spcPct val="0"/>
              </a:spcBef>
              <a:spcAft>
                <a:spcPct val="0"/>
              </a:spcAft>
              <a:defRPr sz="2400">
                <a:solidFill>
                  <a:schemeClr val="tx1"/>
                </a:solidFill>
                <a:latin typeface="Georgia" charset="0"/>
                <a:ea typeface="ＭＳ Ｐゴシック" charset="0"/>
              </a:defRPr>
            </a:lvl6pPr>
            <a:lvl7pPr marL="2971800" indent="-228600" eaLnBrk="0" fontAlgn="base" hangingPunct="0">
              <a:spcBef>
                <a:spcPct val="0"/>
              </a:spcBef>
              <a:spcAft>
                <a:spcPct val="0"/>
              </a:spcAft>
              <a:defRPr sz="2400">
                <a:solidFill>
                  <a:schemeClr val="tx1"/>
                </a:solidFill>
                <a:latin typeface="Georgia" charset="0"/>
                <a:ea typeface="ＭＳ Ｐゴシック" charset="0"/>
              </a:defRPr>
            </a:lvl7pPr>
            <a:lvl8pPr marL="3429000" indent="-228600" eaLnBrk="0" fontAlgn="base" hangingPunct="0">
              <a:spcBef>
                <a:spcPct val="0"/>
              </a:spcBef>
              <a:spcAft>
                <a:spcPct val="0"/>
              </a:spcAft>
              <a:defRPr sz="2400">
                <a:solidFill>
                  <a:schemeClr val="tx1"/>
                </a:solidFill>
                <a:latin typeface="Georgia" charset="0"/>
                <a:ea typeface="ＭＳ Ｐゴシック" charset="0"/>
              </a:defRPr>
            </a:lvl8pPr>
            <a:lvl9pPr marL="3886200" indent="-228600" eaLnBrk="0" fontAlgn="base" hangingPunct="0">
              <a:spcBef>
                <a:spcPct val="0"/>
              </a:spcBef>
              <a:spcAft>
                <a:spcPct val="0"/>
              </a:spcAft>
              <a:defRPr sz="2400">
                <a:solidFill>
                  <a:schemeClr val="tx1"/>
                </a:solidFill>
                <a:latin typeface="Georgia" charset="0"/>
                <a:ea typeface="ＭＳ Ｐゴシック" charset="0"/>
              </a:defRPr>
            </a:lvl9pPr>
          </a:lstStyle>
          <a:p>
            <a:pPr marL="0" marR="0" indent="0">
              <a:lnSpc>
                <a:spcPct val="101000"/>
              </a:lnSpc>
              <a:spcBef>
                <a:spcPct val="50000"/>
              </a:spcBef>
              <a:defRPr/>
            </a:pPr>
            <a:r>
              <a:rPr lang="en-US" sz="600" b="0">
                <a:solidFill>
                  <a:schemeClr val="bg1"/>
                </a:solidFill>
                <a:latin typeface="Calibri" panose="020F0502020204030204" pitchFamily="34" charset="0"/>
                <a:cs typeface="Calibri" panose="020F0502020204030204" pitchFamily="34" charset="0"/>
              </a:rPr>
              <a:t>© COPYRIGHT MARS INCORPORATED   |   CONFIDENTIAL</a:t>
            </a:r>
          </a:p>
        </p:txBody>
      </p:sp>
      <p:pic>
        <p:nvPicPr>
          <p:cNvPr id="10" name="Picture 9" descr="colorsFinal-2.png"/>
          <p:cNvPicPr>
            <a:picLocks noChangeAspect="1"/>
          </p:cNvPicPr>
          <p:nvPr userDrawn="1"/>
        </p:nvPicPr>
        <p:blipFill rotWithShape="1">
          <a:blip r:embed="rId3" cstate="print">
            <a:duotone>
              <a:prstClr val="black"/>
              <a:srgbClr val="FFFFFF">
                <a:tint val="45000"/>
                <a:satMod val="400000"/>
              </a:srgbClr>
            </a:duotone>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a:ext>
            </a:extLst>
          </a:blip>
          <a:srcRect/>
          <a:stretch/>
        </p:blipFill>
        <p:spPr>
          <a:xfrm>
            <a:off x="10871201" y="6449717"/>
            <a:ext cx="1071417" cy="259108"/>
          </a:xfrm>
          <a:prstGeom prst="rect">
            <a:avLst/>
          </a:prstGeom>
        </p:spPr>
      </p:pic>
      <p:sp>
        <p:nvSpPr>
          <p:cNvPr id="11" name="Title 1"/>
          <p:cNvSpPr>
            <a:spLocks noGrp="1"/>
          </p:cNvSpPr>
          <p:nvPr>
            <p:ph type="title"/>
          </p:nvPr>
        </p:nvSpPr>
        <p:spPr>
          <a:xfrm>
            <a:off x="609600" y="2777759"/>
            <a:ext cx="10972800" cy="1395167"/>
          </a:xfrm>
        </p:spPr>
        <p:txBody>
          <a:bodyPr/>
          <a:lstStyle>
            <a:lvl1pPr>
              <a:defRPr sz="3733"/>
            </a:lvl1pPr>
          </a:lstStyle>
          <a:p>
            <a:endParaRPr lang="en-US"/>
          </a:p>
        </p:txBody>
      </p:sp>
      <p:sp>
        <p:nvSpPr>
          <p:cNvPr id="12" name="Subtitle 2"/>
          <p:cNvSpPr>
            <a:spLocks noGrp="1"/>
          </p:cNvSpPr>
          <p:nvPr>
            <p:ph type="subTitle" idx="1"/>
          </p:nvPr>
        </p:nvSpPr>
        <p:spPr>
          <a:xfrm>
            <a:off x="609600" y="4081876"/>
            <a:ext cx="10972800" cy="1158483"/>
          </a:xfrm>
          <a:prstGeom prst="rect">
            <a:avLst/>
          </a:prstGeom>
        </p:spPr>
        <p:txBody>
          <a:bodyPr/>
          <a:lstStyle>
            <a:lvl1pPr marL="0" indent="0">
              <a:buNone/>
              <a:defRPr>
                <a:solidFill>
                  <a:schemeClr val="bg1"/>
                </a:solidFill>
                <a:latin typeface="+mj-lt"/>
              </a:defRPr>
            </a:lvl1pPr>
          </a:lstStyle>
          <a:p>
            <a:endParaRPr lang="en-US"/>
          </a:p>
        </p:txBody>
      </p:sp>
    </p:spTree>
    <p:extLst>
      <p:ext uri="{BB962C8B-B14F-4D97-AF65-F5344CB8AC3E}">
        <p14:creationId xmlns:p14="http://schemas.microsoft.com/office/powerpoint/2010/main" val="718046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544">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F65FB-5774-43DE-97ED-DDAA25DF7C9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6BB4C98-E281-4619-91EF-0E8403818B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B89D0E4-117E-4280-B70F-583152EDA7F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71B2BE2-B2DB-4082-8008-6CEE4F870D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AFA4092-A938-47D2-BC66-BE2452BA79C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631DD71-CD8C-4EB5-882D-0380106152D5}"/>
              </a:ext>
            </a:extLst>
          </p:cNvPr>
          <p:cNvSpPr>
            <a:spLocks noGrp="1"/>
          </p:cNvSpPr>
          <p:nvPr>
            <p:ph type="dt" sz="half" idx="10"/>
          </p:nvPr>
        </p:nvSpPr>
        <p:spPr/>
        <p:txBody>
          <a:bodyPr/>
          <a:lstStyle/>
          <a:p>
            <a:fld id="{5A53F6B1-F979-4EFB-A151-14D60A388C8D}" type="datetimeFigureOut">
              <a:rPr lang="en-IN" smtClean="0"/>
              <a:t>04-06-2020</a:t>
            </a:fld>
            <a:endParaRPr lang="en-IN"/>
          </a:p>
        </p:txBody>
      </p:sp>
      <p:sp>
        <p:nvSpPr>
          <p:cNvPr id="8" name="Footer Placeholder 7">
            <a:extLst>
              <a:ext uri="{FF2B5EF4-FFF2-40B4-BE49-F238E27FC236}">
                <a16:creationId xmlns:a16="http://schemas.microsoft.com/office/drawing/2014/main" id="{C418CE2C-1EBC-42CC-ABC7-945D2067942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3B24A3F-1465-412A-84BA-2504DA67AC00}"/>
              </a:ext>
            </a:extLst>
          </p:cNvPr>
          <p:cNvSpPr>
            <a:spLocks noGrp="1"/>
          </p:cNvSpPr>
          <p:nvPr>
            <p:ph type="sldNum" sz="quarter" idx="12"/>
          </p:nvPr>
        </p:nvSpPr>
        <p:spPr/>
        <p:txBody>
          <a:bodyPr/>
          <a:lstStyle/>
          <a:p>
            <a:fld id="{D1B115F8-C217-456A-8CD7-4070FF8E5AAA}" type="slidenum">
              <a:rPr lang="en-IN" smtClean="0"/>
              <a:t>‹#›</a:t>
            </a:fld>
            <a:endParaRPr lang="en-IN"/>
          </a:p>
        </p:txBody>
      </p:sp>
    </p:spTree>
    <p:extLst>
      <p:ext uri="{BB962C8B-B14F-4D97-AF65-F5344CB8AC3E}">
        <p14:creationId xmlns:p14="http://schemas.microsoft.com/office/powerpoint/2010/main" val="256605467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5_Breaker Slide 2">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duotone>
              <a:prstClr val="black"/>
              <a:schemeClr val="bg1">
                <a:lumMod val="85000"/>
                <a:tint val="45000"/>
                <a:satMod val="400000"/>
              </a:schemeClr>
            </a:duotone>
            <a:extLst>
              <a:ext uri="{28A0092B-C50C-407E-A947-70E740481C1C}">
                <a14:useLocalDpi xmlns:a14="http://schemas.microsoft.com/office/drawing/2010/main"/>
              </a:ext>
            </a:extLst>
          </a:blip>
          <a:stretch/>
        </p:blipFill>
        <p:spPr>
          <a:xfrm flipH="1">
            <a:off x="0" y="-10983"/>
            <a:ext cx="12192000" cy="6853881"/>
          </a:xfrm>
          <a:prstGeom prst="rect">
            <a:avLst/>
          </a:prstGeom>
        </p:spPr>
      </p:pic>
      <p:sp>
        <p:nvSpPr>
          <p:cNvPr id="13" name="Text Box 14"/>
          <p:cNvSpPr txBox="1">
            <a:spLocks noChangeArrowheads="1"/>
          </p:cNvSpPr>
          <p:nvPr userDrawn="1"/>
        </p:nvSpPr>
        <p:spPr bwMode="auto">
          <a:xfrm>
            <a:off x="537145" y="6634673"/>
            <a:ext cx="3930651" cy="90281"/>
          </a:xfrm>
          <a:prstGeom prst="rect">
            <a:avLst/>
          </a:prstGeom>
          <a:noFill/>
          <a:ln>
            <a:noFill/>
          </a:ln>
        </p:spPr>
        <p:txBody>
          <a:bodyPr lIns="0" tIns="0" rIns="0" bIns="0">
            <a:spAutoFit/>
          </a:bodyPr>
          <a:lstStyle>
            <a:lvl1pPr eaLnBrk="0" hangingPunct="0">
              <a:defRPr sz="2400">
                <a:solidFill>
                  <a:schemeClr val="tx1"/>
                </a:solidFill>
                <a:latin typeface="Georgia" charset="0"/>
                <a:ea typeface="ＭＳ Ｐゴシック" charset="0"/>
                <a:cs typeface="ＭＳ Ｐゴシック" charset="0"/>
              </a:defRPr>
            </a:lvl1pPr>
            <a:lvl2pPr marL="742950" indent="-285750" eaLnBrk="0" hangingPunct="0">
              <a:defRPr sz="2400">
                <a:solidFill>
                  <a:schemeClr val="tx1"/>
                </a:solidFill>
                <a:latin typeface="Georgia" charset="0"/>
                <a:ea typeface="ＭＳ Ｐゴシック" charset="0"/>
              </a:defRPr>
            </a:lvl2pPr>
            <a:lvl3pPr marL="1143000" indent="-228600" eaLnBrk="0" hangingPunct="0">
              <a:defRPr sz="2400">
                <a:solidFill>
                  <a:schemeClr val="tx1"/>
                </a:solidFill>
                <a:latin typeface="Georgia" charset="0"/>
                <a:ea typeface="ＭＳ Ｐゴシック" charset="0"/>
              </a:defRPr>
            </a:lvl3pPr>
            <a:lvl4pPr marL="1600200" indent="-228600" eaLnBrk="0" hangingPunct="0">
              <a:defRPr sz="2400">
                <a:solidFill>
                  <a:schemeClr val="tx1"/>
                </a:solidFill>
                <a:latin typeface="Georgia" charset="0"/>
                <a:ea typeface="ＭＳ Ｐゴシック" charset="0"/>
              </a:defRPr>
            </a:lvl4pPr>
            <a:lvl5pPr marL="2057400" indent="-228600" eaLnBrk="0" hangingPunct="0">
              <a:defRPr sz="2400">
                <a:solidFill>
                  <a:schemeClr val="tx1"/>
                </a:solidFill>
                <a:latin typeface="Georgia" charset="0"/>
                <a:ea typeface="ＭＳ Ｐゴシック" charset="0"/>
              </a:defRPr>
            </a:lvl5pPr>
            <a:lvl6pPr marL="2514600" indent="-228600" eaLnBrk="0" fontAlgn="base" hangingPunct="0">
              <a:spcBef>
                <a:spcPct val="0"/>
              </a:spcBef>
              <a:spcAft>
                <a:spcPct val="0"/>
              </a:spcAft>
              <a:defRPr sz="2400">
                <a:solidFill>
                  <a:schemeClr val="tx1"/>
                </a:solidFill>
                <a:latin typeface="Georgia" charset="0"/>
                <a:ea typeface="ＭＳ Ｐゴシック" charset="0"/>
              </a:defRPr>
            </a:lvl6pPr>
            <a:lvl7pPr marL="2971800" indent="-228600" eaLnBrk="0" fontAlgn="base" hangingPunct="0">
              <a:spcBef>
                <a:spcPct val="0"/>
              </a:spcBef>
              <a:spcAft>
                <a:spcPct val="0"/>
              </a:spcAft>
              <a:defRPr sz="2400">
                <a:solidFill>
                  <a:schemeClr val="tx1"/>
                </a:solidFill>
                <a:latin typeface="Georgia" charset="0"/>
                <a:ea typeface="ＭＳ Ｐゴシック" charset="0"/>
              </a:defRPr>
            </a:lvl7pPr>
            <a:lvl8pPr marL="3429000" indent="-228600" eaLnBrk="0" fontAlgn="base" hangingPunct="0">
              <a:spcBef>
                <a:spcPct val="0"/>
              </a:spcBef>
              <a:spcAft>
                <a:spcPct val="0"/>
              </a:spcAft>
              <a:defRPr sz="2400">
                <a:solidFill>
                  <a:schemeClr val="tx1"/>
                </a:solidFill>
                <a:latin typeface="Georgia" charset="0"/>
                <a:ea typeface="ＭＳ Ｐゴシック" charset="0"/>
              </a:defRPr>
            </a:lvl8pPr>
            <a:lvl9pPr marL="3886200" indent="-228600" eaLnBrk="0" fontAlgn="base" hangingPunct="0">
              <a:spcBef>
                <a:spcPct val="0"/>
              </a:spcBef>
              <a:spcAft>
                <a:spcPct val="0"/>
              </a:spcAft>
              <a:defRPr sz="2400">
                <a:solidFill>
                  <a:schemeClr val="tx1"/>
                </a:solidFill>
                <a:latin typeface="Georgia" charset="0"/>
                <a:ea typeface="ＭＳ Ｐゴシック" charset="0"/>
              </a:defRPr>
            </a:lvl9pPr>
          </a:lstStyle>
          <a:p>
            <a:pPr marL="0" marR="0" indent="0">
              <a:lnSpc>
                <a:spcPct val="101000"/>
              </a:lnSpc>
              <a:spcBef>
                <a:spcPct val="50000"/>
              </a:spcBef>
              <a:defRPr/>
            </a:pPr>
            <a:r>
              <a:rPr lang="en-US" sz="600" b="0">
                <a:solidFill>
                  <a:schemeClr val="tx1">
                    <a:lumMod val="50000"/>
                    <a:lumOff val="50000"/>
                  </a:schemeClr>
                </a:solidFill>
                <a:latin typeface="Calibri" panose="020F0502020204030204" pitchFamily="34" charset="0"/>
                <a:cs typeface="Calibri" panose="020F0502020204030204" pitchFamily="34" charset="0"/>
              </a:rPr>
              <a:t>© COPYRIGHT MARS INCORPORATED   |   CONFIDENTIAL</a:t>
            </a:r>
          </a:p>
        </p:txBody>
      </p:sp>
      <p:pic>
        <p:nvPicPr>
          <p:cNvPr id="5" name="Picture 4" descr="colorsFinal-2.pn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871201" y="6449717"/>
            <a:ext cx="1071417" cy="259108"/>
          </a:xfrm>
          <a:prstGeom prst="rect">
            <a:avLst/>
          </a:prstGeom>
        </p:spPr>
      </p:pic>
      <p:sp>
        <p:nvSpPr>
          <p:cNvPr id="6" name="Title 1"/>
          <p:cNvSpPr>
            <a:spLocks noGrp="1"/>
          </p:cNvSpPr>
          <p:nvPr>
            <p:ph type="title"/>
          </p:nvPr>
        </p:nvSpPr>
        <p:spPr>
          <a:xfrm>
            <a:off x="609600" y="2777759"/>
            <a:ext cx="10972800" cy="1395167"/>
          </a:xfrm>
        </p:spPr>
        <p:txBody>
          <a:bodyPr/>
          <a:lstStyle>
            <a:lvl1pPr>
              <a:defRPr sz="3733">
                <a:solidFill>
                  <a:schemeClr val="accent1"/>
                </a:solidFill>
              </a:defRPr>
            </a:lvl1pPr>
          </a:lstStyle>
          <a:p>
            <a:endParaRPr lang="en-US"/>
          </a:p>
        </p:txBody>
      </p:sp>
      <p:sp>
        <p:nvSpPr>
          <p:cNvPr id="8" name="Subtitle 2"/>
          <p:cNvSpPr>
            <a:spLocks noGrp="1"/>
          </p:cNvSpPr>
          <p:nvPr>
            <p:ph type="subTitle" idx="1"/>
          </p:nvPr>
        </p:nvSpPr>
        <p:spPr>
          <a:xfrm>
            <a:off x="609600" y="4081876"/>
            <a:ext cx="10972800" cy="1158483"/>
          </a:xfrm>
          <a:prstGeom prst="rect">
            <a:avLst/>
          </a:prstGeom>
        </p:spPr>
        <p:txBody>
          <a:bodyPr/>
          <a:lstStyle>
            <a:lvl1pPr marL="0" indent="0">
              <a:buNone/>
              <a:defRPr>
                <a:solidFill>
                  <a:schemeClr val="accent1"/>
                </a:solidFill>
                <a:latin typeface="+mj-lt"/>
              </a:defRPr>
            </a:lvl1pPr>
          </a:lstStyle>
          <a:p>
            <a:endParaRPr lang="en-US"/>
          </a:p>
        </p:txBody>
      </p:sp>
    </p:spTree>
    <p:extLst>
      <p:ext uri="{BB962C8B-B14F-4D97-AF65-F5344CB8AC3E}">
        <p14:creationId xmlns:p14="http://schemas.microsoft.com/office/powerpoint/2010/main" val="3542713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544">
          <p15:clr>
            <a:srgbClr val="FBAE40"/>
          </p15:clr>
        </p15:guide>
        <p15:guide id="2" pos="3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1B68E7C4-D4E4-4C29-82F8-A95A6A721B1F}" type="slidenum">
              <a:rPr lang="en-US" smtClean="0"/>
              <a:pPr/>
              <a:t>‹#›</a:t>
            </a:fld>
            <a:endParaRPr lang="en-US"/>
          </a:p>
        </p:txBody>
      </p:sp>
      <p:sp>
        <p:nvSpPr>
          <p:cNvPr id="5" name="Text Placeholder 4"/>
          <p:cNvSpPr>
            <a:spLocks noGrp="1"/>
          </p:cNvSpPr>
          <p:nvPr>
            <p:ph type="body" sz="quarter" idx="11"/>
          </p:nvPr>
        </p:nvSpPr>
        <p:spPr>
          <a:xfrm>
            <a:off x="531288" y="1221512"/>
            <a:ext cx="11015133" cy="4792133"/>
          </a:xfrm>
          <a:prstGeom prst="rect">
            <a:avLst/>
          </a:prstGeom>
        </p:spPr>
        <p:txBody>
          <a:bodyPr/>
          <a:lstStyle>
            <a:lvl1pPr marL="169858" indent="-169858">
              <a:lnSpc>
                <a:spcPct val="85000"/>
              </a:lnSpc>
              <a:spcBef>
                <a:spcPts val="1200"/>
              </a:spcBef>
              <a:spcAft>
                <a:spcPts val="400"/>
              </a:spcAft>
              <a:buFont typeface="Wingdings" pitchFamily="2" charset="2"/>
              <a:buChar char=""/>
              <a:defRPr sz="2133">
                <a:latin typeface="Calibri" panose="020F0502020204030204" pitchFamily="34" charset="0"/>
              </a:defRPr>
            </a:lvl1pPr>
            <a:lvl2pPr>
              <a:lnSpc>
                <a:spcPct val="85000"/>
              </a:lnSpc>
              <a:spcAft>
                <a:spcPts val="800"/>
              </a:spcAft>
              <a:buClr>
                <a:schemeClr val="tx1"/>
              </a:buClr>
              <a:defRPr sz="1867">
                <a:latin typeface="Calibri" panose="020F0502020204030204" pitchFamily="34" charset="0"/>
              </a:defRPr>
            </a:lvl2pPr>
            <a:lvl3pPr marL="914377" indent="-138110">
              <a:defRPr lang="en-US" sz="1600" i="1" kern="1200" dirty="0" smtClean="0">
                <a:solidFill>
                  <a:schemeClr val="tx1"/>
                </a:solidFill>
                <a:latin typeface="Calibri" panose="020F0502020204030204" pitchFamily="34" charset="0"/>
                <a:ea typeface="+mn-ea"/>
                <a:cs typeface="+mn-cs"/>
              </a:defRPr>
            </a:lvl3pPr>
            <a:lvl4pPr marL="1196945" indent="-146047">
              <a:defRPr lang="en-US" sz="1600" kern="1200" dirty="0" smtClean="0">
                <a:solidFill>
                  <a:schemeClr val="tx1"/>
                </a:solidFill>
                <a:latin typeface="Calibri" panose="020F0502020204030204" pitchFamily="34" charset="0"/>
                <a:ea typeface="+mn-ea"/>
                <a:cs typeface="+mn-cs"/>
              </a:defRPr>
            </a:lvl4pPr>
            <a:lvl5pPr>
              <a:defRPr sz="1400">
                <a:latin typeface="Calibri" panose="020F0502020204030204" pitchFamily="34" charset="0"/>
              </a:defRPr>
            </a:lvl5pPr>
          </a:lstStyle>
          <a:p>
            <a:pPr lvl="0"/>
            <a:r>
              <a:rPr lang="en-US"/>
              <a:t>Click to edit Master text styles</a:t>
            </a:r>
          </a:p>
          <a:p>
            <a:pPr lvl="1"/>
            <a:r>
              <a:rPr lang="en-US"/>
              <a:t>Second level</a:t>
            </a:r>
          </a:p>
          <a:p>
            <a:pPr marL="914377" marR="0" lvl="2" indent="-138110" algn="l" defTabSz="1219170" rtl="0" eaLnBrk="1" latinLnBrk="0" hangingPunct="1">
              <a:lnSpc>
                <a:spcPct val="85000"/>
              </a:lnSpc>
              <a:spcBef>
                <a:spcPts val="0"/>
              </a:spcBef>
              <a:spcAft>
                <a:spcPts val="800"/>
              </a:spcAft>
              <a:buClr>
                <a:schemeClr val="accent2"/>
              </a:buClr>
              <a:buFont typeface="Arial" pitchFamily="34" charset="0"/>
              <a:buChar char="•"/>
              <a:tabLst/>
            </a:pPr>
            <a:r>
              <a:rPr lang="en-US"/>
              <a:t>Third level</a:t>
            </a:r>
          </a:p>
          <a:p>
            <a:pPr marL="1196945" marR="0" lvl="3" indent="-146047" algn="l" defTabSz="1219170" rtl="0" eaLnBrk="1" latinLnBrk="0" hangingPunct="1">
              <a:lnSpc>
                <a:spcPct val="80000"/>
              </a:lnSpc>
              <a:spcBef>
                <a:spcPts val="0"/>
              </a:spcBef>
              <a:spcAft>
                <a:spcPts val="1200"/>
              </a:spcAft>
              <a:buClr>
                <a:schemeClr val="accent1"/>
              </a:buClr>
              <a:buFont typeface="Arial" pitchFamily="34" charset="0"/>
              <a:buChar char="–"/>
            </a:pPr>
            <a:r>
              <a:rPr lang="en-US"/>
              <a:t>Fourth level</a:t>
            </a:r>
          </a:p>
          <a:p>
            <a:pPr lvl="4"/>
            <a:r>
              <a:rPr lang="en-US"/>
              <a:t>Fifth level</a:t>
            </a:r>
          </a:p>
        </p:txBody>
      </p:sp>
    </p:spTree>
    <p:extLst>
      <p:ext uri="{BB962C8B-B14F-4D97-AF65-F5344CB8AC3E}">
        <p14:creationId xmlns:p14="http://schemas.microsoft.com/office/powerpoint/2010/main" val="335880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F65FB-5774-43DE-97ED-DDAA25DF7C9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6BB4C98-E281-4619-91EF-0E8403818B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B89D0E4-117E-4280-B70F-583152EDA7F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71B2BE2-B2DB-4082-8008-6CEE4F870D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AFA4092-A938-47D2-BC66-BE2452BA79C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631DD71-CD8C-4EB5-882D-0380106152D5}"/>
              </a:ext>
            </a:extLst>
          </p:cNvPr>
          <p:cNvSpPr>
            <a:spLocks noGrp="1"/>
          </p:cNvSpPr>
          <p:nvPr>
            <p:ph type="dt" sz="half" idx="10"/>
          </p:nvPr>
        </p:nvSpPr>
        <p:spPr/>
        <p:txBody>
          <a:bodyPr/>
          <a:lstStyle/>
          <a:p>
            <a:fld id="{5A53F6B1-F979-4EFB-A151-14D60A388C8D}" type="datetimeFigureOut">
              <a:rPr lang="en-IN" smtClean="0"/>
              <a:t>22-01-2020</a:t>
            </a:fld>
            <a:endParaRPr lang="en-IN"/>
          </a:p>
        </p:txBody>
      </p:sp>
      <p:sp>
        <p:nvSpPr>
          <p:cNvPr id="8" name="Footer Placeholder 7">
            <a:extLst>
              <a:ext uri="{FF2B5EF4-FFF2-40B4-BE49-F238E27FC236}">
                <a16:creationId xmlns:a16="http://schemas.microsoft.com/office/drawing/2014/main" id="{C418CE2C-1EBC-42CC-ABC7-945D2067942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3B24A3F-1465-412A-84BA-2504DA67AC00}"/>
              </a:ext>
            </a:extLst>
          </p:cNvPr>
          <p:cNvSpPr>
            <a:spLocks noGrp="1"/>
          </p:cNvSpPr>
          <p:nvPr>
            <p:ph type="sldNum" sz="quarter" idx="12"/>
          </p:nvPr>
        </p:nvSpPr>
        <p:spPr/>
        <p:txBody>
          <a:bodyPr/>
          <a:lstStyle/>
          <a:p>
            <a:fld id="{D1B115F8-C217-456A-8CD7-4070FF8E5AAA}" type="slidenum">
              <a:rPr lang="en-IN" smtClean="0"/>
              <a:t>‹#›</a:t>
            </a:fld>
            <a:endParaRPr lang="en-IN"/>
          </a:p>
        </p:txBody>
      </p:sp>
    </p:spTree>
    <p:extLst>
      <p:ext uri="{BB962C8B-B14F-4D97-AF65-F5344CB8AC3E}">
        <p14:creationId xmlns:p14="http://schemas.microsoft.com/office/powerpoint/2010/main" val="25660546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1B68E7C4-D4E4-4C29-82F8-A95A6A721B1F}" type="slidenum">
              <a:rPr lang="en-US" smtClean="0"/>
              <a:pPr/>
              <a:t>‹#›</a:t>
            </a:fld>
            <a:endParaRPr lang="en-US"/>
          </a:p>
        </p:txBody>
      </p:sp>
    </p:spTree>
    <p:extLst>
      <p:ext uri="{BB962C8B-B14F-4D97-AF65-F5344CB8AC3E}">
        <p14:creationId xmlns:p14="http://schemas.microsoft.com/office/powerpoint/2010/main" val="2605073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1B68E7C4-D4E4-4C29-82F8-A95A6A721B1F}" type="slidenum">
              <a:rPr lang="en-US" smtClean="0"/>
              <a:pPr/>
              <a:t>‹#›</a:t>
            </a:fld>
            <a:endParaRPr lang="en-US"/>
          </a:p>
        </p:txBody>
      </p:sp>
      <p:sp>
        <p:nvSpPr>
          <p:cNvPr id="5" name="Text Placeholder 4"/>
          <p:cNvSpPr>
            <a:spLocks noGrp="1"/>
          </p:cNvSpPr>
          <p:nvPr>
            <p:ph type="body" sz="quarter" idx="11"/>
          </p:nvPr>
        </p:nvSpPr>
        <p:spPr>
          <a:xfrm>
            <a:off x="531289" y="1221512"/>
            <a:ext cx="5251449" cy="5039784"/>
          </a:xfrm>
          <a:prstGeom prst="rect">
            <a:avLst/>
          </a:prstGeom>
        </p:spPr>
        <p:txBody>
          <a:bodyPr/>
          <a:lstStyle>
            <a:lvl1pPr marL="169858" indent="-169858">
              <a:defRPr lang="en-US" sz="2133" b="1" kern="1200" dirty="0" smtClean="0">
                <a:solidFill>
                  <a:schemeClr val="tx1"/>
                </a:solidFill>
                <a:latin typeface="Calibri" panose="020F0502020204030204" pitchFamily="34" charset="0"/>
                <a:ea typeface="+mn-ea"/>
                <a:cs typeface="+mn-cs"/>
              </a:defRPr>
            </a:lvl1pPr>
            <a:lvl2pPr marL="519100" indent="-179384">
              <a:defRPr lang="en-US" sz="1867" kern="1200" dirty="0" smtClean="0">
                <a:solidFill>
                  <a:schemeClr val="tx1"/>
                </a:solidFill>
                <a:latin typeface="Calibri" panose="020F0502020204030204" pitchFamily="34" charset="0"/>
                <a:ea typeface="+mn-ea"/>
                <a:cs typeface="+mn-cs"/>
              </a:defRPr>
            </a:lvl2pPr>
            <a:lvl3pPr marL="914377" indent="-138110">
              <a:lnSpc>
                <a:spcPct val="85000"/>
              </a:lnSpc>
              <a:spcAft>
                <a:spcPts val="800"/>
              </a:spcAft>
              <a:defRPr lang="en-US" sz="1600" i="1" kern="1200" dirty="0" smtClean="0">
                <a:solidFill>
                  <a:schemeClr val="tx1"/>
                </a:solidFill>
                <a:latin typeface="Calibri" panose="020F0502020204030204" pitchFamily="34" charset="0"/>
                <a:ea typeface="+mn-ea"/>
                <a:cs typeface="+mn-cs"/>
              </a:defRPr>
            </a:lvl3pPr>
            <a:lvl4pPr marL="1196945" indent="-146047">
              <a:buClr>
                <a:schemeClr val="accent1"/>
              </a:buClr>
              <a:buFont typeface="Arial" pitchFamily="34" charset="0"/>
              <a:buChar char="–"/>
              <a:defRPr sz="1467">
                <a:latin typeface="Calibri" panose="020F0502020204030204" pitchFamily="34" charset="0"/>
              </a:defRPr>
            </a:lvl4pPr>
            <a:lvl5pPr>
              <a:defRPr sz="1333">
                <a:latin typeface="Calibri" panose="020F0502020204030204" pitchFamily="34" charset="0"/>
              </a:defRPr>
            </a:lvl5pPr>
          </a:lstStyle>
          <a:p>
            <a:pPr marL="169858" marR="0" lvl="0" indent="-169858" algn="l" defTabSz="1219170" rtl="0" eaLnBrk="1" latinLnBrk="0" hangingPunct="1">
              <a:lnSpc>
                <a:spcPct val="85000"/>
              </a:lnSpc>
              <a:spcBef>
                <a:spcPts val="1200"/>
              </a:spcBef>
              <a:spcAft>
                <a:spcPts val="400"/>
              </a:spcAft>
              <a:buClr>
                <a:schemeClr val="accent2"/>
              </a:buClr>
              <a:buFont typeface="Wingdings" pitchFamily="2" charset="2"/>
              <a:buChar char=""/>
            </a:pPr>
            <a:r>
              <a:rPr lang="en-US"/>
              <a:t>Click to edit Master text styles</a:t>
            </a:r>
          </a:p>
          <a:p>
            <a:pPr marL="519100" marR="0" lvl="1" indent="-179384" algn="l" defTabSz="1219170" rtl="0" eaLnBrk="1" latinLnBrk="0" hangingPunct="1">
              <a:lnSpc>
                <a:spcPct val="85000"/>
              </a:lnSpc>
              <a:spcBef>
                <a:spcPts val="0"/>
              </a:spcBef>
              <a:spcAft>
                <a:spcPts val="800"/>
              </a:spcAft>
              <a:buClr>
                <a:schemeClr val="tx1"/>
              </a:buClr>
              <a:buFont typeface="Marsfont" pitchFamily="50" charset="0"/>
              <a:buChar char="–"/>
            </a:pPr>
            <a:r>
              <a:rPr lang="en-US"/>
              <a:t>Second level</a:t>
            </a:r>
          </a:p>
          <a:p>
            <a:pPr marL="914377" marR="0" lvl="2" indent="-138110" algn="l" defTabSz="1219170" rtl="0" eaLnBrk="1" latinLnBrk="0" hangingPunct="1">
              <a:lnSpc>
                <a:spcPct val="85000"/>
              </a:lnSpc>
              <a:spcBef>
                <a:spcPts val="0"/>
              </a:spcBef>
              <a:spcAft>
                <a:spcPts val="800"/>
              </a:spcAft>
              <a:buClr>
                <a:schemeClr val="accent2"/>
              </a:buClr>
              <a:buFont typeface="Arial" pitchFamily="34" charset="0"/>
              <a:buChar char="•"/>
              <a:tabLst/>
            </a:pPr>
            <a:r>
              <a:rPr lang="en-US"/>
              <a:t>Third level</a:t>
            </a:r>
          </a:p>
          <a:p>
            <a:pPr lvl="3"/>
            <a:r>
              <a:rPr lang="en-US"/>
              <a:t>Fourth level</a:t>
            </a:r>
          </a:p>
          <a:p>
            <a:pPr lvl="4"/>
            <a:r>
              <a:rPr lang="en-US"/>
              <a:t>Fifth level</a:t>
            </a:r>
          </a:p>
        </p:txBody>
      </p:sp>
      <p:sp>
        <p:nvSpPr>
          <p:cNvPr id="7" name="Text Placeholder 6"/>
          <p:cNvSpPr>
            <a:spLocks noGrp="1"/>
          </p:cNvSpPr>
          <p:nvPr>
            <p:ph type="body" sz="quarter" idx="12"/>
          </p:nvPr>
        </p:nvSpPr>
        <p:spPr>
          <a:xfrm>
            <a:off x="6096000" y="1221512"/>
            <a:ext cx="5579533" cy="5039784"/>
          </a:xfrm>
          <a:prstGeom prst="rect">
            <a:avLst/>
          </a:prstGeom>
        </p:spPr>
        <p:txBody>
          <a:bodyPr/>
          <a:lstStyle>
            <a:lvl1pPr marL="169858" indent="-169858">
              <a:defRPr lang="en-US" sz="2133" b="1" kern="1200" dirty="0" smtClean="0">
                <a:solidFill>
                  <a:schemeClr val="tx1"/>
                </a:solidFill>
                <a:latin typeface="Calibri" panose="020F0502020204030204" pitchFamily="34" charset="0"/>
                <a:ea typeface="+mn-ea"/>
                <a:cs typeface="+mn-cs"/>
              </a:defRPr>
            </a:lvl1pPr>
            <a:lvl2pPr marL="519100" indent="-179384">
              <a:defRPr lang="en-US" sz="1867" kern="1200" dirty="0" smtClean="0">
                <a:solidFill>
                  <a:schemeClr val="tx1"/>
                </a:solidFill>
                <a:latin typeface="Calibri" panose="020F0502020204030204" pitchFamily="34" charset="0"/>
                <a:ea typeface="+mn-ea"/>
                <a:cs typeface="+mn-cs"/>
              </a:defRPr>
            </a:lvl2pPr>
            <a:lvl3pPr marL="1157258" indent="-380990">
              <a:defRPr lang="en-US" sz="1600" i="1" kern="1200" dirty="0" smtClean="0">
                <a:solidFill>
                  <a:schemeClr val="tx1"/>
                </a:solidFill>
                <a:latin typeface="Calibri" panose="020F0502020204030204" pitchFamily="34" charset="0"/>
                <a:ea typeface="+mn-ea"/>
                <a:cs typeface="+mn-cs"/>
              </a:defRPr>
            </a:lvl3pPr>
            <a:lvl4pPr marL="914377" indent="-138110">
              <a:defRPr lang="en-US" sz="1467" kern="1200" dirty="0" smtClean="0">
                <a:solidFill>
                  <a:schemeClr val="tx1"/>
                </a:solidFill>
                <a:latin typeface="Calibri" panose="020F0502020204030204" pitchFamily="34" charset="0"/>
                <a:ea typeface="+mn-ea"/>
                <a:cs typeface="+mn-cs"/>
              </a:defRPr>
            </a:lvl4pPr>
            <a:lvl5pPr>
              <a:defRPr sz="1333">
                <a:latin typeface="Calibri" panose="020F0502020204030204" pitchFamily="34" charset="0"/>
              </a:defRPr>
            </a:lvl5pPr>
          </a:lstStyle>
          <a:p>
            <a:pPr marL="169858" marR="0" lvl="0" indent="-169858" algn="l" defTabSz="1219170" rtl="0" eaLnBrk="1" latinLnBrk="0" hangingPunct="1">
              <a:lnSpc>
                <a:spcPct val="85000"/>
              </a:lnSpc>
              <a:spcBef>
                <a:spcPts val="1200"/>
              </a:spcBef>
              <a:spcAft>
                <a:spcPts val="400"/>
              </a:spcAft>
              <a:buClr>
                <a:schemeClr val="accent2"/>
              </a:buClr>
              <a:buFont typeface="Wingdings" pitchFamily="2" charset="2"/>
              <a:buChar char=""/>
            </a:pPr>
            <a:r>
              <a:rPr lang="en-US"/>
              <a:t>Click to edit Master text styles</a:t>
            </a:r>
          </a:p>
          <a:p>
            <a:pPr marL="519100" marR="0" lvl="1" indent="-179384" algn="l" defTabSz="1219170" rtl="0" eaLnBrk="1" latinLnBrk="0" hangingPunct="1">
              <a:lnSpc>
                <a:spcPct val="85000"/>
              </a:lnSpc>
              <a:spcBef>
                <a:spcPts val="0"/>
              </a:spcBef>
              <a:spcAft>
                <a:spcPts val="800"/>
              </a:spcAft>
              <a:buClr>
                <a:schemeClr val="tx1"/>
              </a:buClr>
              <a:buFont typeface="Marsfont" pitchFamily="50" charset="0"/>
              <a:buChar char="–"/>
            </a:pPr>
            <a:r>
              <a:rPr lang="en-US"/>
              <a:t>Second level</a:t>
            </a:r>
          </a:p>
          <a:p>
            <a:pPr marL="914377" marR="0" lvl="2" indent="-138110" algn="l" defTabSz="1219170" rtl="0" eaLnBrk="1" latinLnBrk="0" hangingPunct="1">
              <a:lnSpc>
                <a:spcPct val="85000"/>
              </a:lnSpc>
              <a:spcBef>
                <a:spcPts val="0"/>
              </a:spcBef>
              <a:spcAft>
                <a:spcPts val="800"/>
              </a:spcAft>
              <a:buClr>
                <a:schemeClr val="accent2"/>
              </a:buClr>
              <a:buFont typeface="Arial" pitchFamily="34" charset="0"/>
              <a:buChar char="•"/>
              <a:tabLst/>
            </a:pPr>
            <a:r>
              <a:rPr lang="en-US"/>
              <a:t>Third level</a:t>
            </a:r>
          </a:p>
          <a:p>
            <a:pPr marL="1196945" marR="0" lvl="3" indent="-146047" algn="l" defTabSz="1219170" rtl="0" eaLnBrk="1" latinLnBrk="0" hangingPunct="1">
              <a:lnSpc>
                <a:spcPct val="80000"/>
              </a:lnSpc>
              <a:spcBef>
                <a:spcPts val="0"/>
              </a:spcBef>
              <a:spcAft>
                <a:spcPts val="1200"/>
              </a:spcAft>
              <a:buClr>
                <a:schemeClr val="accent1"/>
              </a:buClr>
              <a:buFont typeface="Arial" pitchFamily="34" charset="0"/>
              <a:buChar char="–"/>
              <a:tabLst/>
            </a:pPr>
            <a:r>
              <a:rPr lang="en-US"/>
              <a:t>Fourth level</a:t>
            </a:r>
          </a:p>
          <a:p>
            <a:pPr lvl="4"/>
            <a:r>
              <a:rPr lang="en-US"/>
              <a:t>Fifth level</a:t>
            </a:r>
          </a:p>
        </p:txBody>
      </p:sp>
    </p:spTree>
    <p:extLst>
      <p:ext uri="{BB962C8B-B14F-4D97-AF65-F5344CB8AC3E}">
        <p14:creationId xmlns:p14="http://schemas.microsoft.com/office/powerpoint/2010/main" val="173360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49173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a:off x="0" y="0"/>
            <a:ext cx="12192000" cy="6858000"/>
          </a:xfrm>
          <a:prstGeom prst="rect">
            <a:avLst/>
          </a:prstGeom>
        </p:spPr>
      </p:pic>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1"/>
            <a:ext cx="12192000" cy="3435245"/>
          </a:xfrm>
          <a:prstGeom prst="rect">
            <a:avLst/>
          </a:prstGeom>
        </p:spPr>
      </p:pic>
      <p:sp>
        <p:nvSpPr>
          <p:cNvPr id="6" name="Slide Number Placeholder 5"/>
          <p:cNvSpPr>
            <a:spLocks noGrp="1"/>
          </p:cNvSpPr>
          <p:nvPr>
            <p:ph type="sldNum" sz="quarter" idx="12"/>
          </p:nvPr>
        </p:nvSpPr>
        <p:spPr>
          <a:xfrm>
            <a:off x="-2362200" y="6485858"/>
            <a:ext cx="2743200" cy="365125"/>
          </a:xfrm>
        </p:spPr>
        <p:txBody>
          <a:bodyPr/>
          <a:lstStyle>
            <a:lvl1pPr>
              <a:defRPr>
                <a:solidFill>
                  <a:schemeClr val="bg1"/>
                </a:solidFill>
              </a:defRPr>
            </a:lvl1pPr>
          </a:lstStyle>
          <a:p>
            <a:fld id="{65DFC27B-CDC9-2946-A413-E7373A2FFA82}" type="slidenum">
              <a:rPr lang="en-US" smtClean="0">
                <a:solidFill>
                  <a:prstClr val="white"/>
                </a:solidFill>
              </a:rPr>
              <a:pPr/>
              <a:t>‹#›</a:t>
            </a:fld>
            <a:endParaRPr lang="en-US">
              <a:solidFill>
                <a:prstClr val="white"/>
              </a:solidFill>
            </a:endParaRPr>
          </a:p>
        </p:txBody>
      </p:sp>
      <p:sp>
        <p:nvSpPr>
          <p:cNvPr id="9" name="TextBox 8"/>
          <p:cNvSpPr txBox="1"/>
          <p:nvPr userDrawn="1"/>
        </p:nvSpPr>
        <p:spPr>
          <a:xfrm>
            <a:off x="-1" y="3037867"/>
            <a:ext cx="12192001" cy="797591"/>
          </a:xfrm>
          <a:prstGeom prst="rect">
            <a:avLst/>
          </a:prstGeom>
          <a:noFill/>
        </p:spPr>
        <p:txBody>
          <a:bodyPr wrap="square" rtlCol="0">
            <a:spAutoFit/>
          </a:bodyPr>
          <a:lstStyle/>
          <a:p>
            <a:pPr algn="ctr" defTabSz="914363"/>
            <a:r>
              <a:rPr lang="en-US" sz="4583">
                <a:solidFill>
                  <a:srgbClr val="002D5C"/>
                </a:solidFill>
              </a:rPr>
              <a:t>THANK YOU</a:t>
            </a:r>
          </a:p>
        </p:txBody>
      </p:sp>
      <p:sp>
        <p:nvSpPr>
          <p:cNvPr id="10" name="Rectangle 9"/>
          <p:cNvSpPr/>
          <p:nvPr userDrawn="1"/>
        </p:nvSpPr>
        <p:spPr>
          <a:xfrm>
            <a:off x="4423409" y="3063267"/>
            <a:ext cx="60960" cy="720943"/>
          </a:xfrm>
          <a:prstGeom prst="rect">
            <a:avLst/>
          </a:prstGeom>
          <a:solidFill>
            <a:srgbClr val="01A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1800">
              <a:solidFill>
                <a:srgbClr val="AA228D"/>
              </a:solidFill>
            </a:endParaRPr>
          </a:p>
        </p:txBody>
      </p:sp>
    </p:spTree>
    <p:extLst>
      <p:ext uri="{BB962C8B-B14F-4D97-AF65-F5344CB8AC3E}">
        <p14:creationId xmlns:p14="http://schemas.microsoft.com/office/powerpoint/2010/main" val="424546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a:off x="0" y="0"/>
            <a:ext cx="12192000" cy="6858000"/>
          </a:xfrm>
          <a:prstGeom prst="rect">
            <a:avLst/>
          </a:prstGeom>
        </p:spPr>
      </p:pic>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1"/>
            <a:ext cx="12192000" cy="3435245"/>
          </a:xfrm>
          <a:prstGeom prst="rect">
            <a:avLst/>
          </a:prstGeom>
        </p:spPr>
      </p:pic>
      <p:sp>
        <p:nvSpPr>
          <p:cNvPr id="6" name="Rectangle 5"/>
          <p:cNvSpPr/>
          <p:nvPr userDrawn="1"/>
        </p:nvSpPr>
        <p:spPr>
          <a:xfrm>
            <a:off x="0" y="2514600"/>
            <a:ext cx="12192000" cy="1761067"/>
          </a:xfrm>
          <a:prstGeom prst="rect">
            <a:avLst/>
          </a:prstGeom>
          <a:solidFill>
            <a:srgbClr val="002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1800">
              <a:solidFill>
                <a:prstClr val="white"/>
              </a:solidFill>
            </a:endParaRPr>
          </a:p>
        </p:txBody>
      </p:sp>
      <p:pic>
        <p:nvPicPr>
          <p:cNvPr id="7" name="Picture 6"/>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52707" y="2736260"/>
            <a:ext cx="5276427" cy="1383787"/>
          </a:xfrm>
          <a:prstGeom prst="rect">
            <a:avLst/>
          </a:prstGeom>
        </p:spPr>
      </p:pic>
      <p:sp>
        <p:nvSpPr>
          <p:cNvPr id="10" name="Slide Number Placeholder 5"/>
          <p:cNvSpPr>
            <a:spLocks noGrp="1"/>
          </p:cNvSpPr>
          <p:nvPr>
            <p:ph type="sldNum" sz="quarter" idx="12"/>
          </p:nvPr>
        </p:nvSpPr>
        <p:spPr>
          <a:xfrm>
            <a:off x="-2362200" y="6485858"/>
            <a:ext cx="2743200" cy="365125"/>
          </a:xfrm>
        </p:spPr>
        <p:txBody>
          <a:bodyPr/>
          <a:lstStyle>
            <a:lvl1pPr>
              <a:defRPr>
                <a:solidFill>
                  <a:schemeClr val="bg1"/>
                </a:solidFill>
              </a:defRPr>
            </a:lvl1pPr>
          </a:lstStyle>
          <a:p>
            <a:fld id="{65DFC27B-CDC9-2946-A413-E7373A2FFA82}"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60921208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220"/>
            <a:ext cx="12192000" cy="6856781"/>
          </a:xfrm>
          <a:prstGeom prst="rect">
            <a:avLst/>
          </a:prstGeom>
        </p:spPr>
      </p:pic>
      <p:sp>
        <p:nvSpPr>
          <p:cNvPr id="7" name="Rectangle 6"/>
          <p:cNvSpPr/>
          <p:nvPr userDrawn="1"/>
        </p:nvSpPr>
        <p:spPr>
          <a:xfrm>
            <a:off x="0" y="2847"/>
            <a:ext cx="12192000" cy="6860390"/>
          </a:xfrm>
          <a:prstGeom prst="rect">
            <a:avLst/>
          </a:prstGeom>
          <a:solidFill>
            <a:srgbClr val="002D5C">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1800">
              <a:solidFill>
                <a:prstClr val="white"/>
              </a:solidFill>
            </a:endParaRPr>
          </a:p>
        </p:txBody>
      </p:sp>
      <p:sp>
        <p:nvSpPr>
          <p:cNvPr id="8" name="Rectangle 7"/>
          <p:cNvSpPr/>
          <p:nvPr userDrawn="1"/>
        </p:nvSpPr>
        <p:spPr>
          <a:xfrm>
            <a:off x="699569" y="2977163"/>
            <a:ext cx="70494" cy="1118406"/>
          </a:xfrm>
          <a:prstGeom prst="rect">
            <a:avLst/>
          </a:prstGeom>
          <a:solidFill>
            <a:srgbClr val="95D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1800">
              <a:solidFill>
                <a:srgbClr val="AA228D"/>
              </a:solidFill>
            </a:endParaRPr>
          </a:p>
        </p:txBody>
      </p:sp>
      <p:sp>
        <p:nvSpPr>
          <p:cNvPr id="9" name="Slide Number Placeholder 5"/>
          <p:cNvSpPr>
            <a:spLocks noGrp="1"/>
          </p:cNvSpPr>
          <p:nvPr>
            <p:ph type="sldNum" sz="quarter" idx="12"/>
          </p:nvPr>
        </p:nvSpPr>
        <p:spPr>
          <a:xfrm>
            <a:off x="-2362200" y="6485858"/>
            <a:ext cx="2743200" cy="365125"/>
          </a:xfrm>
        </p:spPr>
        <p:txBody>
          <a:bodyPr/>
          <a:lstStyle>
            <a:lvl1pPr>
              <a:defRPr>
                <a:solidFill>
                  <a:schemeClr val="bg1"/>
                </a:solidFill>
              </a:defRPr>
            </a:lvl1pPr>
          </a:lstStyle>
          <a:p>
            <a:fld id="{65DFC27B-CDC9-2946-A413-E7373A2FFA82}" type="slidenum">
              <a:rPr lang="en-US" smtClean="0">
                <a:solidFill>
                  <a:prstClr val="white"/>
                </a:solidFill>
              </a:rPr>
              <a:pPr/>
              <a:t>‹#›</a:t>
            </a:fld>
            <a:endParaRPr lang="en-US">
              <a:solidFill>
                <a:prstClr val="white"/>
              </a:solidFill>
            </a:endParaRPr>
          </a:p>
        </p:txBody>
      </p:sp>
      <p:sp>
        <p:nvSpPr>
          <p:cNvPr id="10" name="Rectangle 9"/>
          <p:cNvSpPr/>
          <p:nvPr userDrawn="1"/>
        </p:nvSpPr>
        <p:spPr>
          <a:xfrm>
            <a:off x="0" y="6477002"/>
            <a:ext cx="12192000" cy="38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7"/>
            <a:endParaRPr lang="en-US" sz="2160">
              <a:solidFill>
                <a:prstClr val="white"/>
              </a:solidFill>
            </a:endParaRPr>
          </a:p>
        </p:txBody>
      </p:sp>
      <p:sp>
        <p:nvSpPr>
          <p:cNvPr id="11" name="Text Box 14"/>
          <p:cNvSpPr txBox="1">
            <a:spLocks noChangeArrowheads="1"/>
          </p:cNvSpPr>
          <p:nvPr userDrawn="1"/>
        </p:nvSpPr>
        <p:spPr bwMode="auto">
          <a:xfrm>
            <a:off x="4458230" y="6606925"/>
            <a:ext cx="3275543" cy="129459"/>
          </a:xfrm>
          <a:prstGeom prst="rect">
            <a:avLst/>
          </a:prstGeom>
          <a:noFill/>
          <a:ln>
            <a:noFill/>
          </a:ln>
        </p:spPr>
        <p:txBody>
          <a:bodyPr lIns="0" tIns="0" rIns="0" bIns="0">
            <a:spAutoFit/>
          </a:bodyPr>
          <a:lstStyle>
            <a:lvl1pPr eaLnBrk="0" hangingPunct="0">
              <a:defRPr sz="2400">
                <a:solidFill>
                  <a:schemeClr val="tx1"/>
                </a:solidFill>
                <a:latin typeface="Georgia" charset="0"/>
                <a:ea typeface="ＭＳ Ｐゴシック" charset="0"/>
                <a:cs typeface="ＭＳ Ｐゴシック" charset="0"/>
              </a:defRPr>
            </a:lvl1pPr>
            <a:lvl2pPr marL="742950" indent="-285750" eaLnBrk="0" hangingPunct="0">
              <a:defRPr sz="2400">
                <a:solidFill>
                  <a:schemeClr val="tx1"/>
                </a:solidFill>
                <a:latin typeface="Georgia" charset="0"/>
                <a:ea typeface="ＭＳ Ｐゴシック" charset="0"/>
              </a:defRPr>
            </a:lvl2pPr>
            <a:lvl3pPr marL="1143000" indent="-228600" eaLnBrk="0" hangingPunct="0">
              <a:defRPr sz="2400">
                <a:solidFill>
                  <a:schemeClr val="tx1"/>
                </a:solidFill>
                <a:latin typeface="Georgia" charset="0"/>
                <a:ea typeface="ＭＳ Ｐゴシック" charset="0"/>
              </a:defRPr>
            </a:lvl3pPr>
            <a:lvl4pPr marL="1600200" indent="-228600" eaLnBrk="0" hangingPunct="0">
              <a:defRPr sz="2400">
                <a:solidFill>
                  <a:schemeClr val="tx1"/>
                </a:solidFill>
                <a:latin typeface="Georgia" charset="0"/>
                <a:ea typeface="ＭＳ Ｐゴシック" charset="0"/>
              </a:defRPr>
            </a:lvl4pPr>
            <a:lvl5pPr marL="2057400" indent="-228600" eaLnBrk="0" hangingPunct="0">
              <a:defRPr sz="2400">
                <a:solidFill>
                  <a:schemeClr val="tx1"/>
                </a:solidFill>
                <a:latin typeface="Georgia" charset="0"/>
                <a:ea typeface="ＭＳ Ｐゴシック" charset="0"/>
              </a:defRPr>
            </a:lvl5pPr>
            <a:lvl6pPr marL="2514600" indent="-228600" eaLnBrk="0" fontAlgn="base" hangingPunct="0">
              <a:spcBef>
                <a:spcPct val="0"/>
              </a:spcBef>
              <a:spcAft>
                <a:spcPct val="0"/>
              </a:spcAft>
              <a:defRPr sz="2400">
                <a:solidFill>
                  <a:schemeClr val="tx1"/>
                </a:solidFill>
                <a:latin typeface="Georgia" charset="0"/>
                <a:ea typeface="ＭＳ Ｐゴシック" charset="0"/>
              </a:defRPr>
            </a:lvl6pPr>
            <a:lvl7pPr marL="2971800" indent="-228600" eaLnBrk="0" fontAlgn="base" hangingPunct="0">
              <a:spcBef>
                <a:spcPct val="0"/>
              </a:spcBef>
              <a:spcAft>
                <a:spcPct val="0"/>
              </a:spcAft>
              <a:defRPr sz="2400">
                <a:solidFill>
                  <a:schemeClr val="tx1"/>
                </a:solidFill>
                <a:latin typeface="Georgia" charset="0"/>
                <a:ea typeface="ＭＳ Ｐゴシック" charset="0"/>
              </a:defRPr>
            </a:lvl7pPr>
            <a:lvl8pPr marL="3429000" indent="-228600" eaLnBrk="0" fontAlgn="base" hangingPunct="0">
              <a:spcBef>
                <a:spcPct val="0"/>
              </a:spcBef>
              <a:spcAft>
                <a:spcPct val="0"/>
              </a:spcAft>
              <a:defRPr sz="2400">
                <a:solidFill>
                  <a:schemeClr val="tx1"/>
                </a:solidFill>
                <a:latin typeface="Georgia" charset="0"/>
                <a:ea typeface="ＭＳ Ｐゴシック" charset="0"/>
              </a:defRPr>
            </a:lvl8pPr>
            <a:lvl9pPr marL="3886200" indent="-228600" eaLnBrk="0" fontAlgn="base" hangingPunct="0">
              <a:spcBef>
                <a:spcPct val="0"/>
              </a:spcBef>
              <a:spcAft>
                <a:spcPct val="0"/>
              </a:spcAft>
              <a:defRPr sz="2400">
                <a:solidFill>
                  <a:schemeClr val="tx1"/>
                </a:solidFill>
                <a:latin typeface="Georgia" charset="0"/>
                <a:ea typeface="ＭＳ Ｐゴシック" charset="0"/>
              </a:defRPr>
            </a:lvl9pPr>
          </a:lstStyle>
          <a:p>
            <a:pPr algn="ctr" defTabSz="507921">
              <a:lnSpc>
                <a:spcPct val="101000"/>
              </a:lnSpc>
              <a:spcBef>
                <a:spcPct val="50000"/>
              </a:spcBef>
              <a:defRPr/>
            </a:pPr>
            <a:r>
              <a:rPr lang="en-US" sz="833">
                <a:solidFill>
                  <a:srgbClr val="FFFFFF">
                    <a:lumMod val="85000"/>
                  </a:srgbClr>
                </a:solidFill>
                <a:latin typeface="Calibri" panose="020F0502020204030204" pitchFamily="34" charset="0"/>
                <a:cs typeface="Calibri" panose="020F0502020204030204" pitchFamily="34" charset="0"/>
              </a:rPr>
              <a:t>COPYRIGHT © 2018 MARS, INCORPORATED | CONFIDENTIAL</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83713" y="6568134"/>
            <a:ext cx="840222" cy="220355"/>
          </a:xfrm>
          <a:prstGeom prst="rect">
            <a:avLst/>
          </a:prstGeom>
        </p:spPr>
      </p:pic>
      <p:sp>
        <p:nvSpPr>
          <p:cNvPr id="16" name="Text Placeholder 15"/>
          <p:cNvSpPr>
            <a:spLocks noGrp="1"/>
          </p:cNvSpPr>
          <p:nvPr>
            <p:ph type="body" sz="quarter" idx="13" hasCustomPrompt="1"/>
          </p:nvPr>
        </p:nvSpPr>
        <p:spPr>
          <a:xfrm>
            <a:off x="865585" y="2984529"/>
            <a:ext cx="9081979" cy="566208"/>
          </a:xfrm>
          <a:prstGeom prst="rect">
            <a:avLst/>
          </a:prstGeom>
        </p:spPr>
        <p:txBody>
          <a:bodyPr>
            <a:normAutofit/>
          </a:bodyPr>
          <a:lstStyle>
            <a:lvl1pPr marL="0" indent="0">
              <a:buNone/>
              <a:defRPr sz="2917">
                <a:solidFill>
                  <a:schemeClr val="bg1"/>
                </a:solidFill>
              </a:defRPr>
            </a:lvl1pPr>
          </a:lstStyle>
          <a:p>
            <a:pPr lvl="0"/>
            <a:r>
              <a:rPr lang="en-US"/>
              <a:t>THIS IS THE TITLE OF THE SLIDE</a:t>
            </a:r>
          </a:p>
        </p:txBody>
      </p:sp>
      <p:sp>
        <p:nvSpPr>
          <p:cNvPr id="18" name="Text Placeholder 17"/>
          <p:cNvSpPr>
            <a:spLocks noGrp="1"/>
          </p:cNvSpPr>
          <p:nvPr>
            <p:ph type="body" sz="quarter" idx="14" hasCustomPrompt="1"/>
          </p:nvPr>
        </p:nvSpPr>
        <p:spPr>
          <a:xfrm>
            <a:off x="865188" y="3453973"/>
            <a:ext cx="4648729" cy="1860021"/>
          </a:xfrm>
          <a:prstGeom prst="rect">
            <a:avLst/>
          </a:prstGeom>
        </p:spPr>
        <p:txBody>
          <a:bodyPr>
            <a:normAutofit/>
          </a:bodyPr>
          <a:lstStyle>
            <a:lvl1pPr marL="0" indent="0">
              <a:buNone/>
              <a:defRPr sz="1250">
                <a:solidFill>
                  <a:schemeClr val="bg1"/>
                </a:solidFill>
              </a:defRPr>
            </a:lvl1pPr>
          </a:lstStyle>
          <a:p>
            <a:r>
              <a:rPr lang="en-US" sz="1250" err="1">
                <a:solidFill>
                  <a:schemeClr val="bg1"/>
                </a:solidFill>
              </a:rPr>
              <a:t>amet</a:t>
            </a:r>
            <a:r>
              <a:rPr lang="en-US" sz="1250">
                <a:solidFill>
                  <a:schemeClr val="bg1"/>
                </a:solidFill>
              </a:rPr>
              <a:t>, </a:t>
            </a:r>
            <a:r>
              <a:rPr lang="en-US" sz="1250" err="1">
                <a:solidFill>
                  <a:schemeClr val="bg1"/>
                </a:solidFill>
              </a:rPr>
              <a:t>consectetur</a:t>
            </a:r>
            <a:r>
              <a:rPr lang="en-US" sz="1250">
                <a:solidFill>
                  <a:schemeClr val="bg1"/>
                </a:solidFill>
              </a:rPr>
              <a:t> </a:t>
            </a:r>
            <a:r>
              <a:rPr lang="en-US" sz="1250" err="1">
                <a:solidFill>
                  <a:schemeClr val="bg1"/>
                </a:solidFill>
              </a:rPr>
              <a:t>adipiscing</a:t>
            </a:r>
            <a:r>
              <a:rPr lang="en-US" sz="1250">
                <a:solidFill>
                  <a:schemeClr val="bg1"/>
                </a:solidFill>
              </a:rPr>
              <a:t> </a:t>
            </a:r>
            <a:r>
              <a:rPr lang="en-US" sz="1250" err="1">
                <a:solidFill>
                  <a:schemeClr val="bg1"/>
                </a:solidFill>
              </a:rPr>
              <a:t>elit</a:t>
            </a:r>
            <a:r>
              <a:rPr lang="en-US" sz="1250">
                <a:solidFill>
                  <a:schemeClr val="bg1"/>
                </a:solidFill>
              </a:rPr>
              <a:t>. </a:t>
            </a:r>
            <a:r>
              <a:rPr lang="en-US" sz="1250" err="1">
                <a:solidFill>
                  <a:schemeClr val="bg1"/>
                </a:solidFill>
              </a:rPr>
              <a:t>Pellentesque</a:t>
            </a:r>
            <a:r>
              <a:rPr lang="en-US" sz="1250">
                <a:solidFill>
                  <a:schemeClr val="bg1"/>
                </a:solidFill>
              </a:rPr>
              <a:t> </a:t>
            </a:r>
            <a:r>
              <a:rPr lang="en-US" sz="1250" err="1">
                <a:solidFill>
                  <a:schemeClr val="bg1"/>
                </a:solidFill>
              </a:rPr>
              <a:t>pellentesque</a:t>
            </a:r>
            <a:r>
              <a:rPr lang="en-US" sz="1250">
                <a:solidFill>
                  <a:schemeClr val="bg1"/>
                </a:solidFill>
              </a:rPr>
              <a:t> magna </a:t>
            </a:r>
            <a:r>
              <a:rPr lang="en-US" sz="1250" err="1">
                <a:solidFill>
                  <a:schemeClr val="bg1"/>
                </a:solidFill>
              </a:rPr>
              <a:t>commodo</a:t>
            </a:r>
            <a:r>
              <a:rPr lang="en-US" sz="1250">
                <a:solidFill>
                  <a:schemeClr val="bg1"/>
                </a:solidFill>
              </a:rPr>
              <a:t>, semper dui </a:t>
            </a:r>
            <a:r>
              <a:rPr lang="en-US" sz="1250" err="1">
                <a:solidFill>
                  <a:schemeClr val="bg1"/>
                </a:solidFill>
              </a:rPr>
              <a:t>sed</a:t>
            </a:r>
            <a:r>
              <a:rPr lang="en-US" sz="1250">
                <a:solidFill>
                  <a:schemeClr val="bg1"/>
                </a:solidFill>
              </a:rPr>
              <a:t>, </a:t>
            </a:r>
            <a:r>
              <a:rPr lang="en-US" sz="1250" err="1">
                <a:solidFill>
                  <a:schemeClr val="bg1"/>
                </a:solidFill>
              </a:rPr>
              <a:t>luctus</a:t>
            </a:r>
            <a:r>
              <a:rPr lang="en-US" sz="1250">
                <a:solidFill>
                  <a:schemeClr val="bg1"/>
                </a:solidFill>
              </a:rPr>
              <a:t> magna. </a:t>
            </a:r>
            <a:r>
              <a:rPr lang="en-US" sz="1250" err="1">
                <a:solidFill>
                  <a:schemeClr val="bg1"/>
                </a:solidFill>
              </a:rPr>
              <a:t>Nunc</a:t>
            </a:r>
            <a:r>
              <a:rPr lang="en-US" sz="1250">
                <a:solidFill>
                  <a:schemeClr val="bg1"/>
                </a:solidFill>
              </a:rPr>
              <a:t> </a:t>
            </a:r>
            <a:r>
              <a:rPr lang="en-US" sz="1250" err="1">
                <a:solidFill>
                  <a:schemeClr val="bg1"/>
                </a:solidFill>
              </a:rPr>
              <a:t>commdo</a:t>
            </a:r>
            <a:r>
              <a:rPr lang="en-US" sz="1250">
                <a:solidFill>
                  <a:schemeClr val="bg1"/>
                </a:solidFill>
              </a:rPr>
              <a:t> </a:t>
            </a:r>
            <a:r>
              <a:rPr lang="en-US" sz="1250" err="1">
                <a:solidFill>
                  <a:schemeClr val="bg1"/>
                </a:solidFill>
              </a:rPr>
              <a:t>ut</a:t>
            </a:r>
            <a:r>
              <a:rPr lang="en-US" sz="1250">
                <a:solidFill>
                  <a:schemeClr val="bg1"/>
                </a:solidFill>
              </a:rPr>
              <a:t> </a:t>
            </a:r>
            <a:r>
              <a:rPr lang="en-US" sz="1250" err="1">
                <a:solidFill>
                  <a:schemeClr val="bg1"/>
                </a:solidFill>
              </a:rPr>
              <a:t>metus</a:t>
            </a:r>
            <a:r>
              <a:rPr lang="en-US" sz="1250">
                <a:solidFill>
                  <a:schemeClr val="bg1"/>
                </a:solidFill>
              </a:rPr>
              <a:t> a </a:t>
            </a:r>
            <a:r>
              <a:rPr lang="en-US" sz="1250" err="1">
                <a:solidFill>
                  <a:schemeClr val="bg1"/>
                </a:solidFill>
              </a:rPr>
              <a:t>cursus</a:t>
            </a:r>
            <a:r>
              <a:rPr lang="en-US" sz="1250">
                <a:solidFill>
                  <a:schemeClr val="bg1"/>
                </a:solidFill>
              </a:rPr>
              <a:t>. Maecenas </a:t>
            </a:r>
            <a:r>
              <a:rPr lang="en-US" sz="1250" err="1">
                <a:solidFill>
                  <a:schemeClr val="bg1"/>
                </a:solidFill>
              </a:rPr>
              <a:t>blandit</a:t>
            </a:r>
            <a:r>
              <a:rPr lang="en-US" sz="1250">
                <a:solidFill>
                  <a:schemeClr val="bg1"/>
                </a:solidFill>
              </a:rPr>
              <a:t> non </a:t>
            </a:r>
            <a:r>
              <a:rPr lang="en-US" sz="1250" err="1">
                <a:solidFill>
                  <a:schemeClr val="bg1"/>
                </a:solidFill>
              </a:rPr>
              <a:t>risus</a:t>
            </a:r>
            <a:r>
              <a:rPr lang="en-US" sz="1250">
                <a:solidFill>
                  <a:schemeClr val="bg1"/>
                </a:solidFill>
              </a:rPr>
              <a:t> </a:t>
            </a:r>
            <a:r>
              <a:rPr lang="en-US" sz="1250" err="1">
                <a:solidFill>
                  <a:schemeClr val="bg1"/>
                </a:solidFill>
              </a:rPr>
              <a:t>posuere</a:t>
            </a:r>
            <a:r>
              <a:rPr lang="en-US" sz="1250">
                <a:solidFill>
                  <a:schemeClr val="bg1"/>
                </a:solidFill>
              </a:rPr>
              <a:t> </a:t>
            </a:r>
            <a:r>
              <a:rPr lang="en-US" sz="1250" err="1">
                <a:solidFill>
                  <a:schemeClr val="bg1"/>
                </a:solidFill>
              </a:rPr>
              <a:t>lobortis</a:t>
            </a:r>
            <a:r>
              <a:rPr lang="en-US" sz="1250">
                <a:solidFill>
                  <a:schemeClr val="bg1"/>
                </a:solidFill>
              </a:rPr>
              <a:t>. </a:t>
            </a:r>
          </a:p>
        </p:txBody>
      </p:sp>
    </p:spTree>
    <p:extLst>
      <p:ext uri="{BB962C8B-B14F-4D97-AF65-F5344CB8AC3E}">
        <p14:creationId xmlns:p14="http://schemas.microsoft.com/office/powerpoint/2010/main" val="2350694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a:off x="0" y="0"/>
            <a:ext cx="12192000" cy="6858000"/>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1"/>
            <a:ext cx="12192000" cy="3435245"/>
          </a:xfrm>
          <a:prstGeom prst="rect">
            <a:avLst/>
          </a:prstGeom>
        </p:spPr>
      </p:pic>
      <p:sp>
        <p:nvSpPr>
          <p:cNvPr id="8" name="Rectangle 7"/>
          <p:cNvSpPr/>
          <p:nvPr userDrawn="1"/>
        </p:nvSpPr>
        <p:spPr>
          <a:xfrm>
            <a:off x="0" y="2514600"/>
            <a:ext cx="12192000" cy="1761067"/>
          </a:xfrm>
          <a:prstGeom prst="rect">
            <a:avLst/>
          </a:prstGeom>
          <a:solidFill>
            <a:srgbClr val="002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1800">
              <a:solidFill>
                <a:prstClr val="white"/>
              </a:solidFill>
            </a:endParaRPr>
          </a:p>
        </p:txBody>
      </p:sp>
      <p:sp>
        <p:nvSpPr>
          <p:cNvPr id="10" name="Slide Number Placeholder 5"/>
          <p:cNvSpPr>
            <a:spLocks noGrp="1"/>
          </p:cNvSpPr>
          <p:nvPr>
            <p:ph type="sldNum" sz="quarter" idx="12"/>
          </p:nvPr>
        </p:nvSpPr>
        <p:spPr>
          <a:xfrm>
            <a:off x="-2362200" y="6485858"/>
            <a:ext cx="2743200" cy="365125"/>
          </a:xfrm>
        </p:spPr>
        <p:txBody>
          <a:bodyPr/>
          <a:lstStyle>
            <a:lvl1pPr>
              <a:defRPr>
                <a:solidFill>
                  <a:schemeClr val="bg1"/>
                </a:solidFill>
              </a:defRPr>
            </a:lvl1pPr>
          </a:lstStyle>
          <a:p>
            <a:fld id="{65DFC27B-CDC9-2946-A413-E7373A2FFA82}" type="slidenum">
              <a:rPr lang="en-US" smtClean="0">
                <a:solidFill>
                  <a:prstClr val="white"/>
                </a:solidFill>
              </a:rPr>
              <a:pPr/>
              <a:t>‹#›</a:t>
            </a:fld>
            <a:endParaRPr lang="en-US">
              <a:solidFill>
                <a:prstClr val="white"/>
              </a:solidFill>
            </a:endParaRPr>
          </a:p>
        </p:txBody>
      </p:sp>
      <p:sp>
        <p:nvSpPr>
          <p:cNvPr id="13" name="Text Placeholder 12"/>
          <p:cNvSpPr>
            <a:spLocks noGrp="1"/>
          </p:cNvSpPr>
          <p:nvPr>
            <p:ph type="body" sz="quarter" idx="13"/>
          </p:nvPr>
        </p:nvSpPr>
        <p:spPr>
          <a:xfrm>
            <a:off x="0" y="2839072"/>
            <a:ext cx="12192000" cy="1481667"/>
          </a:xfrm>
          <a:prstGeom prst="rect">
            <a:avLst/>
          </a:prstGeom>
        </p:spPr>
        <p:txBody>
          <a:bodyPr>
            <a:normAutofit/>
          </a:bodyPr>
          <a:lstStyle>
            <a:lvl1pPr marL="0" indent="0" algn="ctr">
              <a:buNone/>
              <a:defRPr sz="8000">
                <a:solidFill>
                  <a:schemeClr val="bg1"/>
                </a:solidFill>
              </a:defRPr>
            </a:lvl1pPr>
          </a:lstStyle>
          <a:p>
            <a:pPr lvl="0"/>
            <a:endParaRPr lang="en-US"/>
          </a:p>
        </p:txBody>
      </p:sp>
    </p:spTree>
    <p:extLst>
      <p:ext uri="{BB962C8B-B14F-4D97-AF65-F5344CB8AC3E}">
        <p14:creationId xmlns:p14="http://schemas.microsoft.com/office/powerpoint/2010/main" val="195706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p:cNvSpPr/>
          <p:nvPr userDrawn="1"/>
        </p:nvSpPr>
        <p:spPr>
          <a:xfrm>
            <a:off x="0" y="-2390"/>
            <a:ext cx="12192000" cy="6860390"/>
          </a:xfrm>
          <a:prstGeom prst="rect">
            <a:avLst/>
          </a:prstGeom>
          <a:solidFill>
            <a:srgbClr val="002D5C">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1800">
              <a:solidFill>
                <a:prstClr val="white"/>
              </a:solidFill>
            </a:endParaRPr>
          </a:p>
        </p:txBody>
      </p:sp>
      <p:sp>
        <p:nvSpPr>
          <p:cNvPr id="8" name="Slide Number Placeholder 5"/>
          <p:cNvSpPr>
            <a:spLocks noGrp="1"/>
          </p:cNvSpPr>
          <p:nvPr>
            <p:ph type="sldNum" sz="quarter" idx="12"/>
          </p:nvPr>
        </p:nvSpPr>
        <p:spPr>
          <a:xfrm>
            <a:off x="-2362200" y="6485858"/>
            <a:ext cx="2743200" cy="365125"/>
          </a:xfrm>
        </p:spPr>
        <p:txBody>
          <a:bodyPr/>
          <a:lstStyle>
            <a:lvl1pPr>
              <a:defRPr>
                <a:solidFill>
                  <a:schemeClr val="bg1"/>
                </a:solidFill>
              </a:defRPr>
            </a:lvl1pPr>
          </a:lstStyle>
          <a:p>
            <a:fld id="{65DFC27B-CDC9-2946-A413-E7373A2FFA82}" type="slidenum">
              <a:rPr lang="en-US" smtClean="0">
                <a:solidFill>
                  <a:prstClr val="white"/>
                </a:solidFill>
              </a:rPr>
              <a:pPr/>
              <a:t>‹#›</a:t>
            </a:fld>
            <a:endParaRPr lang="en-US">
              <a:solidFill>
                <a:prstClr val="white"/>
              </a:solidFill>
            </a:endParaRPr>
          </a:p>
        </p:txBody>
      </p:sp>
      <p:sp>
        <p:nvSpPr>
          <p:cNvPr id="9" name="Rectangle 8"/>
          <p:cNvSpPr/>
          <p:nvPr userDrawn="1"/>
        </p:nvSpPr>
        <p:spPr>
          <a:xfrm>
            <a:off x="0" y="6477002"/>
            <a:ext cx="12192000" cy="38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7"/>
            <a:endParaRPr lang="en-US" sz="2160">
              <a:solidFill>
                <a:prstClr val="white"/>
              </a:solidFill>
            </a:endParaRPr>
          </a:p>
        </p:txBody>
      </p:sp>
      <p:sp>
        <p:nvSpPr>
          <p:cNvPr id="10" name="Text Box 14"/>
          <p:cNvSpPr txBox="1">
            <a:spLocks noChangeArrowheads="1"/>
          </p:cNvSpPr>
          <p:nvPr userDrawn="1"/>
        </p:nvSpPr>
        <p:spPr bwMode="auto">
          <a:xfrm>
            <a:off x="4458230" y="6606925"/>
            <a:ext cx="3275543" cy="129459"/>
          </a:xfrm>
          <a:prstGeom prst="rect">
            <a:avLst/>
          </a:prstGeom>
          <a:noFill/>
          <a:ln>
            <a:noFill/>
          </a:ln>
        </p:spPr>
        <p:txBody>
          <a:bodyPr lIns="0" tIns="0" rIns="0" bIns="0">
            <a:spAutoFit/>
          </a:bodyPr>
          <a:lstStyle>
            <a:lvl1pPr eaLnBrk="0" hangingPunct="0">
              <a:defRPr sz="2400">
                <a:solidFill>
                  <a:schemeClr val="tx1"/>
                </a:solidFill>
                <a:latin typeface="Georgia" charset="0"/>
                <a:ea typeface="ＭＳ Ｐゴシック" charset="0"/>
                <a:cs typeface="ＭＳ Ｐゴシック" charset="0"/>
              </a:defRPr>
            </a:lvl1pPr>
            <a:lvl2pPr marL="742950" indent="-285750" eaLnBrk="0" hangingPunct="0">
              <a:defRPr sz="2400">
                <a:solidFill>
                  <a:schemeClr val="tx1"/>
                </a:solidFill>
                <a:latin typeface="Georgia" charset="0"/>
                <a:ea typeface="ＭＳ Ｐゴシック" charset="0"/>
              </a:defRPr>
            </a:lvl2pPr>
            <a:lvl3pPr marL="1143000" indent="-228600" eaLnBrk="0" hangingPunct="0">
              <a:defRPr sz="2400">
                <a:solidFill>
                  <a:schemeClr val="tx1"/>
                </a:solidFill>
                <a:latin typeface="Georgia" charset="0"/>
                <a:ea typeface="ＭＳ Ｐゴシック" charset="0"/>
              </a:defRPr>
            </a:lvl3pPr>
            <a:lvl4pPr marL="1600200" indent="-228600" eaLnBrk="0" hangingPunct="0">
              <a:defRPr sz="2400">
                <a:solidFill>
                  <a:schemeClr val="tx1"/>
                </a:solidFill>
                <a:latin typeface="Georgia" charset="0"/>
                <a:ea typeface="ＭＳ Ｐゴシック" charset="0"/>
              </a:defRPr>
            </a:lvl4pPr>
            <a:lvl5pPr marL="2057400" indent="-228600" eaLnBrk="0" hangingPunct="0">
              <a:defRPr sz="2400">
                <a:solidFill>
                  <a:schemeClr val="tx1"/>
                </a:solidFill>
                <a:latin typeface="Georgia" charset="0"/>
                <a:ea typeface="ＭＳ Ｐゴシック" charset="0"/>
              </a:defRPr>
            </a:lvl5pPr>
            <a:lvl6pPr marL="2514600" indent="-228600" eaLnBrk="0" fontAlgn="base" hangingPunct="0">
              <a:spcBef>
                <a:spcPct val="0"/>
              </a:spcBef>
              <a:spcAft>
                <a:spcPct val="0"/>
              </a:spcAft>
              <a:defRPr sz="2400">
                <a:solidFill>
                  <a:schemeClr val="tx1"/>
                </a:solidFill>
                <a:latin typeface="Georgia" charset="0"/>
                <a:ea typeface="ＭＳ Ｐゴシック" charset="0"/>
              </a:defRPr>
            </a:lvl6pPr>
            <a:lvl7pPr marL="2971800" indent="-228600" eaLnBrk="0" fontAlgn="base" hangingPunct="0">
              <a:spcBef>
                <a:spcPct val="0"/>
              </a:spcBef>
              <a:spcAft>
                <a:spcPct val="0"/>
              </a:spcAft>
              <a:defRPr sz="2400">
                <a:solidFill>
                  <a:schemeClr val="tx1"/>
                </a:solidFill>
                <a:latin typeface="Georgia" charset="0"/>
                <a:ea typeface="ＭＳ Ｐゴシック" charset="0"/>
              </a:defRPr>
            </a:lvl7pPr>
            <a:lvl8pPr marL="3429000" indent="-228600" eaLnBrk="0" fontAlgn="base" hangingPunct="0">
              <a:spcBef>
                <a:spcPct val="0"/>
              </a:spcBef>
              <a:spcAft>
                <a:spcPct val="0"/>
              </a:spcAft>
              <a:defRPr sz="2400">
                <a:solidFill>
                  <a:schemeClr val="tx1"/>
                </a:solidFill>
                <a:latin typeface="Georgia" charset="0"/>
                <a:ea typeface="ＭＳ Ｐゴシック" charset="0"/>
              </a:defRPr>
            </a:lvl8pPr>
            <a:lvl9pPr marL="3886200" indent="-228600" eaLnBrk="0" fontAlgn="base" hangingPunct="0">
              <a:spcBef>
                <a:spcPct val="0"/>
              </a:spcBef>
              <a:spcAft>
                <a:spcPct val="0"/>
              </a:spcAft>
              <a:defRPr sz="2400">
                <a:solidFill>
                  <a:schemeClr val="tx1"/>
                </a:solidFill>
                <a:latin typeface="Georgia" charset="0"/>
                <a:ea typeface="ＭＳ Ｐゴシック" charset="0"/>
              </a:defRPr>
            </a:lvl9pPr>
          </a:lstStyle>
          <a:p>
            <a:pPr algn="ctr" defTabSz="507921">
              <a:lnSpc>
                <a:spcPct val="101000"/>
              </a:lnSpc>
              <a:spcBef>
                <a:spcPct val="50000"/>
              </a:spcBef>
              <a:defRPr/>
            </a:pPr>
            <a:r>
              <a:rPr lang="en-US" sz="833">
                <a:solidFill>
                  <a:srgbClr val="FFFFFF">
                    <a:lumMod val="85000"/>
                  </a:srgbClr>
                </a:solidFill>
                <a:latin typeface="Calibri" panose="020F0502020204030204" pitchFamily="34" charset="0"/>
                <a:cs typeface="Calibri" panose="020F0502020204030204" pitchFamily="34" charset="0"/>
              </a:rPr>
              <a:t>COPYRIGHT © 2018 MARS, INCORPORATED | CONFIDENTIAL</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83713" y="6568134"/>
            <a:ext cx="840222" cy="220355"/>
          </a:xfrm>
          <a:prstGeom prst="rect">
            <a:avLst/>
          </a:prstGeom>
        </p:spPr>
      </p:pic>
      <p:sp>
        <p:nvSpPr>
          <p:cNvPr id="12" name="Rectangle 11"/>
          <p:cNvSpPr/>
          <p:nvPr userDrawn="1"/>
        </p:nvSpPr>
        <p:spPr>
          <a:xfrm>
            <a:off x="699569" y="2977163"/>
            <a:ext cx="70494" cy="1118406"/>
          </a:xfrm>
          <a:prstGeom prst="rect">
            <a:avLst/>
          </a:prstGeom>
          <a:solidFill>
            <a:srgbClr val="AA2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1800">
              <a:solidFill>
                <a:srgbClr val="AA228D"/>
              </a:solidFill>
            </a:endParaRPr>
          </a:p>
        </p:txBody>
      </p:sp>
      <p:sp>
        <p:nvSpPr>
          <p:cNvPr id="13" name="Text Placeholder 15"/>
          <p:cNvSpPr>
            <a:spLocks noGrp="1"/>
          </p:cNvSpPr>
          <p:nvPr>
            <p:ph type="body" sz="quarter" idx="13" hasCustomPrompt="1"/>
          </p:nvPr>
        </p:nvSpPr>
        <p:spPr>
          <a:xfrm>
            <a:off x="865585" y="2984529"/>
            <a:ext cx="9081979" cy="566208"/>
          </a:xfrm>
          <a:prstGeom prst="rect">
            <a:avLst/>
          </a:prstGeom>
        </p:spPr>
        <p:txBody>
          <a:bodyPr>
            <a:normAutofit/>
          </a:bodyPr>
          <a:lstStyle>
            <a:lvl1pPr marL="0" indent="0">
              <a:buNone/>
              <a:defRPr sz="2917">
                <a:solidFill>
                  <a:schemeClr val="bg1"/>
                </a:solidFill>
              </a:defRPr>
            </a:lvl1pPr>
          </a:lstStyle>
          <a:p>
            <a:pPr lvl="0"/>
            <a:r>
              <a:rPr lang="en-US"/>
              <a:t>THIS IS THE TITLE OF THE SLIDE</a:t>
            </a:r>
          </a:p>
        </p:txBody>
      </p:sp>
      <p:sp>
        <p:nvSpPr>
          <p:cNvPr id="14" name="Text Placeholder 17"/>
          <p:cNvSpPr>
            <a:spLocks noGrp="1"/>
          </p:cNvSpPr>
          <p:nvPr>
            <p:ph type="body" sz="quarter" idx="14" hasCustomPrompt="1"/>
          </p:nvPr>
        </p:nvSpPr>
        <p:spPr>
          <a:xfrm>
            <a:off x="865188" y="3453973"/>
            <a:ext cx="4648729" cy="1860021"/>
          </a:xfrm>
          <a:prstGeom prst="rect">
            <a:avLst/>
          </a:prstGeom>
        </p:spPr>
        <p:txBody>
          <a:bodyPr>
            <a:normAutofit/>
          </a:bodyPr>
          <a:lstStyle>
            <a:lvl1pPr marL="0" indent="0">
              <a:buNone/>
              <a:defRPr sz="1250">
                <a:solidFill>
                  <a:schemeClr val="bg1"/>
                </a:solidFill>
              </a:defRPr>
            </a:lvl1pPr>
          </a:lstStyle>
          <a:p>
            <a:r>
              <a:rPr lang="en-US" sz="1250" err="1">
                <a:solidFill>
                  <a:schemeClr val="bg1"/>
                </a:solidFill>
              </a:rPr>
              <a:t>amet</a:t>
            </a:r>
            <a:r>
              <a:rPr lang="en-US" sz="1250">
                <a:solidFill>
                  <a:schemeClr val="bg1"/>
                </a:solidFill>
              </a:rPr>
              <a:t>, </a:t>
            </a:r>
            <a:r>
              <a:rPr lang="en-US" sz="1250" err="1">
                <a:solidFill>
                  <a:schemeClr val="bg1"/>
                </a:solidFill>
              </a:rPr>
              <a:t>consectetur</a:t>
            </a:r>
            <a:r>
              <a:rPr lang="en-US" sz="1250">
                <a:solidFill>
                  <a:schemeClr val="bg1"/>
                </a:solidFill>
              </a:rPr>
              <a:t> </a:t>
            </a:r>
            <a:r>
              <a:rPr lang="en-US" sz="1250" err="1">
                <a:solidFill>
                  <a:schemeClr val="bg1"/>
                </a:solidFill>
              </a:rPr>
              <a:t>adipiscing</a:t>
            </a:r>
            <a:r>
              <a:rPr lang="en-US" sz="1250">
                <a:solidFill>
                  <a:schemeClr val="bg1"/>
                </a:solidFill>
              </a:rPr>
              <a:t> </a:t>
            </a:r>
            <a:r>
              <a:rPr lang="en-US" sz="1250" err="1">
                <a:solidFill>
                  <a:schemeClr val="bg1"/>
                </a:solidFill>
              </a:rPr>
              <a:t>elit</a:t>
            </a:r>
            <a:r>
              <a:rPr lang="en-US" sz="1250">
                <a:solidFill>
                  <a:schemeClr val="bg1"/>
                </a:solidFill>
              </a:rPr>
              <a:t>. </a:t>
            </a:r>
            <a:r>
              <a:rPr lang="en-US" sz="1250" err="1">
                <a:solidFill>
                  <a:schemeClr val="bg1"/>
                </a:solidFill>
              </a:rPr>
              <a:t>Pellentesque</a:t>
            </a:r>
            <a:r>
              <a:rPr lang="en-US" sz="1250">
                <a:solidFill>
                  <a:schemeClr val="bg1"/>
                </a:solidFill>
              </a:rPr>
              <a:t> </a:t>
            </a:r>
            <a:r>
              <a:rPr lang="en-US" sz="1250" err="1">
                <a:solidFill>
                  <a:schemeClr val="bg1"/>
                </a:solidFill>
              </a:rPr>
              <a:t>pellentesque</a:t>
            </a:r>
            <a:r>
              <a:rPr lang="en-US" sz="1250">
                <a:solidFill>
                  <a:schemeClr val="bg1"/>
                </a:solidFill>
              </a:rPr>
              <a:t> magna </a:t>
            </a:r>
            <a:r>
              <a:rPr lang="en-US" sz="1250" err="1">
                <a:solidFill>
                  <a:schemeClr val="bg1"/>
                </a:solidFill>
              </a:rPr>
              <a:t>commodo</a:t>
            </a:r>
            <a:r>
              <a:rPr lang="en-US" sz="1250">
                <a:solidFill>
                  <a:schemeClr val="bg1"/>
                </a:solidFill>
              </a:rPr>
              <a:t>, semper dui </a:t>
            </a:r>
            <a:r>
              <a:rPr lang="en-US" sz="1250" err="1">
                <a:solidFill>
                  <a:schemeClr val="bg1"/>
                </a:solidFill>
              </a:rPr>
              <a:t>sed</a:t>
            </a:r>
            <a:r>
              <a:rPr lang="en-US" sz="1250">
                <a:solidFill>
                  <a:schemeClr val="bg1"/>
                </a:solidFill>
              </a:rPr>
              <a:t>, </a:t>
            </a:r>
            <a:r>
              <a:rPr lang="en-US" sz="1250" err="1">
                <a:solidFill>
                  <a:schemeClr val="bg1"/>
                </a:solidFill>
              </a:rPr>
              <a:t>luctus</a:t>
            </a:r>
            <a:r>
              <a:rPr lang="en-US" sz="1250">
                <a:solidFill>
                  <a:schemeClr val="bg1"/>
                </a:solidFill>
              </a:rPr>
              <a:t> magna. </a:t>
            </a:r>
            <a:r>
              <a:rPr lang="en-US" sz="1250" err="1">
                <a:solidFill>
                  <a:schemeClr val="bg1"/>
                </a:solidFill>
              </a:rPr>
              <a:t>Nunc</a:t>
            </a:r>
            <a:r>
              <a:rPr lang="en-US" sz="1250">
                <a:solidFill>
                  <a:schemeClr val="bg1"/>
                </a:solidFill>
              </a:rPr>
              <a:t> </a:t>
            </a:r>
            <a:r>
              <a:rPr lang="en-US" sz="1250" err="1">
                <a:solidFill>
                  <a:schemeClr val="bg1"/>
                </a:solidFill>
              </a:rPr>
              <a:t>commdo</a:t>
            </a:r>
            <a:r>
              <a:rPr lang="en-US" sz="1250">
                <a:solidFill>
                  <a:schemeClr val="bg1"/>
                </a:solidFill>
              </a:rPr>
              <a:t> </a:t>
            </a:r>
            <a:r>
              <a:rPr lang="en-US" sz="1250" err="1">
                <a:solidFill>
                  <a:schemeClr val="bg1"/>
                </a:solidFill>
              </a:rPr>
              <a:t>ut</a:t>
            </a:r>
            <a:r>
              <a:rPr lang="en-US" sz="1250">
                <a:solidFill>
                  <a:schemeClr val="bg1"/>
                </a:solidFill>
              </a:rPr>
              <a:t> </a:t>
            </a:r>
            <a:r>
              <a:rPr lang="en-US" sz="1250" err="1">
                <a:solidFill>
                  <a:schemeClr val="bg1"/>
                </a:solidFill>
              </a:rPr>
              <a:t>metus</a:t>
            </a:r>
            <a:r>
              <a:rPr lang="en-US" sz="1250">
                <a:solidFill>
                  <a:schemeClr val="bg1"/>
                </a:solidFill>
              </a:rPr>
              <a:t> a </a:t>
            </a:r>
            <a:r>
              <a:rPr lang="en-US" sz="1250" err="1">
                <a:solidFill>
                  <a:schemeClr val="bg1"/>
                </a:solidFill>
              </a:rPr>
              <a:t>cursus</a:t>
            </a:r>
            <a:r>
              <a:rPr lang="en-US" sz="1250">
                <a:solidFill>
                  <a:schemeClr val="bg1"/>
                </a:solidFill>
              </a:rPr>
              <a:t>. Maecenas </a:t>
            </a:r>
            <a:r>
              <a:rPr lang="en-US" sz="1250" err="1">
                <a:solidFill>
                  <a:schemeClr val="bg1"/>
                </a:solidFill>
              </a:rPr>
              <a:t>blandit</a:t>
            </a:r>
            <a:r>
              <a:rPr lang="en-US" sz="1250">
                <a:solidFill>
                  <a:schemeClr val="bg1"/>
                </a:solidFill>
              </a:rPr>
              <a:t> non </a:t>
            </a:r>
            <a:r>
              <a:rPr lang="en-US" sz="1250" err="1">
                <a:solidFill>
                  <a:schemeClr val="bg1"/>
                </a:solidFill>
              </a:rPr>
              <a:t>risus</a:t>
            </a:r>
            <a:r>
              <a:rPr lang="en-US" sz="1250">
                <a:solidFill>
                  <a:schemeClr val="bg1"/>
                </a:solidFill>
              </a:rPr>
              <a:t> </a:t>
            </a:r>
            <a:r>
              <a:rPr lang="en-US" sz="1250" err="1">
                <a:solidFill>
                  <a:schemeClr val="bg1"/>
                </a:solidFill>
              </a:rPr>
              <a:t>posuere</a:t>
            </a:r>
            <a:r>
              <a:rPr lang="en-US" sz="1250">
                <a:solidFill>
                  <a:schemeClr val="bg1"/>
                </a:solidFill>
              </a:rPr>
              <a:t> </a:t>
            </a:r>
            <a:r>
              <a:rPr lang="en-US" sz="1250" err="1">
                <a:solidFill>
                  <a:schemeClr val="bg1"/>
                </a:solidFill>
              </a:rPr>
              <a:t>lobortis</a:t>
            </a:r>
            <a:r>
              <a:rPr lang="en-US" sz="1250">
                <a:solidFill>
                  <a:schemeClr val="bg1"/>
                </a:solidFill>
              </a:rPr>
              <a:t>. </a:t>
            </a:r>
          </a:p>
        </p:txBody>
      </p:sp>
    </p:spTree>
    <p:extLst>
      <p:ext uri="{BB962C8B-B14F-4D97-AF65-F5344CB8AC3E}">
        <p14:creationId xmlns:p14="http://schemas.microsoft.com/office/powerpoint/2010/main" val="1452758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936BF-1C4D-4267-A088-78E4EB11383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C27D2D3-F363-442E-8D17-F99C92689DB8}"/>
              </a:ext>
            </a:extLst>
          </p:cNvPr>
          <p:cNvSpPr>
            <a:spLocks noGrp="1"/>
          </p:cNvSpPr>
          <p:nvPr>
            <p:ph type="dt" sz="half" idx="10"/>
          </p:nvPr>
        </p:nvSpPr>
        <p:spPr/>
        <p:txBody>
          <a:bodyPr/>
          <a:lstStyle/>
          <a:p>
            <a:fld id="{5A53F6B1-F979-4EFB-A151-14D60A388C8D}" type="datetimeFigureOut">
              <a:rPr lang="en-IN" smtClean="0"/>
              <a:t>04-06-2020</a:t>
            </a:fld>
            <a:endParaRPr lang="en-IN"/>
          </a:p>
        </p:txBody>
      </p:sp>
      <p:sp>
        <p:nvSpPr>
          <p:cNvPr id="4" name="Footer Placeholder 3">
            <a:extLst>
              <a:ext uri="{FF2B5EF4-FFF2-40B4-BE49-F238E27FC236}">
                <a16:creationId xmlns:a16="http://schemas.microsoft.com/office/drawing/2014/main" id="{5E492DBC-8826-4DAA-A724-0F4826B444E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01C42BD-BCA0-46AA-8448-F16EF40513AA}"/>
              </a:ext>
            </a:extLst>
          </p:cNvPr>
          <p:cNvSpPr>
            <a:spLocks noGrp="1"/>
          </p:cNvSpPr>
          <p:nvPr>
            <p:ph type="sldNum" sz="quarter" idx="12"/>
          </p:nvPr>
        </p:nvSpPr>
        <p:spPr/>
        <p:txBody>
          <a:bodyPr/>
          <a:lstStyle/>
          <a:p>
            <a:fld id="{D1B115F8-C217-456A-8CD7-4070FF8E5AAA}" type="slidenum">
              <a:rPr lang="en-IN" smtClean="0"/>
              <a:t>‹#›</a:t>
            </a:fld>
            <a:endParaRPr lang="en-IN"/>
          </a:p>
        </p:txBody>
      </p:sp>
    </p:spTree>
    <p:extLst>
      <p:ext uri="{BB962C8B-B14F-4D97-AF65-F5344CB8AC3E}">
        <p14:creationId xmlns:p14="http://schemas.microsoft.com/office/powerpoint/2010/main" val="420680366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a:off x="0" y="-1529"/>
            <a:ext cx="12192000" cy="6858000"/>
          </a:xfrm>
          <a:prstGeom prst="rect">
            <a:avLst/>
          </a:prstGeom>
        </p:spPr>
      </p:pic>
      <p:sp>
        <p:nvSpPr>
          <p:cNvPr id="10" name="Slide Number Placeholder 5"/>
          <p:cNvSpPr>
            <a:spLocks noGrp="1"/>
          </p:cNvSpPr>
          <p:nvPr>
            <p:ph type="sldNum" sz="quarter" idx="12"/>
          </p:nvPr>
        </p:nvSpPr>
        <p:spPr>
          <a:xfrm>
            <a:off x="-2362200" y="6485858"/>
            <a:ext cx="2743200" cy="365125"/>
          </a:xfrm>
        </p:spPr>
        <p:txBody>
          <a:bodyPr/>
          <a:lstStyle>
            <a:lvl1pPr>
              <a:defRPr>
                <a:solidFill>
                  <a:schemeClr val="bg1"/>
                </a:solidFill>
              </a:defRPr>
            </a:lvl1pPr>
          </a:lstStyle>
          <a:p>
            <a:fld id="{65DFC27B-CDC9-2946-A413-E7373A2FFA82}" type="slidenum">
              <a:rPr lang="en-US" smtClean="0">
                <a:solidFill>
                  <a:prstClr val="white"/>
                </a:solidFill>
              </a:rPr>
              <a:pPr/>
              <a:t>‹#›</a:t>
            </a:fld>
            <a:endParaRPr lang="en-US">
              <a:solidFill>
                <a:prstClr val="white"/>
              </a:solidFill>
            </a:endParaRPr>
          </a:p>
        </p:txBody>
      </p:sp>
      <p:sp>
        <p:nvSpPr>
          <p:cNvPr id="4" name="Rectangle 3"/>
          <p:cNvSpPr/>
          <p:nvPr userDrawn="1"/>
        </p:nvSpPr>
        <p:spPr>
          <a:xfrm>
            <a:off x="0" y="6477002"/>
            <a:ext cx="12192000" cy="38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7"/>
            <a:endParaRPr lang="en-US" sz="2160">
              <a:solidFill>
                <a:prstClr val="white"/>
              </a:solidFill>
            </a:endParaRPr>
          </a:p>
        </p:txBody>
      </p:sp>
      <p:sp>
        <p:nvSpPr>
          <p:cNvPr id="5" name="Text Box 14"/>
          <p:cNvSpPr txBox="1">
            <a:spLocks noChangeArrowheads="1"/>
          </p:cNvSpPr>
          <p:nvPr userDrawn="1"/>
        </p:nvSpPr>
        <p:spPr bwMode="auto">
          <a:xfrm>
            <a:off x="4458230" y="6606925"/>
            <a:ext cx="3275543" cy="129459"/>
          </a:xfrm>
          <a:prstGeom prst="rect">
            <a:avLst/>
          </a:prstGeom>
          <a:noFill/>
          <a:ln>
            <a:noFill/>
          </a:ln>
        </p:spPr>
        <p:txBody>
          <a:bodyPr lIns="0" tIns="0" rIns="0" bIns="0">
            <a:spAutoFit/>
          </a:bodyPr>
          <a:lstStyle>
            <a:lvl1pPr eaLnBrk="0" hangingPunct="0">
              <a:defRPr sz="2400">
                <a:solidFill>
                  <a:schemeClr val="tx1"/>
                </a:solidFill>
                <a:latin typeface="Georgia" charset="0"/>
                <a:ea typeface="ＭＳ Ｐゴシック" charset="0"/>
                <a:cs typeface="ＭＳ Ｐゴシック" charset="0"/>
              </a:defRPr>
            </a:lvl1pPr>
            <a:lvl2pPr marL="742950" indent="-285750" eaLnBrk="0" hangingPunct="0">
              <a:defRPr sz="2400">
                <a:solidFill>
                  <a:schemeClr val="tx1"/>
                </a:solidFill>
                <a:latin typeface="Georgia" charset="0"/>
                <a:ea typeface="ＭＳ Ｐゴシック" charset="0"/>
              </a:defRPr>
            </a:lvl2pPr>
            <a:lvl3pPr marL="1143000" indent="-228600" eaLnBrk="0" hangingPunct="0">
              <a:defRPr sz="2400">
                <a:solidFill>
                  <a:schemeClr val="tx1"/>
                </a:solidFill>
                <a:latin typeface="Georgia" charset="0"/>
                <a:ea typeface="ＭＳ Ｐゴシック" charset="0"/>
              </a:defRPr>
            </a:lvl3pPr>
            <a:lvl4pPr marL="1600200" indent="-228600" eaLnBrk="0" hangingPunct="0">
              <a:defRPr sz="2400">
                <a:solidFill>
                  <a:schemeClr val="tx1"/>
                </a:solidFill>
                <a:latin typeface="Georgia" charset="0"/>
                <a:ea typeface="ＭＳ Ｐゴシック" charset="0"/>
              </a:defRPr>
            </a:lvl4pPr>
            <a:lvl5pPr marL="2057400" indent="-228600" eaLnBrk="0" hangingPunct="0">
              <a:defRPr sz="2400">
                <a:solidFill>
                  <a:schemeClr val="tx1"/>
                </a:solidFill>
                <a:latin typeface="Georgia" charset="0"/>
                <a:ea typeface="ＭＳ Ｐゴシック" charset="0"/>
              </a:defRPr>
            </a:lvl5pPr>
            <a:lvl6pPr marL="2514600" indent="-228600" eaLnBrk="0" fontAlgn="base" hangingPunct="0">
              <a:spcBef>
                <a:spcPct val="0"/>
              </a:spcBef>
              <a:spcAft>
                <a:spcPct val="0"/>
              </a:spcAft>
              <a:defRPr sz="2400">
                <a:solidFill>
                  <a:schemeClr val="tx1"/>
                </a:solidFill>
                <a:latin typeface="Georgia" charset="0"/>
                <a:ea typeface="ＭＳ Ｐゴシック" charset="0"/>
              </a:defRPr>
            </a:lvl6pPr>
            <a:lvl7pPr marL="2971800" indent="-228600" eaLnBrk="0" fontAlgn="base" hangingPunct="0">
              <a:spcBef>
                <a:spcPct val="0"/>
              </a:spcBef>
              <a:spcAft>
                <a:spcPct val="0"/>
              </a:spcAft>
              <a:defRPr sz="2400">
                <a:solidFill>
                  <a:schemeClr val="tx1"/>
                </a:solidFill>
                <a:latin typeface="Georgia" charset="0"/>
                <a:ea typeface="ＭＳ Ｐゴシック" charset="0"/>
              </a:defRPr>
            </a:lvl7pPr>
            <a:lvl8pPr marL="3429000" indent="-228600" eaLnBrk="0" fontAlgn="base" hangingPunct="0">
              <a:spcBef>
                <a:spcPct val="0"/>
              </a:spcBef>
              <a:spcAft>
                <a:spcPct val="0"/>
              </a:spcAft>
              <a:defRPr sz="2400">
                <a:solidFill>
                  <a:schemeClr val="tx1"/>
                </a:solidFill>
                <a:latin typeface="Georgia" charset="0"/>
                <a:ea typeface="ＭＳ Ｐゴシック" charset="0"/>
              </a:defRPr>
            </a:lvl8pPr>
            <a:lvl9pPr marL="3886200" indent="-228600" eaLnBrk="0" fontAlgn="base" hangingPunct="0">
              <a:spcBef>
                <a:spcPct val="0"/>
              </a:spcBef>
              <a:spcAft>
                <a:spcPct val="0"/>
              </a:spcAft>
              <a:defRPr sz="2400">
                <a:solidFill>
                  <a:schemeClr val="tx1"/>
                </a:solidFill>
                <a:latin typeface="Georgia" charset="0"/>
                <a:ea typeface="ＭＳ Ｐゴシック" charset="0"/>
              </a:defRPr>
            </a:lvl9pPr>
          </a:lstStyle>
          <a:p>
            <a:pPr algn="ctr" defTabSz="507921">
              <a:lnSpc>
                <a:spcPct val="101000"/>
              </a:lnSpc>
              <a:spcBef>
                <a:spcPct val="50000"/>
              </a:spcBef>
              <a:defRPr/>
            </a:pPr>
            <a:r>
              <a:rPr lang="en-US" sz="833">
                <a:solidFill>
                  <a:srgbClr val="FFFFFF">
                    <a:lumMod val="85000"/>
                  </a:srgbClr>
                </a:solidFill>
                <a:latin typeface="Calibri" panose="020F0502020204030204" pitchFamily="34" charset="0"/>
                <a:cs typeface="Calibri" panose="020F0502020204030204" pitchFamily="34" charset="0"/>
              </a:rPr>
              <a:t>COPYRIGHT © 2018 MARS, INCORPORATED | CONFIDENTIAL</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83713" y="6568134"/>
            <a:ext cx="840222" cy="220355"/>
          </a:xfrm>
          <a:prstGeom prst="rect">
            <a:avLst/>
          </a:prstGeom>
        </p:spPr>
      </p:pic>
      <p:sp>
        <p:nvSpPr>
          <p:cNvPr id="7" name="Rectangle 6"/>
          <p:cNvSpPr/>
          <p:nvPr userDrawn="1"/>
        </p:nvSpPr>
        <p:spPr>
          <a:xfrm>
            <a:off x="215476" y="335280"/>
            <a:ext cx="60960" cy="720943"/>
          </a:xfrm>
          <a:prstGeom prst="rect">
            <a:avLst/>
          </a:prstGeom>
          <a:solidFill>
            <a:srgbClr val="95D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7"/>
            <a:endParaRPr lang="en-US" sz="2160">
              <a:solidFill>
                <a:srgbClr val="AA228D"/>
              </a:solidFill>
            </a:endParaRPr>
          </a:p>
        </p:txBody>
      </p:sp>
      <p:sp>
        <p:nvSpPr>
          <p:cNvPr id="9" name="Text Placeholder 16"/>
          <p:cNvSpPr>
            <a:spLocks noGrp="1"/>
          </p:cNvSpPr>
          <p:nvPr>
            <p:ph type="body" sz="quarter" idx="13" hasCustomPrompt="1"/>
          </p:nvPr>
        </p:nvSpPr>
        <p:spPr>
          <a:xfrm>
            <a:off x="367146" y="362408"/>
            <a:ext cx="11222302" cy="385738"/>
          </a:xfrm>
          <a:prstGeom prst="rect">
            <a:avLst/>
          </a:prstGeom>
        </p:spPr>
        <p:txBody>
          <a:bodyPr>
            <a:normAutofit/>
          </a:bodyPr>
          <a:lstStyle>
            <a:lvl1pPr marL="0" marR="0" indent="0" algn="l" defTabSz="914327" rtl="0" eaLnBrk="1" fontAlgn="auto" latinLnBrk="0" hangingPunct="1">
              <a:lnSpc>
                <a:spcPct val="90000"/>
              </a:lnSpc>
              <a:spcBef>
                <a:spcPts val="1000"/>
              </a:spcBef>
              <a:spcAft>
                <a:spcPts val="0"/>
              </a:spcAft>
              <a:buClrTx/>
              <a:buSzTx/>
              <a:buFont typeface="Arial" panose="020B0604020202020204" pitchFamily="34" charset="0"/>
              <a:buNone/>
              <a:tabLst/>
              <a:defRPr lang="en-US" sz="1250" smtClean="0"/>
            </a:lvl1pPr>
          </a:lstStyle>
          <a:p>
            <a:pPr defTabSz="1097236"/>
            <a:r>
              <a:rPr lang="en-US" sz="2917">
                <a:solidFill>
                  <a:prstClr val="white"/>
                </a:solidFill>
              </a:rPr>
              <a:t>TITLE OF SLIDE</a:t>
            </a:r>
            <a:endParaRPr lang="en-US" sz="2917">
              <a:solidFill>
                <a:prstClr val="white"/>
              </a:solidFill>
              <a:latin typeface="+mn-lt"/>
            </a:endParaRPr>
          </a:p>
        </p:txBody>
      </p:sp>
      <p:sp>
        <p:nvSpPr>
          <p:cNvPr id="11" name="Text Placeholder 16"/>
          <p:cNvSpPr>
            <a:spLocks noGrp="1"/>
          </p:cNvSpPr>
          <p:nvPr>
            <p:ph type="body" sz="quarter" idx="14" hasCustomPrompt="1"/>
          </p:nvPr>
        </p:nvSpPr>
        <p:spPr>
          <a:xfrm>
            <a:off x="380999" y="712896"/>
            <a:ext cx="11222303" cy="385738"/>
          </a:xfrm>
          <a:prstGeom prst="rect">
            <a:avLst/>
          </a:prstGeom>
        </p:spPr>
        <p:txBody>
          <a:bodyPr>
            <a:normAutofit/>
          </a:bodyPr>
          <a:lstStyle>
            <a:lvl1pPr marL="0" indent="0">
              <a:buNone/>
              <a:defRPr sz="2083" baseline="0">
                <a:solidFill>
                  <a:schemeClr val="bg1"/>
                </a:solidFill>
              </a:defRPr>
            </a:lvl1pPr>
          </a:lstStyle>
          <a:p>
            <a:r>
              <a:rPr lang="en-US" sz="2083">
                <a:solidFill>
                  <a:schemeClr val="bg1"/>
                </a:solidFill>
              </a:rPr>
              <a:t>Here is a sub head </a:t>
            </a:r>
          </a:p>
        </p:txBody>
      </p:sp>
      <p:sp>
        <p:nvSpPr>
          <p:cNvPr id="12" name="Rectangle 11"/>
          <p:cNvSpPr/>
          <p:nvPr userDrawn="1"/>
        </p:nvSpPr>
        <p:spPr>
          <a:xfrm rot="16200000">
            <a:off x="709875" y="1981264"/>
            <a:ext cx="60960" cy="253886"/>
          </a:xfrm>
          <a:prstGeom prst="rect">
            <a:avLst/>
          </a:prstGeom>
          <a:solidFill>
            <a:srgbClr val="95D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2000">
              <a:solidFill>
                <a:srgbClr val="AA228D"/>
              </a:solidFill>
            </a:endParaRPr>
          </a:p>
        </p:txBody>
      </p:sp>
      <p:sp>
        <p:nvSpPr>
          <p:cNvPr id="13" name="Rectangle 12"/>
          <p:cNvSpPr/>
          <p:nvPr userDrawn="1"/>
        </p:nvSpPr>
        <p:spPr>
          <a:xfrm rot="16200000">
            <a:off x="681002" y="3586505"/>
            <a:ext cx="60960" cy="253886"/>
          </a:xfrm>
          <a:prstGeom prst="rect">
            <a:avLst/>
          </a:prstGeom>
          <a:solidFill>
            <a:srgbClr val="95D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1800">
              <a:solidFill>
                <a:srgbClr val="AA228D"/>
              </a:solidFill>
            </a:endParaRPr>
          </a:p>
        </p:txBody>
      </p:sp>
      <p:sp>
        <p:nvSpPr>
          <p:cNvPr id="14" name="Rectangle 13"/>
          <p:cNvSpPr/>
          <p:nvPr userDrawn="1"/>
        </p:nvSpPr>
        <p:spPr>
          <a:xfrm rot="16200000">
            <a:off x="6772745" y="1981264"/>
            <a:ext cx="60960" cy="253886"/>
          </a:xfrm>
          <a:prstGeom prst="rect">
            <a:avLst/>
          </a:prstGeom>
          <a:solidFill>
            <a:srgbClr val="95D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2000">
              <a:solidFill>
                <a:srgbClr val="AA228D"/>
              </a:solidFill>
            </a:endParaRPr>
          </a:p>
        </p:txBody>
      </p:sp>
      <p:sp>
        <p:nvSpPr>
          <p:cNvPr id="15" name="Rectangle 14"/>
          <p:cNvSpPr/>
          <p:nvPr userDrawn="1"/>
        </p:nvSpPr>
        <p:spPr>
          <a:xfrm rot="16200000">
            <a:off x="6743871" y="3525544"/>
            <a:ext cx="60960" cy="253886"/>
          </a:xfrm>
          <a:prstGeom prst="rect">
            <a:avLst/>
          </a:prstGeom>
          <a:solidFill>
            <a:srgbClr val="95D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1800">
              <a:solidFill>
                <a:srgbClr val="AA228D"/>
              </a:solidFill>
            </a:endParaRPr>
          </a:p>
        </p:txBody>
      </p:sp>
      <p:sp>
        <p:nvSpPr>
          <p:cNvPr id="16" name="Text Placeholder 23"/>
          <p:cNvSpPr>
            <a:spLocks noGrp="1"/>
          </p:cNvSpPr>
          <p:nvPr>
            <p:ph type="body" sz="quarter" idx="15"/>
          </p:nvPr>
        </p:nvSpPr>
        <p:spPr>
          <a:xfrm>
            <a:off x="6691981" y="2210066"/>
            <a:ext cx="4856427" cy="210562"/>
          </a:xfrm>
          <a:prstGeom prst="rect">
            <a:avLst/>
          </a:prstGeom>
        </p:spPr>
        <p:txBody>
          <a:bodyPr>
            <a:normAutofit/>
          </a:bodyPr>
          <a:lstStyle>
            <a:lvl1pPr marL="0" indent="0">
              <a:buNone/>
              <a:defRPr sz="1333" b="1">
                <a:solidFill>
                  <a:srgbClr val="95D500"/>
                </a:solidFill>
              </a:defRPr>
            </a:lvl1pPr>
          </a:lstStyle>
          <a:p>
            <a:pPr lvl="0"/>
            <a:endParaRPr lang="en-US"/>
          </a:p>
        </p:txBody>
      </p:sp>
      <p:sp>
        <p:nvSpPr>
          <p:cNvPr id="17" name="Text Placeholder 23"/>
          <p:cNvSpPr>
            <a:spLocks noGrp="1"/>
          </p:cNvSpPr>
          <p:nvPr>
            <p:ph type="body" sz="quarter" idx="16"/>
          </p:nvPr>
        </p:nvSpPr>
        <p:spPr>
          <a:xfrm>
            <a:off x="6691981" y="2431739"/>
            <a:ext cx="4856427" cy="1040666"/>
          </a:xfrm>
          <a:prstGeom prst="rect">
            <a:avLst/>
          </a:prstGeom>
        </p:spPr>
        <p:txBody>
          <a:bodyPr>
            <a:normAutofit/>
          </a:bodyPr>
          <a:lstStyle>
            <a:lvl1pPr marL="0" indent="0">
              <a:buNone/>
              <a:defRPr sz="1333" b="0">
                <a:solidFill>
                  <a:schemeClr val="bg1"/>
                </a:solidFill>
              </a:defRPr>
            </a:lvl1pPr>
          </a:lstStyle>
          <a:p>
            <a:pPr lvl="0"/>
            <a:endParaRPr lang="en-US"/>
          </a:p>
        </p:txBody>
      </p:sp>
      <p:sp>
        <p:nvSpPr>
          <p:cNvPr id="18" name="Text Placeholder 23"/>
          <p:cNvSpPr>
            <a:spLocks noGrp="1"/>
          </p:cNvSpPr>
          <p:nvPr>
            <p:ph type="body" sz="quarter" idx="17"/>
          </p:nvPr>
        </p:nvSpPr>
        <p:spPr>
          <a:xfrm>
            <a:off x="613412" y="2210066"/>
            <a:ext cx="4856427" cy="210562"/>
          </a:xfrm>
          <a:prstGeom prst="rect">
            <a:avLst/>
          </a:prstGeom>
        </p:spPr>
        <p:txBody>
          <a:bodyPr>
            <a:normAutofit/>
          </a:bodyPr>
          <a:lstStyle>
            <a:lvl1pPr marL="0" indent="0">
              <a:buNone/>
              <a:defRPr sz="1333" b="1">
                <a:solidFill>
                  <a:srgbClr val="95D500"/>
                </a:solidFill>
              </a:defRPr>
            </a:lvl1pPr>
          </a:lstStyle>
          <a:p>
            <a:pPr lvl="0"/>
            <a:endParaRPr lang="en-US"/>
          </a:p>
        </p:txBody>
      </p:sp>
      <p:sp>
        <p:nvSpPr>
          <p:cNvPr id="19" name="Text Placeholder 23"/>
          <p:cNvSpPr>
            <a:spLocks noGrp="1"/>
          </p:cNvSpPr>
          <p:nvPr>
            <p:ph type="body" sz="quarter" idx="18"/>
          </p:nvPr>
        </p:nvSpPr>
        <p:spPr>
          <a:xfrm>
            <a:off x="613412" y="2431739"/>
            <a:ext cx="4856427" cy="1110461"/>
          </a:xfrm>
          <a:prstGeom prst="rect">
            <a:avLst/>
          </a:prstGeom>
        </p:spPr>
        <p:txBody>
          <a:bodyPr>
            <a:normAutofit/>
          </a:bodyPr>
          <a:lstStyle>
            <a:lvl1pPr marL="0" indent="0">
              <a:buNone/>
              <a:defRPr sz="1333" b="0">
                <a:solidFill>
                  <a:schemeClr val="bg1"/>
                </a:solidFill>
              </a:defRPr>
            </a:lvl1pPr>
          </a:lstStyle>
          <a:p>
            <a:pPr lvl="0"/>
            <a:endParaRPr lang="en-US"/>
          </a:p>
        </p:txBody>
      </p:sp>
      <p:sp>
        <p:nvSpPr>
          <p:cNvPr id="20" name="Text Placeholder 23"/>
          <p:cNvSpPr>
            <a:spLocks noGrp="1"/>
          </p:cNvSpPr>
          <p:nvPr>
            <p:ph type="body" sz="quarter" idx="19"/>
          </p:nvPr>
        </p:nvSpPr>
        <p:spPr>
          <a:xfrm>
            <a:off x="6691981" y="3769252"/>
            <a:ext cx="4856427" cy="210562"/>
          </a:xfrm>
          <a:prstGeom prst="rect">
            <a:avLst/>
          </a:prstGeom>
        </p:spPr>
        <p:txBody>
          <a:bodyPr>
            <a:normAutofit/>
          </a:bodyPr>
          <a:lstStyle>
            <a:lvl1pPr marL="0" indent="0">
              <a:buNone/>
              <a:defRPr sz="1333" b="1">
                <a:solidFill>
                  <a:srgbClr val="95D500"/>
                </a:solidFill>
              </a:defRPr>
            </a:lvl1pPr>
          </a:lstStyle>
          <a:p>
            <a:pPr lvl="0"/>
            <a:endParaRPr lang="en-US"/>
          </a:p>
        </p:txBody>
      </p:sp>
      <p:sp>
        <p:nvSpPr>
          <p:cNvPr id="21" name="Text Placeholder 23"/>
          <p:cNvSpPr>
            <a:spLocks noGrp="1"/>
          </p:cNvSpPr>
          <p:nvPr>
            <p:ph type="body" sz="quarter" idx="20"/>
          </p:nvPr>
        </p:nvSpPr>
        <p:spPr>
          <a:xfrm>
            <a:off x="6691981" y="3990926"/>
            <a:ext cx="4856427" cy="1284765"/>
          </a:xfrm>
          <a:prstGeom prst="rect">
            <a:avLst/>
          </a:prstGeom>
        </p:spPr>
        <p:txBody>
          <a:bodyPr>
            <a:normAutofit/>
          </a:bodyPr>
          <a:lstStyle>
            <a:lvl1pPr marL="0" indent="0">
              <a:buNone/>
              <a:defRPr sz="1333" b="0">
                <a:solidFill>
                  <a:schemeClr val="bg1"/>
                </a:solidFill>
              </a:defRPr>
            </a:lvl1pPr>
          </a:lstStyle>
          <a:p>
            <a:pPr lvl="0"/>
            <a:endParaRPr lang="en-US"/>
          </a:p>
        </p:txBody>
      </p:sp>
      <p:sp>
        <p:nvSpPr>
          <p:cNvPr id="22" name="Text Placeholder 23"/>
          <p:cNvSpPr>
            <a:spLocks noGrp="1"/>
          </p:cNvSpPr>
          <p:nvPr>
            <p:ph type="body" sz="quarter" idx="21"/>
          </p:nvPr>
        </p:nvSpPr>
        <p:spPr>
          <a:xfrm>
            <a:off x="613412" y="3824669"/>
            <a:ext cx="4856427" cy="210562"/>
          </a:xfrm>
          <a:prstGeom prst="rect">
            <a:avLst/>
          </a:prstGeom>
        </p:spPr>
        <p:txBody>
          <a:bodyPr>
            <a:normAutofit/>
          </a:bodyPr>
          <a:lstStyle>
            <a:lvl1pPr marL="0" indent="0">
              <a:buNone/>
              <a:defRPr sz="1333" b="1">
                <a:solidFill>
                  <a:srgbClr val="95D500"/>
                </a:solidFill>
              </a:defRPr>
            </a:lvl1pPr>
          </a:lstStyle>
          <a:p>
            <a:pPr lvl="0"/>
            <a:endParaRPr lang="en-US"/>
          </a:p>
        </p:txBody>
      </p:sp>
      <p:sp>
        <p:nvSpPr>
          <p:cNvPr id="23" name="Text Placeholder 23"/>
          <p:cNvSpPr>
            <a:spLocks noGrp="1"/>
          </p:cNvSpPr>
          <p:nvPr>
            <p:ph type="body" sz="quarter" idx="22"/>
          </p:nvPr>
        </p:nvSpPr>
        <p:spPr>
          <a:xfrm>
            <a:off x="613412" y="4046342"/>
            <a:ext cx="4856427" cy="1234893"/>
          </a:xfrm>
          <a:prstGeom prst="rect">
            <a:avLst/>
          </a:prstGeom>
        </p:spPr>
        <p:txBody>
          <a:bodyPr>
            <a:normAutofit/>
          </a:bodyPr>
          <a:lstStyle>
            <a:lvl1pPr marL="0" indent="0">
              <a:buNone/>
              <a:defRPr sz="1333" b="0">
                <a:solidFill>
                  <a:schemeClr val="bg1"/>
                </a:solidFill>
              </a:defRPr>
            </a:lvl1pPr>
          </a:lstStyle>
          <a:p>
            <a:pPr lvl="0"/>
            <a:endParaRPr lang="en-US"/>
          </a:p>
        </p:txBody>
      </p:sp>
    </p:spTree>
    <p:extLst>
      <p:ext uri="{BB962C8B-B14F-4D97-AF65-F5344CB8AC3E}">
        <p14:creationId xmlns:p14="http://schemas.microsoft.com/office/powerpoint/2010/main" val="107955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a:off x="0" y="-1529"/>
            <a:ext cx="12192000" cy="6858000"/>
          </a:xfrm>
          <a:prstGeom prst="rect">
            <a:avLst/>
          </a:prstGeom>
        </p:spPr>
      </p:pic>
      <p:sp>
        <p:nvSpPr>
          <p:cNvPr id="10" name="Slide Number Placeholder 5"/>
          <p:cNvSpPr>
            <a:spLocks noGrp="1"/>
          </p:cNvSpPr>
          <p:nvPr>
            <p:ph type="sldNum" sz="quarter" idx="12"/>
          </p:nvPr>
        </p:nvSpPr>
        <p:spPr>
          <a:xfrm>
            <a:off x="-2362200" y="6485858"/>
            <a:ext cx="2743200" cy="365125"/>
          </a:xfrm>
        </p:spPr>
        <p:txBody>
          <a:bodyPr/>
          <a:lstStyle>
            <a:lvl1pPr>
              <a:defRPr>
                <a:solidFill>
                  <a:schemeClr val="bg1"/>
                </a:solidFill>
              </a:defRPr>
            </a:lvl1pPr>
          </a:lstStyle>
          <a:p>
            <a:fld id="{65DFC27B-CDC9-2946-A413-E7373A2FFA82}" type="slidenum">
              <a:rPr lang="en-US" smtClean="0">
                <a:solidFill>
                  <a:prstClr val="white"/>
                </a:solidFill>
              </a:rPr>
              <a:pPr/>
              <a:t>‹#›</a:t>
            </a:fld>
            <a:endParaRPr lang="en-US">
              <a:solidFill>
                <a:prstClr val="white"/>
              </a:solidFill>
            </a:endParaRPr>
          </a:p>
        </p:txBody>
      </p:sp>
      <p:sp>
        <p:nvSpPr>
          <p:cNvPr id="4" name="Rectangle 3"/>
          <p:cNvSpPr/>
          <p:nvPr userDrawn="1"/>
        </p:nvSpPr>
        <p:spPr>
          <a:xfrm>
            <a:off x="0" y="6477002"/>
            <a:ext cx="12192000" cy="38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7"/>
            <a:endParaRPr lang="en-US" sz="2160">
              <a:solidFill>
                <a:prstClr val="white"/>
              </a:solidFill>
            </a:endParaRPr>
          </a:p>
        </p:txBody>
      </p:sp>
      <p:sp>
        <p:nvSpPr>
          <p:cNvPr id="5" name="Text Box 14"/>
          <p:cNvSpPr txBox="1">
            <a:spLocks noChangeArrowheads="1"/>
          </p:cNvSpPr>
          <p:nvPr userDrawn="1"/>
        </p:nvSpPr>
        <p:spPr bwMode="auto">
          <a:xfrm>
            <a:off x="4458230" y="6606925"/>
            <a:ext cx="3275543" cy="129459"/>
          </a:xfrm>
          <a:prstGeom prst="rect">
            <a:avLst/>
          </a:prstGeom>
          <a:noFill/>
          <a:ln>
            <a:noFill/>
          </a:ln>
        </p:spPr>
        <p:txBody>
          <a:bodyPr lIns="0" tIns="0" rIns="0" bIns="0">
            <a:spAutoFit/>
          </a:bodyPr>
          <a:lstStyle>
            <a:lvl1pPr eaLnBrk="0" hangingPunct="0">
              <a:defRPr sz="2400">
                <a:solidFill>
                  <a:schemeClr val="tx1"/>
                </a:solidFill>
                <a:latin typeface="Georgia" charset="0"/>
                <a:ea typeface="ＭＳ Ｐゴシック" charset="0"/>
                <a:cs typeface="ＭＳ Ｐゴシック" charset="0"/>
              </a:defRPr>
            </a:lvl1pPr>
            <a:lvl2pPr marL="742950" indent="-285750" eaLnBrk="0" hangingPunct="0">
              <a:defRPr sz="2400">
                <a:solidFill>
                  <a:schemeClr val="tx1"/>
                </a:solidFill>
                <a:latin typeface="Georgia" charset="0"/>
                <a:ea typeface="ＭＳ Ｐゴシック" charset="0"/>
              </a:defRPr>
            </a:lvl2pPr>
            <a:lvl3pPr marL="1143000" indent="-228600" eaLnBrk="0" hangingPunct="0">
              <a:defRPr sz="2400">
                <a:solidFill>
                  <a:schemeClr val="tx1"/>
                </a:solidFill>
                <a:latin typeface="Georgia" charset="0"/>
                <a:ea typeface="ＭＳ Ｐゴシック" charset="0"/>
              </a:defRPr>
            </a:lvl3pPr>
            <a:lvl4pPr marL="1600200" indent="-228600" eaLnBrk="0" hangingPunct="0">
              <a:defRPr sz="2400">
                <a:solidFill>
                  <a:schemeClr val="tx1"/>
                </a:solidFill>
                <a:latin typeface="Georgia" charset="0"/>
                <a:ea typeface="ＭＳ Ｐゴシック" charset="0"/>
              </a:defRPr>
            </a:lvl4pPr>
            <a:lvl5pPr marL="2057400" indent="-228600" eaLnBrk="0" hangingPunct="0">
              <a:defRPr sz="2400">
                <a:solidFill>
                  <a:schemeClr val="tx1"/>
                </a:solidFill>
                <a:latin typeface="Georgia" charset="0"/>
                <a:ea typeface="ＭＳ Ｐゴシック" charset="0"/>
              </a:defRPr>
            </a:lvl5pPr>
            <a:lvl6pPr marL="2514600" indent="-228600" eaLnBrk="0" fontAlgn="base" hangingPunct="0">
              <a:spcBef>
                <a:spcPct val="0"/>
              </a:spcBef>
              <a:spcAft>
                <a:spcPct val="0"/>
              </a:spcAft>
              <a:defRPr sz="2400">
                <a:solidFill>
                  <a:schemeClr val="tx1"/>
                </a:solidFill>
                <a:latin typeface="Georgia" charset="0"/>
                <a:ea typeface="ＭＳ Ｐゴシック" charset="0"/>
              </a:defRPr>
            </a:lvl6pPr>
            <a:lvl7pPr marL="2971800" indent="-228600" eaLnBrk="0" fontAlgn="base" hangingPunct="0">
              <a:spcBef>
                <a:spcPct val="0"/>
              </a:spcBef>
              <a:spcAft>
                <a:spcPct val="0"/>
              </a:spcAft>
              <a:defRPr sz="2400">
                <a:solidFill>
                  <a:schemeClr val="tx1"/>
                </a:solidFill>
                <a:latin typeface="Georgia" charset="0"/>
                <a:ea typeface="ＭＳ Ｐゴシック" charset="0"/>
              </a:defRPr>
            </a:lvl7pPr>
            <a:lvl8pPr marL="3429000" indent="-228600" eaLnBrk="0" fontAlgn="base" hangingPunct="0">
              <a:spcBef>
                <a:spcPct val="0"/>
              </a:spcBef>
              <a:spcAft>
                <a:spcPct val="0"/>
              </a:spcAft>
              <a:defRPr sz="2400">
                <a:solidFill>
                  <a:schemeClr val="tx1"/>
                </a:solidFill>
                <a:latin typeface="Georgia" charset="0"/>
                <a:ea typeface="ＭＳ Ｐゴシック" charset="0"/>
              </a:defRPr>
            </a:lvl8pPr>
            <a:lvl9pPr marL="3886200" indent="-228600" eaLnBrk="0" fontAlgn="base" hangingPunct="0">
              <a:spcBef>
                <a:spcPct val="0"/>
              </a:spcBef>
              <a:spcAft>
                <a:spcPct val="0"/>
              </a:spcAft>
              <a:defRPr sz="2400">
                <a:solidFill>
                  <a:schemeClr val="tx1"/>
                </a:solidFill>
                <a:latin typeface="Georgia" charset="0"/>
                <a:ea typeface="ＭＳ Ｐゴシック" charset="0"/>
              </a:defRPr>
            </a:lvl9pPr>
          </a:lstStyle>
          <a:p>
            <a:pPr algn="ctr" defTabSz="507921">
              <a:lnSpc>
                <a:spcPct val="101000"/>
              </a:lnSpc>
              <a:spcBef>
                <a:spcPct val="50000"/>
              </a:spcBef>
              <a:defRPr/>
            </a:pPr>
            <a:r>
              <a:rPr lang="en-US" sz="833">
                <a:solidFill>
                  <a:srgbClr val="FFFFFF">
                    <a:lumMod val="85000"/>
                  </a:srgbClr>
                </a:solidFill>
                <a:latin typeface="Calibri" panose="020F0502020204030204" pitchFamily="34" charset="0"/>
                <a:cs typeface="Calibri" panose="020F0502020204030204" pitchFamily="34" charset="0"/>
              </a:rPr>
              <a:t>COPYRIGHT © 2018 MARS, INCORPORATED | CONFIDENTIAL</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83713" y="6568134"/>
            <a:ext cx="840222" cy="220355"/>
          </a:xfrm>
          <a:prstGeom prst="rect">
            <a:avLst/>
          </a:prstGeom>
        </p:spPr>
      </p:pic>
      <p:sp>
        <p:nvSpPr>
          <p:cNvPr id="7" name="Rectangle 6"/>
          <p:cNvSpPr/>
          <p:nvPr userDrawn="1"/>
        </p:nvSpPr>
        <p:spPr>
          <a:xfrm>
            <a:off x="215476" y="335280"/>
            <a:ext cx="60960" cy="720943"/>
          </a:xfrm>
          <a:prstGeom prst="rect">
            <a:avLst/>
          </a:prstGeom>
          <a:solidFill>
            <a:srgbClr val="01A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7"/>
            <a:endParaRPr lang="en-US" sz="2160">
              <a:solidFill>
                <a:srgbClr val="AA228D"/>
              </a:solidFill>
            </a:endParaRPr>
          </a:p>
        </p:txBody>
      </p:sp>
      <p:sp>
        <p:nvSpPr>
          <p:cNvPr id="9" name="Text Placeholder 16"/>
          <p:cNvSpPr>
            <a:spLocks noGrp="1"/>
          </p:cNvSpPr>
          <p:nvPr>
            <p:ph type="body" sz="quarter" idx="13" hasCustomPrompt="1"/>
          </p:nvPr>
        </p:nvSpPr>
        <p:spPr>
          <a:xfrm>
            <a:off x="367146" y="362408"/>
            <a:ext cx="11222302" cy="385738"/>
          </a:xfrm>
          <a:prstGeom prst="rect">
            <a:avLst/>
          </a:prstGeom>
        </p:spPr>
        <p:txBody>
          <a:bodyPr>
            <a:normAutofit/>
          </a:bodyPr>
          <a:lstStyle>
            <a:lvl1pPr marL="0" indent="0" defTabSz="914327">
              <a:buNone/>
              <a:defRPr sz="2917" baseline="0">
                <a:solidFill>
                  <a:schemeClr val="bg1"/>
                </a:solidFill>
              </a:defRPr>
            </a:lvl1pPr>
          </a:lstStyle>
          <a:p>
            <a:pPr defTabSz="1097236"/>
            <a:r>
              <a:rPr lang="en-US" sz="2917">
                <a:solidFill>
                  <a:prstClr val="white"/>
                </a:solidFill>
              </a:rPr>
              <a:t>TITLE OF SLIDE</a:t>
            </a:r>
            <a:endParaRPr lang="en-US" sz="2917">
              <a:solidFill>
                <a:prstClr val="white"/>
              </a:solidFill>
              <a:latin typeface="+mn-lt"/>
            </a:endParaRPr>
          </a:p>
        </p:txBody>
      </p:sp>
      <p:sp>
        <p:nvSpPr>
          <p:cNvPr id="11" name="Text Placeholder 16"/>
          <p:cNvSpPr>
            <a:spLocks noGrp="1"/>
          </p:cNvSpPr>
          <p:nvPr>
            <p:ph type="body" sz="quarter" idx="14" hasCustomPrompt="1"/>
          </p:nvPr>
        </p:nvSpPr>
        <p:spPr>
          <a:xfrm>
            <a:off x="380999" y="712896"/>
            <a:ext cx="11222303" cy="385738"/>
          </a:xfrm>
          <a:prstGeom prst="rect">
            <a:avLst/>
          </a:prstGeom>
        </p:spPr>
        <p:txBody>
          <a:bodyPr>
            <a:normAutofit/>
          </a:bodyPr>
          <a:lstStyle>
            <a:lvl1pPr marL="0" indent="0">
              <a:buNone/>
              <a:defRPr sz="2083" baseline="0">
                <a:solidFill>
                  <a:schemeClr val="bg1"/>
                </a:solidFill>
              </a:defRPr>
            </a:lvl1pPr>
          </a:lstStyle>
          <a:p>
            <a:r>
              <a:rPr lang="en-US" sz="2083">
                <a:solidFill>
                  <a:schemeClr val="bg1"/>
                </a:solidFill>
              </a:rPr>
              <a:t>Here is a sub head </a:t>
            </a:r>
          </a:p>
        </p:txBody>
      </p:sp>
      <p:sp>
        <p:nvSpPr>
          <p:cNvPr id="12" name="Rectangle 11"/>
          <p:cNvSpPr/>
          <p:nvPr userDrawn="1"/>
        </p:nvSpPr>
        <p:spPr>
          <a:xfrm rot="16200000">
            <a:off x="709875" y="2476290"/>
            <a:ext cx="60960" cy="253886"/>
          </a:xfrm>
          <a:prstGeom prst="rect">
            <a:avLst/>
          </a:prstGeom>
          <a:solidFill>
            <a:srgbClr val="01A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2000">
              <a:solidFill>
                <a:srgbClr val="AA228D"/>
              </a:solidFill>
            </a:endParaRPr>
          </a:p>
        </p:txBody>
      </p:sp>
      <p:sp>
        <p:nvSpPr>
          <p:cNvPr id="14" name="Rectangle 13"/>
          <p:cNvSpPr/>
          <p:nvPr userDrawn="1"/>
        </p:nvSpPr>
        <p:spPr>
          <a:xfrm rot="16200000">
            <a:off x="6772745" y="2476290"/>
            <a:ext cx="60960" cy="253886"/>
          </a:xfrm>
          <a:prstGeom prst="rect">
            <a:avLst/>
          </a:prstGeom>
          <a:solidFill>
            <a:srgbClr val="01A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2000">
              <a:solidFill>
                <a:srgbClr val="AA228D"/>
              </a:solidFill>
            </a:endParaRPr>
          </a:p>
        </p:txBody>
      </p:sp>
      <p:sp>
        <p:nvSpPr>
          <p:cNvPr id="16" name="Text Placeholder 23"/>
          <p:cNvSpPr>
            <a:spLocks noGrp="1"/>
          </p:cNvSpPr>
          <p:nvPr>
            <p:ph type="body" sz="quarter" idx="15"/>
          </p:nvPr>
        </p:nvSpPr>
        <p:spPr>
          <a:xfrm>
            <a:off x="6691981" y="2705092"/>
            <a:ext cx="4856427" cy="210562"/>
          </a:xfrm>
          <a:prstGeom prst="rect">
            <a:avLst/>
          </a:prstGeom>
        </p:spPr>
        <p:txBody>
          <a:bodyPr>
            <a:normAutofit/>
          </a:bodyPr>
          <a:lstStyle>
            <a:lvl1pPr marL="0" indent="0">
              <a:buNone/>
              <a:defRPr sz="1333" b="1">
                <a:solidFill>
                  <a:srgbClr val="01A8E2"/>
                </a:solidFill>
              </a:defRPr>
            </a:lvl1pPr>
          </a:lstStyle>
          <a:p>
            <a:pPr lvl="0"/>
            <a:endParaRPr lang="en-US"/>
          </a:p>
        </p:txBody>
      </p:sp>
      <p:sp>
        <p:nvSpPr>
          <p:cNvPr id="17" name="Text Placeholder 23"/>
          <p:cNvSpPr>
            <a:spLocks noGrp="1"/>
          </p:cNvSpPr>
          <p:nvPr>
            <p:ph type="body" sz="quarter" idx="16"/>
          </p:nvPr>
        </p:nvSpPr>
        <p:spPr>
          <a:xfrm>
            <a:off x="6691981" y="2926765"/>
            <a:ext cx="4856427" cy="1040666"/>
          </a:xfrm>
          <a:prstGeom prst="rect">
            <a:avLst/>
          </a:prstGeom>
        </p:spPr>
        <p:txBody>
          <a:bodyPr>
            <a:normAutofit/>
          </a:bodyPr>
          <a:lstStyle>
            <a:lvl1pPr marL="0" indent="0">
              <a:buNone/>
              <a:defRPr sz="1333" b="0">
                <a:solidFill>
                  <a:schemeClr val="bg1"/>
                </a:solidFill>
              </a:defRPr>
            </a:lvl1pPr>
          </a:lstStyle>
          <a:p>
            <a:pPr lvl="0"/>
            <a:endParaRPr lang="en-US"/>
          </a:p>
        </p:txBody>
      </p:sp>
      <p:sp>
        <p:nvSpPr>
          <p:cNvPr id="18" name="Text Placeholder 23"/>
          <p:cNvSpPr>
            <a:spLocks noGrp="1"/>
          </p:cNvSpPr>
          <p:nvPr>
            <p:ph type="body" sz="quarter" idx="17"/>
          </p:nvPr>
        </p:nvSpPr>
        <p:spPr>
          <a:xfrm>
            <a:off x="613412" y="2705092"/>
            <a:ext cx="4856427" cy="210562"/>
          </a:xfrm>
          <a:prstGeom prst="rect">
            <a:avLst/>
          </a:prstGeom>
        </p:spPr>
        <p:txBody>
          <a:bodyPr>
            <a:normAutofit/>
          </a:bodyPr>
          <a:lstStyle>
            <a:lvl1pPr marL="0" indent="0">
              <a:buNone/>
              <a:defRPr sz="1333" b="1">
                <a:solidFill>
                  <a:srgbClr val="01A8E2"/>
                </a:solidFill>
              </a:defRPr>
            </a:lvl1pPr>
          </a:lstStyle>
          <a:p>
            <a:pPr lvl="0"/>
            <a:endParaRPr lang="en-US"/>
          </a:p>
        </p:txBody>
      </p:sp>
      <p:sp>
        <p:nvSpPr>
          <p:cNvPr id="19" name="Text Placeholder 23"/>
          <p:cNvSpPr>
            <a:spLocks noGrp="1"/>
          </p:cNvSpPr>
          <p:nvPr>
            <p:ph type="body" sz="quarter" idx="18"/>
          </p:nvPr>
        </p:nvSpPr>
        <p:spPr>
          <a:xfrm>
            <a:off x="613412" y="2926765"/>
            <a:ext cx="4856427" cy="1110461"/>
          </a:xfrm>
          <a:prstGeom prst="rect">
            <a:avLst/>
          </a:prstGeom>
        </p:spPr>
        <p:txBody>
          <a:bodyPr>
            <a:normAutofit/>
          </a:bodyPr>
          <a:lstStyle>
            <a:lvl1pPr marL="0" indent="0">
              <a:buNone/>
              <a:defRPr sz="1333" b="0">
                <a:solidFill>
                  <a:schemeClr val="bg1"/>
                </a:solidFill>
              </a:defRPr>
            </a:lvl1pPr>
          </a:lstStyle>
          <a:p>
            <a:pPr lvl="0"/>
            <a:endParaRPr lang="en-US"/>
          </a:p>
        </p:txBody>
      </p:sp>
    </p:spTree>
    <p:extLst>
      <p:ext uri="{BB962C8B-B14F-4D97-AF65-F5344CB8AC3E}">
        <p14:creationId xmlns:p14="http://schemas.microsoft.com/office/powerpoint/2010/main" val="3912765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936BF-1C4D-4267-A088-78E4EB11383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C27D2D3-F363-442E-8D17-F99C92689DB8}"/>
              </a:ext>
            </a:extLst>
          </p:cNvPr>
          <p:cNvSpPr>
            <a:spLocks noGrp="1"/>
          </p:cNvSpPr>
          <p:nvPr>
            <p:ph type="dt" sz="half" idx="10"/>
          </p:nvPr>
        </p:nvSpPr>
        <p:spPr/>
        <p:txBody>
          <a:bodyPr/>
          <a:lstStyle/>
          <a:p>
            <a:fld id="{5A53F6B1-F979-4EFB-A151-14D60A388C8D}" type="datetimeFigureOut">
              <a:rPr lang="en-IN" smtClean="0"/>
              <a:t>22-01-2020</a:t>
            </a:fld>
            <a:endParaRPr lang="en-IN"/>
          </a:p>
        </p:txBody>
      </p:sp>
      <p:sp>
        <p:nvSpPr>
          <p:cNvPr id="4" name="Footer Placeholder 3">
            <a:extLst>
              <a:ext uri="{FF2B5EF4-FFF2-40B4-BE49-F238E27FC236}">
                <a16:creationId xmlns:a16="http://schemas.microsoft.com/office/drawing/2014/main" id="{5E492DBC-8826-4DAA-A724-0F4826B444E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01C42BD-BCA0-46AA-8448-F16EF40513AA}"/>
              </a:ext>
            </a:extLst>
          </p:cNvPr>
          <p:cNvSpPr>
            <a:spLocks noGrp="1"/>
          </p:cNvSpPr>
          <p:nvPr>
            <p:ph type="sldNum" sz="quarter" idx="12"/>
          </p:nvPr>
        </p:nvSpPr>
        <p:spPr/>
        <p:txBody>
          <a:bodyPr/>
          <a:lstStyle/>
          <a:p>
            <a:fld id="{D1B115F8-C217-456A-8CD7-4070FF8E5AAA}" type="slidenum">
              <a:rPr lang="en-IN" smtClean="0"/>
              <a:t>‹#›</a:t>
            </a:fld>
            <a:endParaRPr lang="en-IN"/>
          </a:p>
        </p:txBody>
      </p:sp>
    </p:spTree>
    <p:extLst>
      <p:ext uri="{BB962C8B-B14F-4D97-AF65-F5344CB8AC3E}">
        <p14:creationId xmlns:p14="http://schemas.microsoft.com/office/powerpoint/2010/main" val="420680366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a:off x="0" y="-1529"/>
            <a:ext cx="12192000" cy="6858000"/>
          </a:xfrm>
          <a:prstGeom prst="rect">
            <a:avLst/>
          </a:prstGeom>
        </p:spPr>
      </p:pic>
      <p:sp>
        <p:nvSpPr>
          <p:cNvPr id="10" name="Slide Number Placeholder 5"/>
          <p:cNvSpPr>
            <a:spLocks noGrp="1"/>
          </p:cNvSpPr>
          <p:nvPr>
            <p:ph type="sldNum" sz="quarter" idx="12"/>
          </p:nvPr>
        </p:nvSpPr>
        <p:spPr>
          <a:xfrm>
            <a:off x="-2362200" y="6485858"/>
            <a:ext cx="2743200" cy="365125"/>
          </a:xfrm>
        </p:spPr>
        <p:txBody>
          <a:bodyPr/>
          <a:lstStyle>
            <a:lvl1pPr>
              <a:defRPr>
                <a:solidFill>
                  <a:schemeClr val="bg1"/>
                </a:solidFill>
              </a:defRPr>
            </a:lvl1pPr>
          </a:lstStyle>
          <a:p>
            <a:fld id="{65DFC27B-CDC9-2946-A413-E7373A2FFA82}" type="slidenum">
              <a:rPr lang="en-US" smtClean="0">
                <a:solidFill>
                  <a:prstClr val="white"/>
                </a:solidFill>
              </a:rPr>
              <a:pPr/>
              <a:t>‹#›</a:t>
            </a:fld>
            <a:endParaRPr lang="en-US">
              <a:solidFill>
                <a:prstClr val="white"/>
              </a:solidFill>
            </a:endParaRPr>
          </a:p>
        </p:txBody>
      </p:sp>
      <p:sp>
        <p:nvSpPr>
          <p:cNvPr id="4" name="Rectangle 3"/>
          <p:cNvSpPr/>
          <p:nvPr userDrawn="1"/>
        </p:nvSpPr>
        <p:spPr>
          <a:xfrm>
            <a:off x="0" y="6477002"/>
            <a:ext cx="12192000" cy="38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7"/>
            <a:endParaRPr lang="en-US" sz="2160">
              <a:solidFill>
                <a:prstClr val="white"/>
              </a:solidFill>
            </a:endParaRPr>
          </a:p>
        </p:txBody>
      </p:sp>
      <p:sp>
        <p:nvSpPr>
          <p:cNvPr id="5" name="Text Box 14"/>
          <p:cNvSpPr txBox="1">
            <a:spLocks noChangeArrowheads="1"/>
          </p:cNvSpPr>
          <p:nvPr userDrawn="1"/>
        </p:nvSpPr>
        <p:spPr bwMode="auto">
          <a:xfrm>
            <a:off x="4458230" y="6606925"/>
            <a:ext cx="3275543" cy="129459"/>
          </a:xfrm>
          <a:prstGeom prst="rect">
            <a:avLst/>
          </a:prstGeom>
          <a:noFill/>
          <a:ln>
            <a:noFill/>
          </a:ln>
        </p:spPr>
        <p:txBody>
          <a:bodyPr lIns="0" tIns="0" rIns="0" bIns="0">
            <a:spAutoFit/>
          </a:bodyPr>
          <a:lstStyle>
            <a:lvl1pPr eaLnBrk="0" hangingPunct="0">
              <a:defRPr sz="2400">
                <a:solidFill>
                  <a:schemeClr val="tx1"/>
                </a:solidFill>
                <a:latin typeface="Georgia" charset="0"/>
                <a:ea typeface="ＭＳ Ｐゴシック" charset="0"/>
                <a:cs typeface="ＭＳ Ｐゴシック" charset="0"/>
              </a:defRPr>
            </a:lvl1pPr>
            <a:lvl2pPr marL="742950" indent="-285750" eaLnBrk="0" hangingPunct="0">
              <a:defRPr sz="2400">
                <a:solidFill>
                  <a:schemeClr val="tx1"/>
                </a:solidFill>
                <a:latin typeface="Georgia" charset="0"/>
                <a:ea typeface="ＭＳ Ｐゴシック" charset="0"/>
              </a:defRPr>
            </a:lvl2pPr>
            <a:lvl3pPr marL="1143000" indent="-228600" eaLnBrk="0" hangingPunct="0">
              <a:defRPr sz="2400">
                <a:solidFill>
                  <a:schemeClr val="tx1"/>
                </a:solidFill>
                <a:latin typeface="Georgia" charset="0"/>
                <a:ea typeface="ＭＳ Ｐゴシック" charset="0"/>
              </a:defRPr>
            </a:lvl3pPr>
            <a:lvl4pPr marL="1600200" indent="-228600" eaLnBrk="0" hangingPunct="0">
              <a:defRPr sz="2400">
                <a:solidFill>
                  <a:schemeClr val="tx1"/>
                </a:solidFill>
                <a:latin typeface="Georgia" charset="0"/>
                <a:ea typeface="ＭＳ Ｐゴシック" charset="0"/>
              </a:defRPr>
            </a:lvl4pPr>
            <a:lvl5pPr marL="2057400" indent="-228600" eaLnBrk="0" hangingPunct="0">
              <a:defRPr sz="2400">
                <a:solidFill>
                  <a:schemeClr val="tx1"/>
                </a:solidFill>
                <a:latin typeface="Georgia" charset="0"/>
                <a:ea typeface="ＭＳ Ｐゴシック" charset="0"/>
              </a:defRPr>
            </a:lvl5pPr>
            <a:lvl6pPr marL="2514600" indent="-228600" eaLnBrk="0" fontAlgn="base" hangingPunct="0">
              <a:spcBef>
                <a:spcPct val="0"/>
              </a:spcBef>
              <a:spcAft>
                <a:spcPct val="0"/>
              </a:spcAft>
              <a:defRPr sz="2400">
                <a:solidFill>
                  <a:schemeClr val="tx1"/>
                </a:solidFill>
                <a:latin typeface="Georgia" charset="0"/>
                <a:ea typeface="ＭＳ Ｐゴシック" charset="0"/>
              </a:defRPr>
            </a:lvl6pPr>
            <a:lvl7pPr marL="2971800" indent="-228600" eaLnBrk="0" fontAlgn="base" hangingPunct="0">
              <a:spcBef>
                <a:spcPct val="0"/>
              </a:spcBef>
              <a:spcAft>
                <a:spcPct val="0"/>
              </a:spcAft>
              <a:defRPr sz="2400">
                <a:solidFill>
                  <a:schemeClr val="tx1"/>
                </a:solidFill>
                <a:latin typeface="Georgia" charset="0"/>
                <a:ea typeface="ＭＳ Ｐゴシック" charset="0"/>
              </a:defRPr>
            </a:lvl7pPr>
            <a:lvl8pPr marL="3429000" indent="-228600" eaLnBrk="0" fontAlgn="base" hangingPunct="0">
              <a:spcBef>
                <a:spcPct val="0"/>
              </a:spcBef>
              <a:spcAft>
                <a:spcPct val="0"/>
              </a:spcAft>
              <a:defRPr sz="2400">
                <a:solidFill>
                  <a:schemeClr val="tx1"/>
                </a:solidFill>
                <a:latin typeface="Georgia" charset="0"/>
                <a:ea typeface="ＭＳ Ｐゴシック" charset="0"/>
              </a:defRPr>
            </a:lvl8pPr>
            <a:lvl9pPr marL="3886200" indent="-228600" eaLnBrk="0" fontAlgn="base" hangingPunct="0">
              <a:spcBef>
                <a:spcPct val="0"/>
              </a:spcBef>
              <a:spcAft>
                <a:spcPct val="0"/>
              </a:spcAft>
              <a:defRPr sz="2400">
                <a:solidFill>
                  <a:schemeClr val="tx1"/>
                </a:solidFill>
                <a:latin typeface="Georgia" charset="0"/>
                <a:ea typeface="ＭＳ Ｐゴシック" charset="0"/>
              </a:defRPr>
            </a:lvl9pPr>
          </a:lstStyle>
          <a:p>
            <a:pPr algn="ctr" defTabSz="507921">
              <a:lnSpc>
                <a:spcPct val="101000"/>
              </a:lnSpc>
              <a:spcBef>
                <a:spcPct val="50000"/>
              </a:spcBef>
              <a:defRPr/>
            </a:pPr>
            <a:r>
              <a:rPr lang="en-US" sz="833">
                <a:solidFill>
                  <a:srgbClr val="FFFFFF">
                    <a:lumMod val="85000"/>
                  </a:srgbClr>
                </a:solidFill>
                <a:latin typeface="Calibri" panose="020F0502020204030204" pitchFamily="34" charset="0"/>
                <a:cs typeface="Calibri" panose="020F0502020204030204" pitchFamily="34" charset="0"/>
              </a:rPr>
              <a:t>COPYRIGHT © 2018 MARS, INCORPORATED | CONFIDENTIAL</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83713" y="6568134"/>
            <a:ext cx="840222" cy="220355"/>
          </a:xfrm>
          <a:prstGeom prst="rect">
            <a:avLst/>
          </a:prstGeom>
        </p:spPr>
      </p:pic>
    </p:spTree>
    <p:extLst>
      <p:ext uri="{BB962C8B-B14F-4D97-AF65-F5344CB8AC3E}">
        <p14:creationId xmlns:p14="http://schemas.microsoft.com/office/powerpoint/2010/main" val="2102916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a:off x="0" y="-1529"/>
            <a:ext cx="12192000" cy="6858000"/>
          </a:xfrm>
          <a:prstGeom prst="rect">
            <a:avLst/>
          </a:prstGeom>
        </p:spPr>
      </p:pic>
      <p:sp>
        <p:nvSpPr>
          <p:cNvPr id="10" name="Slide Number Placeholder 5"/>
          <p:cNvSpPr>
            <a:spLocks noGrp="1"/>
          </p:cNvSpPr>
          <p:nvPr>
            <p:ph type="sldNum" sz="quarter" idx="12"/>
          </p:nvPr>
        </p:nvSpPr>
        <p:spPr>
          <a:xfrm>
            <a:off x="-2362200" y="6485858"/>
            <a:ext cx="2743200" cy="365125"/>
          </a:xfrm>
        </p:spPr>
        <p:txBody>
          <a:bodyPr/>
          <a:lstStyle>
            <a:lvl1pPr>
              <a:defRPr>
                <a:solidFill>
                  <a:schemeClr val="bg1"/>
                </a:solidFill>
              </a:defRPr>
            </a:lvl1pPr>
          </a:lstStyle>
          <a:p>
            <a:fld id="{65DFC27B-CDC9-2946-A413-E7373A2FFA82}" type="slidenum">
              <a:rPr lang="en-US" smtClean="0">
                <a:solidFill>
                  <a:prstClr val="white"/>
                </a:solidFill>
              </a:rPr>
              <a:pPr/>
              <a:t>‹#›</a:t>
            </a:fld>
            <a:endParaRPr lang="en-US">
              <a:solidFill>
                <a:prstClr val="white"/>
              </a:solidFill>
            </a:endParaRPr>
          </a:p>
        </p:txBody>
      </p:sp>
      <p:sp>
        <p:nvSpPr>
          <p:cNvPr id="4" name="Rectangle 3"/>
          <p:cNvSpPr/>
          <p:nvPr userDrawn="1"/>
        </p:nvSpPr>
        <p:spPr>
          <a:xfrm>
            <a:off x="0" y="6477002"/>
            <a:ext cx="12192000" cy="38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7"/>
            <a:endParaRPr lang="en-US" sz="2160">
              <a:solidFill>
                <a:prstClr val="white"/>
              </a:solidFill>
            </a:endParaRPr>
          </a:p>
        </p:txBody>
      </p:sp>
      <p:sp>
        <p:nvSpPr>
          <p:cNvPr id="5" name="Text Box 14"/>
          <p:cNvSpPr txBox="1">
            <a:spLocks noChangeArrowheads="1"/>
          </p:cNvSpPr>
          <p:nvPr userDrawn="1"/>
        </p:nvSpPr>
        <p:spPr bwMode="auto">
          <a:xfrm>
            <a:off x="4458230" y="6606925"/>
            <a:ext cx="3275543" cy="129459"/>
          </a:xfrm>
          <a:prstGeom prst="rect">
            <a:avLst/>
          </a:prstGeom>
          <a:noFill/>
          <a:ln>
            <a:noFill/>
          </a:ln>
        </p:spPr>
        <p:txBody>
          <a:bodyPr lIns="0" tIns="0" rIns="0" bIns="0">
            <a:spAutoFit/>
          </a:bodyPr>
          <a:lstStyle>
            <a:lvl1pPr eaLnBrk="0" hangingPunct="0">
              <a:defRPr sz="2400">
                <a:solidFill>
                  <a:schemeClr val="tx1"/>
                </a:solidFill>
                <a:latin typeface="Georgia" charset="0"/>
                <a:ea typeface="ＭＳ Ｐゴシック" charset="0"/>
                <a:cs typeface="ＭＳ Ｐゴシック" charset="0"/>
              </a:defRPr>
            </a:lvl1pPr>
            <a:lvl2pPr marL="742950" indent="-285750" eaLnBrk="0" hangingPunct="0">
              <a:defRPr sz="2400">
                <a:solidFill>
                  <a:schemeClr val="tx1"/>
                </a:solidFill>
                <a:latin typeface="Georgia" charset="0"/>
                <a:ea typeface="ＭＳ Ｐゴシック" charset="0"/>
              </a:defRPr>
            </a:lvl2pPr>
            <a:lvl3pPr marL="1143000" indent="-228600" eaLnBrk="0" hangingPunct="0">
              <a:defRPr sz="2400">
                <a:solidFill>
                  <a:schemeClr val="tx1"/>
                </a:solidFill>
                <a:latin typeface="Georgia" charset="0"/>
                <a:ea typeface="ＭＳ Ｐゴシック" charset="0"/>
              </a:defRPr>
            </a:lvl3pPr>
            <a:lvl4pPr marL="1600200" indent="-228600" eaLnBrk="0" hangingPunct="0">
              <a:defRPr sz="2400">
                <a:solidFill>
                  <a:schemeClr val="tx1"/>
                </a:solidFill>
                <a:latin typeface="Georgia" charset="0"/>
                <a:ea typeface="ＭＳ Ｐゴシック" charset="0"/>
              </a:defRPr>
            </a:lvl4pPr>
            <a:lvl5pPr marL="2057400" indent="-228600" eaLnBrk="0" hangingPunct="0">
              <a:defRPr sz="2400">
                <a:solidFill>
                  <a:schemeClr val="tx1"/>
                </a:solidFill>
                <a:latin typeface="Georgia" charset="0"/>
                <a:ea typeface="ＭＳ Ｐゴシック" charset="0"/>
              </a:defRPr>
            </a:lvl5pPr>
            <a:lvl6pPr marL="2514600" indent="-228600" eaLnBrk="0" fontAlgn="base" hangingPunct="0">
              <a:spcBef>
                <a:spcPct val="0"/>
              </a:spcBef>
              <a:spcAft>
                <a:spcPct val="0"/>
              </a:spcAft>
              <a:defRPr sz="2400">
                <a:solidFill>
                  <a:schemeClr val="tx1"/>
                </a:solidFill>
                <a:latin typeface="Georgia" charset="0"/>
                <a:ea typeface="ＭＳ Ｐゴシック" charset="0"/>
              </a:defRPr>
            </a:lvl6pPr>
            <a:lvl7pPr marL="2971800" indent="-228600" eaLnBrk="0" fontAlgn="base" hangingPunct="0">
              <a:spcBef>
                <a:spcPct val="0"/>
              </a:spcBef>
              <a:spcAft>
                <a:spcPct val="0"/>
              </a:spcAft>
              <a:defRPr sz="2400">
                <a:solidFill>
                  <a:schemeClr val="tx1"/>
                </a:solidFill>
                <a:latin typeface="Georgia" charset="0"/>
                <a:ea typeface="ＭＳ Ｐゴシック" charset="0"/>
              </a:defRPr>
            </a:lvl7pPr>
            <a:lvl8pPr marL="3429000" indent="-228600" eaLnBrk="0" fontAlgn="base" hangingPunct="0">
              <a:spcBef>
                <a:spcPct val="0"/>
              </a:spcBef>
              <a:spcAft>
                <a:spcPct val="0"/>
              </a:spcAft>
              <a:defRPr sz="2400">
                <a:solidFill>
                  <a:schemeClr val="tx1"/>
                </a:solidFill>
                <a:latin typeface="Georgia" charset="0"/>
                <a:ea typeface="ＭＳ Ｐゴシック" charset="0"/>
              </a:defRPr>
            </a:lvl8pPr>
            <a:lvl9pPr marL="3886200" indent="-228600" eaLnBrk="0" fontAlgn="base" hangingPunct="0">
              <a:spcBef>
                <a:spcPct val="0"/>
              </a:spcBef>
              <a:spcAft>
                <a:spcPct val="0"/>
              </a:spcAft>
              <a:defRPr sz="2400">
                <a:solidFill>
                  <a:schemeClr val="tx1"/>
                </a:solidFill>
                <a:latin typeface="Georgia" charset="0"/>
                <a:ea typeface="ＭＳ Ｐゴシック" charset="0"/>
              </a:defRPr>
            </a:lvl9pPr>
          </a:lstStyle>
          <a:p>
            <a:pPr algn="ctr" defTabSz="507921">
              <a:lnSpc>
                <a:spcPct val="101000"/>
              </a:lnSpc>
              <a:spcBef>
                <a:spcPct val="50000"/>
              </a:spcBef>
              <a:defRPr/>
            </a:pPr>
            <a:r>
              <a:rPr lang="en-US" sz="833">
                <a:solidFill>
                  <a:srgbClr val="FFFFFF">
                    <a:lumMod val="85000"/>
                  </a:srgbClr>
                </a:solidFill>
                <a:latin typeface="Calibri" panose="020F0502020204030204" pitchFamily="34" charset="0"/>
                <a:cs typeface="Calibri" panose="020F0502020204030204" pitchFamily="34" charset="0"/>
              </a:rPr>
              <a:t>COPYRIGHT © 2018 MARS, INCORPORATED | CONFIDENTIAL</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83713" y="6568134"/>
            <a:ext cx="840222" cy="220355"/>
          </a:xfrm>
          <a:prstGeom prst="rect">
            <a:avLst/>
          </a:prstGeom>
        </p:spPr>
      </p:pic>
      <p:sp>
        <p:nvSpPr>
          <p:cNvPr id="7" name="Rectangle 6"/>
          <p:cNvSpPr/>
          <p:nvPr userDrawn="1"/>
        </p:nvSpPr>
        <p:spPr>
          <a:xfrm>
            <a:off x="215476" y="335280"/>
            <a:ext cx="60960" cy="720943"/>
          </a:xfrm>
          <a:prstGeom prst="rect">
            <a:avLst/>
          </a:prstGeom>
          <a:solidFill>
            <a:srgbClr val="95D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7"/>
            <a:endParaRPr lang="en-US" sz="2160">
              <a:solidFill>
                <a:srgbClr val="AA228D"/>
              </a:solidFill>
            </a:endParaRPr>
          </a:p>
        </p:txBody>
      </p:sp>
      <p:sp>
        <p:nvSpPr>
          <p:cNvPr id="9" name="Text Placeholder 16"/>
          <p:cNvSpPr>
            <a:spLocks noGrp="1"/>
          </p:cNvSpPr>
          <p:nvPr>
            <p:ph type="body" sz="quarter" idx="13" hasCustomPrompt="1"/>
          </p:nvPr>
        </p:nvSpPr>
        <p:spPr>
          <a:xfrm>
            <a:off x="367146" y="362408"/>
            <a:ext cx="11222302" cy="385738"/>
          </a:xfrm>
          <a:prstGeom prst="rect">
            <a:avLst/>
          </a:prstGeom>
        </p:spPr>
        <p:txBody>
          <a:bodyPr>
            <a:normAutofit/>
          </a:bodyPr>
          <a:lstStyle>
            <a:lvl1pPr marL="0" indent="0" defTabSz="914327">
              <a:buNone/>
              <a:defRPr sz="2917" baseline="0">
                <a:solidFill>
                  <a:schemeClr val="bg1"/>
                </a:solidFill>
              </a:defRPr>
            </a:lvl1pPr>
          </a:lstStyle>
          <a:p>
            <a:pPr defTabSz="1097236"/>
            <a:r>
              <a:rPr lang="en-US" sz="2917">
                <a:solidFill>
                  <a:prstClr val="white"/>
                </a:solidFill>
              </a:rPr>
              <a:t>TITLE OF SLIDE</a:t>
            </a:r>
            <a:endParaRPr lang="en-US" sz="2917">
              <a:solidFill>
                <a:prstClr val="white"/>
              </a:solidFill>
              <a:latin typeface="+mn-lt"/>
            </a:endParaRPr>
          </a:p>
        </p:txBody>
      </p:sp>
      <p:sp>
        <p:nvSpPr>
          <p:cNvPr id="11" name="Text Placeholder 16"/>
          <p:cNvSpPr>
            <a:spLocks noGrp="1"/>
          </p:cNvSpPr>
          <p:nvPr>
            <p:ph type="body" sz="quarter" idx="14" hasCustomPrompt="1"/>
          </p:nvPr>
        </p:nvSpPr>
        <p:spPr>
          <a:xfrm>
            <a:off x="380999" y="712896"/>
            <a:ext cx="11222303" cy="385738"/>
          </a:xfrm>
          <a:prstGeom prst="rect">
            <a:avLst/>
          </a:prstGeom>
        </p:spPr>
        <p:txBody>
          <a:bodyPr>
            <a:normAutofit/>
          </a:bodyPr>
          <a:lstStyle>
            <a:lvl1pPr marL="0" indent="0">
              <a:buNone/>
              <a:defRPr sz="2083" baseline="0">
                <a:solidFill>
                  <a:schemeClr val="bg1"/>
                </a:solidFill>
              </a:defRPr>
            </a:lvl1pPr>
          </a:lstStyle>
          <a:p>
            <a:r>
              <a:rPr lang="en-US" sz="2083">
                <a:solidFill>
                  <a:schemeClr val="bg1"/>
                </a:solidFill>
              </a:rPr>
              <a:t>Here is a sub head </a:t>
            </a:r>
          </a:p>
        </p:txBody>
      </p:sp>
      <p:sp>
        <p:nvSpPr>
          <p:cNvPr id="12" name="Rectangle 11"/>
          <p:cNvSpPr/>
          <p:nvPr userDrawn="1"/>
        </p:nvSpPr>
        <p:spPr>
          <a:xfrm rot="16200000">
            <a:off x="709875" y="1621243"/>
            <a:ext cx="60960" cy="253886"/>
          </a:xfrm>
          <a:prstGeom prst="rect">
            <a:avLst/>
          </a:prstGeom>
          <a:solidFill>
            <a:srgbClr val="95D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2000">
              <a:solidFill>
                <a:srgbClr val="AA228D"/>
              </a:solidFill>
            </a:endParaRPr>
          </a:p>
        </p:txBody>
      </p:sp>
      <p:sp>
        <p:nvSpPr>
          <p:cNvPr id="14" name="Text Placeholder 23"/>
          <p:cNvSpPr>
            <a:spLocks noGrp="1"/>
          </p:cNvSpPr>
          <p:nvPr>
            <p:ph type="body" sz="quarter" idx="18"/>
          </p:nvPr>
        </p:nvSpPr>
        <p:spPr>
          <a:xfrm>
            <a:off x="613411" y="1870490"/>
            <a:ext cx="7408371" cy="4486488"/>
          </a:xfrm>
          <a:prstGeom prst="rect">
            <a:avLst/>
          </a:prstGeom>
        </p:spPr>
        <p:txBody>
          <a:bodyPr>
            <a:normAutofit/>
          </a:bodyPr>
          <a:lstStyle>
            <a:lvl1pPr marL="0" indent="0">
              <a:buNone/>
              <a:defRPr sz="1333" b="0">
                <a:solidFill>
                  <a:schemeClr val="bg1"/>
                </a:solidFill>
              </a:defRPr>
            </a:lvl1pPr>
          </a:lstStyle>
          <a:p>
            <a:pPr lvl="0"/>
            <a:endParaRPr lang="en-US"/>
          </a:p>
        </p:txBody>
      </p:sp>
    </p:spTree>
    <p:extLst>
      <p:ext uri="{BB962C8B-B14F-4D97-AF65-F5344CB8AC3E}">
        <p14:creationId xmlns:p14="http://schemas.microsoft.com/office/powerpoint/2010/main" val="288444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65A8D-6A24-43C2-BD98-B0DF499639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37AA0C3-C9C9-4576-9AB1-6942A5D80843}"/>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3576F1-6D6C-45EB-B8E0-883C688DE5D9}"/>
              </a:ext>
            </a:extLst>
          </p:cNvPr>
          <p:cNvSpPr>
            <a:spLocks noGrp="1"/>
          </p:cNvSpPr>
          <p:nvPr>
            <p:ph type="dt" sz="half" idx="10"/>
          </p:nvPr>
        </p:nvSpPr>
        <p:spPr/>
        <p:txBody>
          <a:bodyPr/>
          <a:lstStyle/>
          <a:p>
            <a:fld id="{949BD52C-8A74-40E9-8AF4-E04469B040EE}" type="datetimeFigureOut">
              <a:rPr lang="en-US" smtClean="0"/>
              <a:t>6/4/2020</a:t>
            </a:fld>
            <a:endParaRPr lang="en-US"/>
          </a:p>
        </p:txBody>
      </p:sp>
      <p:sp>
        <p:nvSpPr>
          <p:cNvPr id="5" name="Footer Placeholder 4">
            <a:extLst>
              <a:ext uri="{FF2B5EF4-FFF2-40B4-BE49-F238E27FC236}">
                <a16:creationId xmlns:a16="http://schemas.microsoft.com/office/drawing/2014/main" id="{C43322AD-723F-47F0-9A49-B9589E226F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841787-BE5A-44D0-967D-FF42C3E4C2BB}"/>
              </a:ext>
            </a:extLst>
          </p:cNvPr>
          <p:cNvSpPr>
            <a:spLocks noGrp="1"/>
          </p:cNvSpPr>
          <p:nvPr>
            <p:ph type="sldNum" sz="quarter" idx="12"/>
          </p:nvPr>
        </p:nvSpPr>
        <p:spPr/>
        <p:txBody>
          <a:bodyPr/>
          <a:lstStyle/>
          <a:p>
            <a:fld id="{374FF626-9EAA-4639-8685-E1DDAC7A5D15}" type="slidenum">
              <a:rPr lang="en-US" smtClean="0"/>
              <a:t>‹#›</a:t>
            </a:fld>
            <a:endParaRPr lang="en-US"/>
          </a:p>
        </p:txBody>
      </p:sp>
    </p:spTree>
    <p:extLst>
      <p:ext uri="{BB962C8B-B14F-4D97-AF65-F5344CB8AC3E}">
        <p14:creationId xmlns:p14="http://schemas.microsoft.com/office/powerpoint/2010/main" val="244567898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10A01-5458-4A7D-A34C-38AEAD8A5A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66238F-6D47-4588-A91B-C247FDF0E19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9AB356-9334-479C-B662-73EDD8358A30}"/>
              </a:ext>
            </a:extLst>
          </p:cNvPr>
          <p:cNvSpPr>
            <a:spLocks noGrp="1"/>
          </p:cNvSpPr>
          <p:nvPr>
            <p:ph type="dt" sz="half" idx="10"/>
          </p:nvPr>
        </p:nvSpPr>
        <p:spPr/>
        <p:txBody>
          <a:bodyPr/>
          <a:lstStyle/>
          <a:p>
            <a:fld id="{949BD52C-8A74-40E9-8AF4-E04469B040EE}" type="datetimeFigureOut">
              <a:rPr lang="en-US" smtClean="0"/>
              <a:t>6/4/2020</a:t>
            </a:fld>
            <a:endParaRPr lang="en-US"/>
          </a:p>
        </p:txBody>
      </p:sp>
      <p:sp>
        <p:nvSpPr>
          <p:cNvPr id="5" name="Footer Placeholder 4">
            <a:extLst>
              <a:ext uri="{FF2B5EF4-FFF2-40B4-BE49-F238E27FC236}">
                <a16:creationId xmlns:a16="http://schemas.microsoft.com/office/drawing/2014/main" id="{43F50260-4666-4AD8-AFFA-6FE20B5974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B47B66-8D8A-42C5-87F2-B91EDCE1C40B}"/>
              </a:ext>
            </a:extLst>
          </p:cNvPr>
          <p:cNvSpPr>
            <a:spLocks noGrp="1"/>
          </p:cNvSpPr>
          <p:nvPr>
            <p:ph type="sldNum" sz="quarter" idx="12"/>
          </p:nvPr>
        </p:nvSpPr>
        <p:spPr/>
        <p:txBody>
          <a:bodyPr/>
          <a:lstStyle/>
          <a:p>
            <a:fld id="{374FF626-9EAA-4639-8685-E1DDAC7A5D15}" type="slidenum">
              <a:rPr lang="en-US" smtClean="0"/>
              <a:t>‹#›</a:t>
            </a:fld>
            <a:endParaRPr lang="en-US"/>
          </a:p>
        </p:txBody>
      </p:sp>
    </p:spTree>
    <p:extLst>
      <p:ext uri="{BB962C8B-B14F-4D97-AF65-F5344CB8AC3E}">
        <p14:creationId xmlns:p14="http://schemas.microsoft.com/office/powerpoint/2010/main" val="50140403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48D8A-50EA-45C1-BE86-F5EB1FDAFF41}"/>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495589E-DE8E-441C-A551-87CE2E5D9BDF}"/>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A80266D-D9F9-49EF-BD7F-55EC36D7833F}"/>
              </a:ext>
            </a:extLst>
          </p:cNvPr>
          <p:cNvSpPr>
            <a:spLocks noGrp="1"/>
          </p:cNvSpPr>
          <p:nvPr>
            <p:ph type="dt" sz="half" idx="10"/>
          </p:nvPr>
        </p:nvSpPr>
        <p:spPr/>
        <p:txBody>
          <a:bodyPr/>
          <a:lstStyle/>
          <a:p>
            <a:fld id="{949BD52C-8A74-40E9-8AF4-E04469B040EE}" type="datetimeFigureOut">
              <a:rPr lang="en-US" smtClean="0"/>
              <a:t>6/4/2020</a:t>
            </a:fld>
            <a:endParaRPr lang="en-US"/>
          </a:p>
        </p:txBody>
      </p:sp>
      <p:sp>
        <p:nvSpPr>
          <p:cNvPr id="5" name="Footer Placeholder 4">
            <a:extLst>
              <a:ext uri="{FF2B5EF4-FFF2-40B4-BE49-F238E27FC236}">
                <a16:creationId xmlns:a16="http://schemas.microsoft.com/office/drawing/2014/main" id="{B3935CAF-E9D4-4810-B8B1-71626F736A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609031-BC73-4362-B219-F4B24B60947A}"/>
              </a:ext>
            </a:extLst>
          </p:cNvPr>
          <p:cNvSpPr>
            <a:spLocks noGrp="1"/>
          </p:cNvSpPr>
          <p:nvPr>
            <p:ph type="sldNum" sz="quarter" idx="12"/>
          </p:nvPr>
        </p:nvSpPr>
        <p:spPr/>
        <p:txBody>
          <a:bodyPr/>
          <a:lstStyle/>
          <a:p>
            <a:fld id="{374FF626-9EAA-4639-8685-E1DDAC7A5D15}" type="slidenum">
              <a:rPr lang="en-US" smtClean="0"/>
              <a:t>‹#›</a:t>
            </a:fld>
            <a:endParaRPr lang="en-US"/>
          </a:p>
        </p:txBody>
      </p:sp>
    </p:spTree>
    <p:extLst>
      <p:ext uri="{BB962C8B-B14F-4D97-AF65-F5344CB8AC3E}">
        <p14:creationId xmlns:p14="http://schemas.microsoft.com/office/powerpoint/2010/main" val="256221840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D76AA-603E-4783-9277-0C9F360A8E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6FB57D-72DA-486E-A04E-A6CBBF77CFD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F84E69-D136-4A9D-ADC6-D8999599E55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69602FE-038D-4F68-AD9D-B2DA4B6AF6E2}"/>
              </a:ext>
            </a:extLst>
          </p:cNvPr>
          <p:cNvSpPr>
            <a:spLocks noGrp="1"/>
          </p:cNvSpPr>
          <p:nvPr>
            <p:ph type="dt" sz="half" idx="10"/>
          </p:nvPr>
        </p:nvSpPr>
        <p:spPr/>
        <p:txBody>
          <a:bodyPr/>
          <a:lstStyle/>
          <a:p>
            <a:fld id="{949BD52C-8A74-40E9-8AF4-E04469B040EE}" type="datetimeFigureOut">
              <a:rPr lang="en-US" smtClean="0"/>
              <a:t>6/4/2020</a:t>
            </a:fld>
            <a:endParaRPr lang="en-US"/>
          </a:p>
        </p:txBody>
      </p:sp>
      <p:sp>
        <p:nvSpPr>
          <p:cNvPr id="6" name="Footer Placeholder 5">
            <a:extLst>
              <a:ext uri="{FF2B5EF4-FFF2-40B4-BE49-F238E27FC236}">
                <a16:creationId xmlns:a16="http://schemas.microsoft.com/office/drawing/2014/main" id="{517CC017-91BD-459A-B4B2-1B2AC752B4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4371EE-C8D3-43BB-A19F-7E95DC645729}"/>
              </a:ext>
            </a:extLst>
          </p:cNvPr>
          <p:cNvSpPr>
            <a:spLocks noGrp="1"/>
          </p:cNvSpPr>
          <p:nvPr>
            <p:ph type="sldNum" sz="quarter" idx="12"/>
          </p:nvPr>
        </p:nvSpPr>
        <p:spPr/>
        <p:txBody>
          <a:bodyPr/>
          <a:lstStyle/>
          <a:p>
            <a:fld id="{374FF626-9EAA-4639-8685-E1DDAC7A5D15}" type="slidenum">
              <a:rPr lang="en-US" smtClean="0"/>
              <a:t>‹#›</a:t>
            </a:fld>
            <a:endParaRPr lang="en-US"/>
          </a:p>
        </p:txBody>
      </p:sp>
    </p:spTree>
    <p:extLst>
      <p:ext uri="{BB962C8B-B14F-4D97-AF65-F5344CB8AC3E}">
        <p14:creationId xmlns:p14="http://schemas.microsoft.com/office/powerpoint/2010/main" val="73268173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C4299-F052-465A-BE7D-E59DA0B192D1}"/>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50FF5B-BDB4-4B54-8421-A245FA72C96B}"/>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1FD0641-64C7-4CDC-B56D-3FF5A7FBF6E3}"/>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5E5A9D1-17EC-45BB-A561-C7CAC74C5252}"/>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7006279-76D5-45C0-B299-EAFA7A4EB225}"/>
              </a:ext>
            </a:extLst>
          </p:cNvPr>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0327F89-003A-4A2B-BDF4-91E90B763D49}"/>
              </a:ext>
            </a:extLst>
          </p:cNvPr>
          <p:cNvSpPr>
            <a:spLocks noGrp="1"/>
          </p:cNvSpPr>
          <p:nvPr>
            <p:ph type="dt" sz="half" idx="10"/>
          </p:nvPr>
        </p:nvSpPr>
        <p:spPr/>
        <p:txBody>
          <a:bodyPr/>
          <a:lstStyle/>
          <a:p>
            <a:fld id="{949BD52C-8A74-40E9-8AF4-E04469B040EE}" type="datetimeFigureOut">
              <a:rPr lang="en-US" smtClean="0"/>
              <a:t>6/4/2020</a:t>
            </a:fld>
            <a:endParaRPr lang="en-US"/>
          </a:p>
        </p:txBody>
      </p:sp>
      <p:sp>
        <p:nvSpPr>
          <p:cNvPr id="8" name="Footer Placeholder 7">
            <a:extLst>
              <a:ext uri="{FF2B5EF4-FFF2-40B4-BE49-F238E27FC236}">
                <a16:creationId xmlns:a16="http://schemas.microsoft.com/office/drawing/2014/main" id="{C7798E43-71B1-4FF9-8BF6-71068E5C40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AA7CE19-C246-4048-B638-E2BD666F941F}"/>
              </a:ext>
            </a:extLst>
          </p:cNvPr>
          <p:cNvSpPr>
            <a:spLocks noGrp="1"/>
          </p:cNvSpPr>
          <p:nvPr>
            <p:ph type="sldNum" sz="quarter" idx="12"/>
          </p:nvPr>
        </p:nvSpPr>
        <p:spPr/>
        <p:txBody>
          <a:bodyPr/>
          <a:lstStyle/>
          <a:p>
            <a:fld id="{374FF626-9EAA-4639-8685-E1DDAC7A5D15}" type="slidenum">
              <a:rPr lang="en-US" smtClean="0"/>
              <a:t>‹#›</a:t>
            </a:fld>
            <a:endParaRPr lang="en-US"/>
          </a:p>
        </p:txBody>
      </p:sp>
    </p:spTree>
    <p:extLst>
      <p:ext uri="{BB962C8B-B14F-4D97-AF65-F5344CB8AC3E}">
        <p14:creationId xmlns:p14="http://schemas.microsoft.com/office/powerpoint/2010/main" val="26225636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50FC0-CA28-41A8-BC03-B6AA2EB7E0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8FE5AD-83B3-458E-B854-F8FAC6EC6A9A}"/>
              </a:ext>
            </a:extLst>
          </p:cNvPr>
          <p:cNvSpPr>
            <a:spLocks noGrp="1"/>
          </p:cNvSpPr>
          <p:nvPr>
            <p:ph type="dt" sz="half" idx="10"/>
          </p:nvPr>
        </p:nvSpPr>
        <p:spPr/>
        <p:txBody>
          <a:bodyPr/>
          <a:lstStyle/>
          <a:p>
            <a:fld id="{949BD52C-8A74-40E9-8AF4-E04469B040EE}" type="datetimeFigureOut">
              <a:rPr lang="en-US" smtClean="0"/>
              <a:t>6/4/2020</a:t>
            </a:fld>
            <a:endParaRPr lang="en-US"/>
          </a:p>
        </p:txBody>
      </p:sp>
      <p:sp>
        <p:nvSpPr>
          <p:cNvPr id="4" name="Footer Placeholder 3">
            <a:extLst>
              <a:ext uri="{FF2B5EF4-FFF2-40B4-BE49-F238E27FC236}">
                <a16:creationId xmlns:a16="http://schemas.microsoft.com/office/drawing/2014/main" id="{23CFCE96-B587-4D1C-B6D6-480D420244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75FAA-1FEA-4EB4-8DFA-3F505A0AA1F7}"/>
              </a:ext>
            </a:extLst>
          </p:cNvPr>
          <p:cNvSpPr>
            <a:spLocks noGrp="1"/>
          </p:cNvSpPr>
          <p:nvPr>
            <p:ph type="sldNum" sz="quarter" idx="12"/>
          </p:nvPr>
        </p:nvSpPr>
        <p:spPr/>
        <p:txBody>
          <a:bodyPr/>
          <a:lstStyle/>
          <a:p>
            <a:fld id="{374FF626-9EAA-4639-8685-E1DDAC7A5D15}" type="slidenum">
              <a:rPr lang="en-US" smtClean="0"/>
              <a:t>‹#›</a:t>
            </a:fld>
            <a:endParaRPr lang="en-US"/>
          </a:p>
        </p:txBody>
      </p:sp>
    </p:spTree>
    <p:extLst>
      <p:ext uri="{BB962C8B-B14F-4D97-AF65-F5344CB8AC3E}">
        <p14:creationId xmlns:p14="http://schemas.microsoft.com/office/powerpoint/2010/main" val="943368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AA5FC1-8796-47D6-8D21-EE67E3365AB5}"/>
              </a:ext>
            </a:extLst>
          </p:cNvPr>
          <p:cNvSpPr>
            <a:spLocks noGrp="1"/>
          </p:cNvSpPr>
          <p:nvPr>
            <p:ph type="dt" sz="half" idx="10"/>
          </p:nvPr>
        </p:nvSpPr>
        <p:spPr/>
        <p:txBody>
          <a:bodyPr/>
          <a:lstStyle/>
          <a:p>
            <a:fld id="{5A53F6B1-F979-4EFB-A151-14D60A388C8D}" type="datetimeFigureOut">
              <a:rPr lang="en-IN" smtClean="0"/>
              <a:t>04-06-2020</a:t>
            </a:fld>
            <a:endParaRPr lang="en-IN"/>
          </a:p>
        </p:txBody>
      </p:sp>
      <p:sp>
        <p:nvSpPr>
          <p:cNvPr id="3" name="Footer Placeholder 2">
            <a:extLst>
              <a:ext uri="{FF2B5EF4-FFF2-40B4-BE49-F238E27FC236}">
                <a16:creationId xmlns:a16="http://schemas.microsoft.com/office/drawing/2014/main" id="{7FBF21B0-0100-45CB-95B7-28ED04ACEA4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3DE5B77-C7E5-4892-920D-813A9FAE44C5}"/>
              </a:ext>
            </a:extLst>
          </p:cNvPr>
          <p:cNvSpPr>
            <a:spLocks noGrp="1"/>
          </p:cNvSpPr>
          <p:nvPr>
            <p:ph type="sldNum" sz="quarter" idx="12"/>
          </p:nvPr>
        </p:nvSpPr>
        <p:spPr/>
        <p:txBody>
          <a:bodyPr/>
          <a:lstStyle/>
          <a:p>
            <a:fld id="{D1B115F8-C217-456A-8CD7-4070FF8E5AAA}" type="slidenum">
              <a:rPr lang="en-IN" smtClean="0"/>
              <a:t>‹#›</a:t>
            </a:fld>
            <a:endParaRPr lang="en-IN"/>
          </a:p>
        </p:txBody>
      </p:sp>
    </p:spTree>
    <p:extLst>
      <p:ext uri="{BB962C8B-B14F-4D97-AF65-F5344CB8AC3E}">
        <p14:creationId xmlns:p14="http://schemas.microsoft.com/office/powerpoint/2010/main" val="233549553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9F0DDC-4118-49C1-AD87-14B38B37316B}"/>
              </a:ext>
            </a:extLst>
          </p:cNvPr>
          <p:cNvSpPr>
            <a:spLocks noGrp="1"/>
          </p:cNvSpPr>
          <p:nvPr>
            <p:ph type="dt" sz="half" idx="10"/>
          </p:nvPr>
        </p:nvSpPr>
        <p:spPr/>
        <p:txBody>
          <a:bodyPr/>
          <a:lstStyle/>
          <a:p>
            <a:fld id="{949BD52C-8A74-40E9-8AF4-E04469B040EE}" type="datetimeFigureOut">
              <a:rPr lang="en-US" smtClean="0"/>
              <a:t>6/4/2020</a:t>
            </a:fld>
            <a:endParaRPr lang="en-US"/>
          </a:p>
        </p:txBody>
      </p:sp>
      <p:sp>
        <p:nvSpPr>
          <p:cNvPr id="3" name="Footer Placeholder 2">
            <a:extLst>
              <a:ext uri="{FF2B5EF4-FFF2-40B4-BE49-F238E27FC236}">
                <a16:creationId xmlns:a16="http://schemas.microsoft.com/office/drawing/2014/main" id="{A667210B-0CBE-4641-AE2E-666861806AE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3D11FD-1902-4997-8552-252B8073F843}"/>
              </a:ext>
            </a:extLst>
          </p:cNvPr>
          <p:cNvSpPr>
            <a:spLocks noGrp="1"/>
          </p:cNvSpPr>
          <p:nvPr>
            <p:ph type="sldNum" sz="quarter" idx="12"/>
          </p:nvPr>
        </p:nvSpPr>
        <p:spPr/>
        <p:txBody>
          <a:bodyPr/>
          <a:lstStyle/>
          <a:p>
            <a:fld id="{374FF626-9EAA-4639-8685-E1DDAC7A5D15}" type="slidenum">
              <a:rPr lang="en-US" smtClean="0"/>
              <a:t>‹#›</a:t>
            </a:fld>
            <a:endParaRPr lang="en-US"/>
          </a:p>
        </p:txBody>
      </p:sp>
    </p:spTree>
    <p:extLst>
      <p:ext uri="{BB962C8B-B14F-4D97-AF65-F5344CB8AC3E}">
        <p14:creationId xmlns:p14="http://schemas.microsoft.com/office/powerpoint/2010/main" val="382848125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6C970-20B7-40AB-9133-96A8E71FB6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A1DDD0-B291-4D3C-827A-0958E9526A13}"/>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1CFB628-9679-4902-AA4B-2438C54155C1}"/>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5539282-72E7-4B56-B894-A4E3F880CC45}"/>
              </a:ext>
            </a:extLst>
          </p:cNvPr>
          <p:cNvSpPr>
            <a:spLocks noGrp="1"/>
          </p:cNvSpPr>
          <p:nvPr>
            <p:ph type="dt" sz="half" idx="10"/>
          </p:nvPr>
        </p:nvSpPr>
        <p:spPr/>
        <p:txBody>
          <a:bodyPr/>
          <a:lstStyle/>
          <a:p>
            <a:fld id="{949BD52C-8A74-40E9-8AF4-E04469B040EE}" type="datetimeFigureOut">
              <a:rPr lang="en-US" smtClean="0"/>
              <a:t>6/4/2020</a:t>
            </a:fld>
            <a:endParaRPr lang="en-US"/>
          </a:p>
        </p:txBody>
      </p:sp>
      <p:sp>
        <p:nvSpPr>
          <p:cNvPr id="6" name="Footer Placeholder 5">
            <a:extLst>
              <a:ext uri="{FF2B5EF4-FFF2-40B4-BE49-F238E27FC236}">
                <a16:creationId xmlns:a16="http://schemas.microsoft.com/office/drawing/2014/main" id="{7CF3BC62-C940-45F1-BD94-325AD86712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CA0073-605A-48A3-A4CB-7DE80EF8A864}"/>
              </a:ext>
            </a:extLst>
          </p:cNvPr>
          <p:cNvSpPr>
            <a:spLocks noGrp="1"/>
          </p:cNvSpPr>
          <p:nvPr>
            <p:ph type="sldNum" sz="quarter" idx="12"/>
          </p:nvPr>
        </p:nvSpPr>
        <p:spPr/>
        <p:txBody>
          <a:bodyPr/>
          <a:lstStyle/>
          <a:p>
            <a:fld id="{374FF626-9EAA-4639-8685-E1DDAC7A5D15}" type="slidenum">
              <a:rPr lang="en-US" smtClean="0"/>
              <a:t>‹#›</a:t>
            </a:fld>
            <a:endParaRPr lang="en-US"/>
          </a:p>
        </p:txBody>
      </p:sp>
    </p:spTree>
    <p:extLst>
      <p:ext uri="{BB962C8B-B14F-4D97-AF65-F5344CB8AC3E}">
        <p14:creationId xmlns:p14="http://schemas.microsoft.com/office/powerpoint/2010/main" val="3640414974"/>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AA5FC1-8796-47D6-8D21-EE67E3365AB5}"/>
              </a:ext>
            </a:extLst>
          </p:cNvPr>
          <p:cNvSpPr>
            <a:spLocks noGrp="1"/>
          </p:cNvSpPr>
          <p:nvPr>
            <p:ph type="dt" sz="half" idx="10"/>
          </p:nvPr>
        </p:nvSpPr>
        <p:spPr/>
        <p:txBody>
          <a:bodyPr/>
          <a:lstStyle/>
          <a:p>
            <a:fld id="{5A53F6B1-F979-4EFB-A151-14D60A388C8D}" type="datetimeFigureOut">
              <a:rPr lang="en-IN" smtClean="0"/>
              <a:t>22-01-2020</a:t>
            </a:fld>
            <a:endParaRPr lang="en-IN"/>
          </a:p>
        </p:txBody>
      </p:sp>
      <p:sp>
        <p:nvSpPr>
          <p:cNvPr id="3" name="Footer Placeholder 2">
            <a:extLst>
              <a:ext uri="{FF2B5EF4-FFF2-40B4-BE49-F238E27FC236}">
                <a16:creationId xmlns:a16="http://schemas.microsoft.com/office/drawing/2014/main" id="{7FBF21B0-0100-45CB-95B7-28ED04ACEA4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3DE5B77-C7E5-4892-920D-813A9FAE44C5}"/>
              </a:ext>
            </a:extLst>
          </p:cNvPr>
          <p:cNvSpPr>
            <a:spLocks noGrp="1"/>
          </p:cNvSpPr>
          <p:nvPr>
            <p:ph type="sldNum" sz="quarter" idx="12"/>
          </p:nvPr>
        </p:nvSpPr>
        <p:spPr/>
        <p:txBody>
          <a:bodyPr/>
          <a:lstStyle/>
          <a:p>
            <a:fld id="{D1B115F8-C217-456A-8CD7-4070FF8E5AAA}" type="slidenum">
              <a:rPr lang="en-IN" smtClean="0"/>
              <a:t>‹#›</a:t>
            </a:fld>
            <a:endParaRPr lang="en-IN"/>
          </a:p>
        </p:txBody>
      </p:sp>
    </p:spTree>
    <p:extLst>
      <p:ext uri="{BB962C8B-B14F-4D97-AF65-F5344CB8AC3E}">
        <p14:creationId xmlns:p14="http://schemas.microsoft.com/office/powerpoint/2010/main" val="233549553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01EC4-FA43-499E-A3FE-AC6FD2070D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99330CC-8DC7-4330-9827-F67F3779BCBC}"/>
              </a:ext>
            </a:extLst>
          </p:cNvPr>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BB45EC37-1EB8-46FE-AE99-891619BAAF66}"/>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C511F5-B776-4819-A09D-A9DA4DE4CD35}"/>
              </a:ext>
            </a:extLst>
          </p:cNvPr>
          <p:cNvSpPr>
            <a:spLocks noGrp="1"/>
          </p:cNvSpPr>
          <p:nvPr>
            <p:ph type="dt" sz="half" idx="10"/>
          </p:nvPr>
        </p:nvSpPr>
        <p:spPr/>
        <p:txBody>
          <a:bodyPr/>
          <a:lstStyle/>
          <a:p>
            <a:fld id="{949BD52C-8A74-40E9-8AF4-E04469B040EE}" type="datetimeFigureOut">
              <a:rPr lang="en-US" smtClean="0"/>
              <a:t>6/4/2020</a:t>
            </a:fld>
            <a:endParaRPr lang="en-US"/>
          </a:p>
        </p:txBody>
      </p:sp>
      <p:sp>
        <p:nvSpPr>
          <p:cNvPr id="6" name="Footer Placeholder 5">
            <a:extLst>
              <a:ext uri="{FF2B5EF4-FFF2-40B4-BE49-F238E27FC236}">
                <a16:creationId xmlns:a16="http://schemas.microsoft.com/office/drawing/2014/main" id="{64FCEC27-F3A8-4B0B-85B9-3E6A7E170A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AA1411-1DCE-4B33-A2B6-7435F2F26468}"/>
              </a:ext>
            </a:extLst>
          </p:cNvPr>
          <p:cNvSpPr>
            <a:spLocks noGrp="1"/>
          </p:cNvSpPr>
          <p:nvPr>
            <p:ph type="sldNum" sz="quarter" idx="12"/>
          </p:nvPr>
        </p:nvSpPr>
        <p:spPr/>
        <p:txBody>
          <a:bodyPr/>
          <a:lstStyle/>
          <a:p>
            <a:fld id="{374FF626-9EAA-4639-8685-E1DDAC7A5D15}" type="slidenum">
              <a:rPr lang="en-US" smtClean="0"/>
              <a:t>‹#›</a:t>
            </a:fld>
            <a:endParaRPr lang="en-US"/>
          </a:p>
        </p:txBody>
      </p:sp>
    </p:spTree>
    <p:extLst>
      <p:ext uri="{BB962C8B-B14F-4D97-AF65-F5344CB8AC3E}">
        <p14:creationId xmlns:p14="http://schemas.microsoft.com/office/powerpoint/2010/main" val="322806726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9E44A-A11C-4E54-85C4-AA2F413EB6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7BC09A3-BAB6-4CAE-8547-814A6B3C932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6EC81F-3C2C-4CE1-9086-305B7128DA75}"/>
              </a:ext>
            </a:extLst>
          </p:cNvPr>
          <p:cNvSpPr>
            <a:spLocks noGrp="1"/>
          </p:cNvSpPr>
          <p:nvPr>
            <p:ph type="dt" sz="half" idx="10"/>
          </p:nvPr>
        </p:nvSpPr>
        <p:spPr/>
        <p:txBody>
          <a:bodyPr/>
          <a:lstStyle/>
          <a:p>
            <a:fld id="{949BD52C-8A74-40E9-8AF4-E04469B040EE}" type="datetimeFigureOut">
              <a:rPr lang="en-US" smtClean="0"/>
              <a:t>6/4/2020</a:t>
            </a:fld>
            <a:endParaRPr lang="en-US"/>
          </a:p>
        </p:txBody>
      </p:sp>
      <p:sp>
        <p:nvSpPr>
          <p:cNvPr id="5" name="Footer Placeholder 4">
            <a:extLst>
              <a:ext uri="{FF2B5EF4-FFF2-40B4-BE49-F238E27FC236}">
                <a16:creationId xmlns:a16="http://schemas.microsoft.com/office/drawing/2014/main" id="{CC12CBDF-D6EC-4881-B499-1A612DAB6D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7C8F2B-E504-4BA5-B659-EA8A2D322418}"/>
              </a:ext>
            </a:extLst>
          </p:cNvPr>
          <p:cNvSpPr>
            <a:spLocks noGrp="1"/>
          </p:cNvSpPr>
          <p:nvPr>
            <p:ph type="sldNum" sz="quarter" idx="12"/>
          </p:nvPr>
        </p:nvSpPr>
        <p:spPr/>
        <p:txBody>
          <a:bodyPr/>
          <a:lstStyle/>
          <a:p>
            <a:fld id="{374FF626-9EAA-4639-8685-E1DDAC7A5D15}" type="slidenum">
              <a:rPr lang="en-US" smtClean="0"/>
              <a:t>‹#›</a:t>
            </a:fld>
            <a:endParaRPr lang="en-US"/>
          </a:p>
        </p:txBody>
      </p:sp>
    </p:spTree>
    <p:extLst>
      <p:ext uri="{BB962C8B-B14F-4D97-AF65-F5344CB8AC3E}">
        <p14:creationId xmlns:p14="http://schemas.microsoft.com/office/powerpoint/2010/main" val="53846814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C472D0-F76E-4AF9-AD4A-01A9959D4289}"/>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8D13C4-5B0C-4309-AB33-5006CE597466}"/>
              </a:ext>
            </a:extLst>
          </p:cNvPr>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04EE40-5C9B-4B51-9E67-5EA873D45BED}"/>
              </a:ext>
            </a:extLst>
          </p:cNvPr>
          <p:cNvSpPr>
            <a:spLocks noGrp="1"/>
          </p:cNvSpPr>
          <p:nvPr>
            <p:ph type="dt" sz="half" idx="10"/>
          </p:nvPr>
        </p:nvSpPr>
        <p:spPr/>
        <p:txBody>
          <a:bodyPr/>
          <a:lstStyle/>
          <a:p>
            <a:fld id="{949BD52C-8A74-40E9-8AF4-E04469B040EE}" type="datetimeFigureOut">
              <a:rPr lang="en-US" smtClean="0"/>
              <a:t>6/4/2020</a:t>
            </a:fld>
            <a:endParaRPr lang="en-US"/>
          </a:p>
        </p:txBody>
      </p:sp>
      <p:sp>
        <p:nvSpPr>
          <p:cNvPr id="5" name="Footer Placeholder 4">
            <a:extLst>
              <a:ext uri="{FF2B5EF4-FFF2-40B4-BE49-F238E27FC236}">
                <a16:creationId xmlns:a16="http://schemas.microsoft.com/office/drawing/2014/main" id="{0DAECFF5-ABB5-4CFA-80E7-53DE1A553D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FC3C4C-3825-49AF-BC47-D1AB8AA13883}"/>
              </a:ext>
            </a:extLst>
          </p:cNvPr>
          <p:cNvSpPr>
            <a:spLocks noGrp="1"/>
          </p:cNvSpPr>
          <p:nvPr>
            <p:ph type="sldNum" sz="quarter" idx="12"/>
          </p:nvPr>
        </p:nvSpPr>
        <p:spPr/>
        <p:txBody>
          <a:bodyPr/>
          <a:lstStyle/>
          <a:p>
            <a:fld id="{374FF626-9EAA-4639-8685-E1DDAC7A5D15}" type="slidenum">
              <a:rPr lang="en-US" smtClean="0"/>
              <a:t>‹#›</a:t>
            </a:fld>
            <a:endParaRPr lang="en-US"/>
          </a:p>
        </p:txBody>
      </p:sp>
    </p:spTree>
    <p:extLst>
      <p:ext uri="{BB962C8B-B14F-4D97-AF65-F5344CB8AC3E}">
        <p14:creationId xmlns:p14="http://schemas.microsoft.com/office/powerpoint/2010/main" val="135386885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N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lstStyle/>
          <a:p>
            <a:r>
              <a:rPr lang="en-US"/>
              <a:t>What is the Key Takeaway from the Slide?</a:t>
            </a:r>
          </a:p>
        </p:txBody>
      </p:sp>
    </p:spTree>
    <p:extLst>
      <p:ext uri="{BB962C8B-B14F-4D97-AF65-F5344CB8AC3E}">
        <p14:creationId xmlns:p14="http://schemas.microsoft.com/office/powerpoint/2010/main" val="297064346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Mu Sigma Title Layout">
    <p:spTree>
      <p:nvGrpSpPr>
        <p:cNvPr id="1" name=""/>
        <p:cNvGrpSpPr/>
        <p:nvPr/>
      </p:nvGrpSpPr>
      <p:grpSpPr>
        <a:xfrm>
          <a:off x="0" y="0"/>
          <a:ext cx="0" cy="0"/>
          <a:chOff x="0" y="0"/>
          <a:chExt cx="0" cy="0"/>
        </a:xfrm>
      </p:grpSpPr>
      <p:sp>
        <p:nvSpPr>
          <p:cNvPr id="9" name="Rectangle 11"/>
          <p:cNvSpPr>
            <a:spLocks noChangeArrowheads="1"/>
          </p:cNvSpPr>
          <p:nvPr/>
        </p:nvSpPr>
        <p:spPr bwMode="auto">
          <a:xfrm>
            <a:off x="1" y="3492503"/>
            <a:ext cx="12192000" cy="3382963"/>
          </a:xfrm>
          <a:prstGeom prst="rect">
            <a:avLst/>
          </a:prstGeom>
          <a:solidFill>
            <a:srgbClr val="800000"/>
          </a:solidFill>
          <a:ln w="9525">
            <a:noFill/>
            <a:miter lim="800000"/>
            <a:headEnd/>
            <a:tailEnd/>
          </a:ln>
          <a:effectLst/>
        </p:spPr>
        <p:txBody>
          <a:bodyPr wrap="none" anchor="ctr"/>
          <a:lstStyle/>
          <a:p>
            <a:pPr algn="ctr" eaLnBrk="0" fontAlgn="base" hangingPunct="0">
              <a:spcBef>
                <a:spcPct val="10000"/>
              </a:spcBef>
              <a:spcAft>
                <a:spcPct val="0"/>
              </a:spcAft>
              <a:buClr>
                <a:srgbClr val="0B1F65"/>
              </a:buClr>
              <a:buFont typeface="Webdings" pitchFamily="18" charset="2"/>
              <a:buNone/>
            </a:pPr>
            <a:endParaRPr lang="en-US" sz="1100">
              <a:solidFill>
                <a:srgbClr val="000000"/>
              </a:solidFill>
              <a:cs typeface="Times New Roman" pitchFamily="18" charset="0"/>
            </a:endParaRPr>
          </a:p>
        </p:txBody>
      </p:sp>
      <p:sp>
        <p:nvSpPr>
          <p:cNvPr id="6" name="Line 6"/>
          <p:cNvSpPr>
            <a:spLocks noChangeShapeType="1"/>
          </p:cNvSpPr>
          <p:nvPr/>
        </p:nvSpPr>
        <p:spPr bwMode="auto">
          <a:xfrm>
            <a:off x="1981835" y="1003300"/>
            <a:ext cx="0" cy="1905000"/>
          </a:xfrm>
          <a:prstGeom prst="line">
            <a:avLst/>
          </a:prstGeom>
          <a:noFill/>
          <a:ln w="101600">
            <a:solidFill>
              <a:srgbClr val="0B1F65"/>
            </a:solidFill>
            <a:round/>
            <a:headEnd/>
            <a:tailEnd/>
          </a:ln>
          <a:effectLst/>
        </p:spPr>
        <p:txBody>
          <a:bodyPr wrap="none" anchor="ctr"/>
          <a:lstStyle/>
          <a:p>
            <a:pPr algn="ctr" eaLnBrk="0" fontAlgn="base" hangingPunct="0">
              <a:spcBef>
                <a:spcPct val="10000"/>
              </a:spcBef>
              <a:spcAft>
                <a:spcPct val="0"/>
              </a:spcAft>
              <a:buClr>
                <a:srgbClr val="0B1F65"/>
              </a:buClr>
              <a:buFont typeface="Webdings" pitchFamily="18" charset="2"/>
              <a:buNone/>
            </a:pPr>
            <a:endParaRPr lang="en-US" sz="1100">
              <a:solidFill>
                <a:srgbClr val="000000"/>
              </a:solidFill>
              <a:cs typeface="Times New Roman" pitchFamily="18" charset="0"/>
            </a:endParaRPr>
          </a:p>
        </p:txBody>
      </p:sp>
      <p:graphicFrame>
        <p:nvGraphicFramePr>
          <p:cNvPr id="7" name="Object 9"/>
          <p:cNvGraphicFramePr>
            <a:graphicFrameLocks noChangeAspect="1"/>
          </p:cNvGraphicFramePr>
          <p:nvPr/>
        </p:nvGraphicFramePr>
        <p:xfrm>
          <a:off x="2425501" y="1058866"/>
          <a:ext cx="1336859" cy="1285875"/>
        </p:xfrm>
        <a:graphic>
          <a:graphicData uri="http://schemas.openxmlformats.org/presentationml/2006/ole">
            <mc:AlternateContent xmlns:mc="http://schemas.openxmlformats.org/markup-compatibility/2006">
              <mc:Choice xmlns:v="urn:schemas-microsoft-com:vml" Requires="v">
                <p:oleObj spid="_x0000_s27662" r:id="rId3" imgW="1085714" imgH="1286055" progId="PBrush">
                  <p:embed/>
                </p:oleObj>
              </mc:Choice>
              <mc:Fallback>
                <p:oleObj r:id="rId3" imgW="1085714" imgH="1286055" progId="PBrush">
                  <p:embed/>
                  <p:pic>
                    <p:nvPicPr>
                      <p:cNvPr id="7"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5501" y="1058866"/>
                        <a:ext cx="1336859" cy="1285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12"/>
          <p:cNvSpPr>
            <a:spLocks noChangeArrowheads="1"/>
          </p:cNvSpPr>
          <p:nvPr/>
        </p:nvSpPr>
        <p:spPr bwMode="auto">
          <a:xfrm>
            <a:off x="4536891" y="4094163"/>
            <a:ext cx="3090021" cy="673100"/>
          </a:xfrm>
          <a:prstGeom prst="rect">
            <a:avLst/>
          </a:prstGeom>
          <a:noFill/>
          <a:ln w="9525">
            <a:noFill/>
            <a:miter lim="800000"/>
            <a:headEnd/>
            <a:tailEnd/>
          </a:ln>
          <a:effectLst/>
        </p:spPr>
        <p:txBody>
          <a:bodyPr lIns="0" tIns="0" rIns="0" bIns="0"/>
          <a:lstStyle/>
          <a:p>
            <a:pPr algn="ctr" eaLnBrk="0" fontAlgn="base" hangingPunct="0">
              <a:spcBef>
                <a:spcPct val="0"/>
              </a:spcBef>
              <a:spcAft>
                <a:spcPct val="0"/>
              </a:spcAft>
            </a:pPr>
            <a:r>
              <a:rPr lang="en-US" sz="2000" b="1">
                <a:solidFill>
                  <a:prstClr val="white"/>
                </a:solidFill>
                <a:cs typeface="Times New Roman" pitchFamily="18" charset="0"/>
              </a:rPr>
              <a:t>Chicago, IL</a:t>
            </a:r>
          </a:p>
          <a:p>
            <a:pPr algn="ctr" eaLnBrk="0" fontAlgn="base" hangingPunct="0">
              <a:spcBef>
                <a:spcPct val="0"/>
              </a:spcBef>
              <a:spcAft>
                <a:spcPct val="0"/>
              </a:spcAft>
            </a:pPr>
            <a:r>
              <a:rPr lang="en-US" sz="2000" b="1">
                <a:solidFill>
                  <a:prstClr val="white"/>
                </a:solidFill>
                <a:cs typeface="Times New Roman" pitchFamily="18" charset="0"/>
              </a:rPr>
              <a:t>Bangalore, India</a:t>
            </a:r>
          </a:p>
          <a:p>
            <a:pPr algn="ctr" eaLnBrk="0" fontAlgn="base" hangingPunct="0">
              <a:spcBef>
                <a:spcPct val="0"/>
              </a:spcBef>
              <a:spcAft>
                <a:spcPct val="0"/>
              </a:spcAft>
            </a:pPr>
            <a:r>
              <a:rPr lang="en-US" sz="2000" b="1">
                <a:solidFill>
                  <a:prstClr val="white"/>
                </a:solidFill>
                <a:cs typeface="Times New Roman" pitchFamily="18" charset="0"/>
              </a:rPr>
              <a:t>www.mu-sigma.com</a:t>
            </a:r>
          </a:p>
          <a:p>
            <a:pPr algn="ctr" eaLnBrk="0" fontAlgn="base" hangingPunct="0">
              <a:spcBef>
                <a:spcPct val="0"/>
              </a:spcBef>
              <a:spcAft>
                <a:spcPct val="0"/>
              </a:spcAft>
            </a:pPr>
            <a:endParaRPr lang="en-US" sz="2000" b="1">
              <a:solidFill>
                <a:prstClr val="white"/>
              </a:solidFill>
              <a:cs typeface="Times New Roman" pitchFamily="18" charset="0"/>
            </a:endParaRPr>
          </a:p>
        </p:txBody>
      </p:sp>
      <p:sp>
        <p:nvSpPr>
          <p:cNvPr id="12" name="Rectangle 13"/>
          <p:cNvSpPr>
            <a:spLocks noChangeArrowheads="1"/>
          </p:cNvSpPr>
          <p:nvPr/>
        </p:nvSpPr>
        <p:spPr bwMode="auto">
          <a:xfrm>
            <a:off x="1420626" y="5785755"/>
            <a:ext cx="9318925" cy="400110"/>
          </a:xfrm>
          <a:prstGeom prst="rect">
            <a:avLst/>
          </a:prstGeom>
          <a:noFill/>
          <a:ln w="9525">
            <a:noFill/>
            <a:miter lim="800000"/>
            <a:headEnd/>
            <a:tailEnd/>
          </a:ln>
          <a:effectLst/>
        </p:spPr>
        <p:txBody>
          <a:bodyPr wrap="square">
            <a:spAutoFit/>
          </a:bodyPr>
          <a:lstStyle/>
          <a:p>
            <a:pPr algn="ctr" eaLnBrk="0" fontAlgn="base" hangingPunct="0">
              <a:spcBef>
                <a:spcPct val="0"/>
              </a:spcBef>
              <a:spcAft>
                <a:spcPct val="0"/>
              </a:spcAft>
              <a:tabLst>
                <a:tab pos="2971726" algn="ctr"/>
                <a:tab pos="5943451" algn="r"/>
              </a:tabLst>
            </a:pPr>
            <a:r>
              <a:rPr lang="en-US" sz="1000" b="1" u="sng">
                <a:solidFill>
                  <a:prstClr val="white"/>
                </a:solidFill>
                <a:cs typeface="Times New Roman" pitchFamily="18" charset="0"/>
              </a:rPr>
              <a:t>Proprietary Information</a:t>
            </a:r>
            <a:endParaRPr lang="en-US" sz="1000" u="sng">
              <a:solidFill>
                <a:prstClr val="white"/>
              </a:solidFill>
              <a:ea typeface="Arial Unicode MS" pitchFamily="34" charset="-128"/>
              <a:cs typeface="Arial Unicode MS" pitchFamily="34" charset="-128"/>
            </a:endParaRPr>
          </a:p>
          <a:p>
            <a:pPr algn="ctr" eaLnBrk="0" fontAlgn="base" hangingPunct="0">
              <a:spcBef>
                <a:spcPct val="0"/>
              </a:spcBef>
              <a:spcAft>
                <a:spcPct val="0"/>
              </a:spcAft>
              <a:tabLst>
                <a:tab pos="2971726" algn="ctr"/>
                <a:tab pos="5943451" algn="r"/>
              </a:tabLst>
            </a:pPr>
            <a:endParaRPr lang="en-US" sz="1000" u="sng">
              <a:solidFill>
                <a:prstClr val="white"/>
              </a:solidFill>
              <a:cs typeface="Times New Roman" pitchFamily="18" charset="0"/>
            </a:endParaRPr>
          </a:p>
        </p:txBody>
      </p:sp>
      <p:sp>
        <p:nvSpPr>
          <p:cNvPr id="5" name="Title Placeholder 13"/>
          <p:cNvSpPr>
            <a:spLocks noGrp="1"/>
          </p:cNvSpPr>
          <p:nvPr>
            <p:ph type="title" hasCustomPrompt="1"/>
          </p:nvPr>
        </p:nvSpPr>
        <p:spPr>
          <a:xfrm>
            <a:off x="2305160" y="2467429"/>
            <a:ext cx="8443323" cy="457200"/>
          </a:xfrm>
          <a:prstGeom prst="rect">
            <a:avLst/>
          </a:prstGeom>
        </p:spPr>
        <p:txBody>
          <a:bodyPr vert="horz" lIns="91440" tIns="45720" rIns="91440" bIns="45720" rtlCol="0" anchor="ctr">
            <a:normAutofit/>
          </a:bodyPr>
          <a:lstStyle>
            <a:lvl1pPr>
              <a:defRPr/>
            </a:lvl1pPr>
          </a:lstStyle>
          <a:p>
            <a:r>
              <a:rPr lang="en-US"/>
              <a:t>Project Title</a:t>
            </a:r>
          </a:p>
        </p:txBody>
      </p:sp>
      <p:sp>
        <p:nvSpPr>
          <p:cNvPr id="11" name="Text Placeholder 10"/>
          <p:cNvSpPr>
            <a:spLocks noGrp="1"/>
          </p:cNvSpPr>
          <p:nvPr>
            <p:ph type="body" sz="quarter" idx="11" hasCustomPrompt="1"/>
          </p:nvPr>
        </p:nvSpPr>
        <p:spPr>
          <a:xfrm>
            <a:off x="4430792" y="5108573"/>
            <a:ext cx="3289377" cy="522288"/>
          </a:xfrm>
        </p:spPr>
        <p:txBody>
          <a:bodyPr anchor="ctr">
            <a:normAutofit/>
          </a:bodyPr>
          <a:lstStyle>
            <a:lvl1pPr algn="ctr">
              <a:buNone/>
              <a:defRPr sz="1800" b="0" i="0">
                <a:solidFill>
                  <a:schemeClr val="bg1"/>
                </a:solidFill>
              </a:defRPr>
            </a:lvl1pPr>
          </a:lstStyle>
          <a:p>
            <a:pPr lvl="0"/>
            <a:r>
              <a:rPr lang="en-US"/>
              <a:t>Insert Date</a:t>
            </a:r>
          </a:p>
        </p:txBody>
      </p:sp>
      <p:sp>
        <p:nvSpPr>
          <p:cNvPr id="13" name="Rectangle 14"/>
          <p:cNvSpPr>
            <a:spLocks noChangeArrowheads="1"/>
          </p:cNvSpPr>
          <p:nvPr/>
        </p:nvSpPr>
        <p:spPr bwMode="auto">
          <a:xfrm>
            <a:off x="1031964" y="6045653"/>
            <a:ext cx="10100715" cy="400110"/>
          </a:xfrm>
          <a:prstGeom prst="rect">
            <a:avLst/>
          </a:prstGeom>
          <a:noFill/>
          <a:ln w="9525">
            <a:noFill/>
            <a:miter lim="800000"/>
            <a:headEnd/>
            <a:tailEnd/>
          </a:ln>
          <a:effectLst/>
        </p:spPr>
        <p:txBody>
          <a:bodyPr>
            <a:spAutoFit/>
          </a:bodyPr>
          <a:lstStyle/>
          <a:p>
            <a:pPr algn="ctr" eaLnBrk="0" fontAlgn="base" hangingPunct="0">
              <a:spcBef>
                <a:spcPct val="0"/>
              </a:spcBef>
              <a:spcAft>
                <a:spcPct val="0"/>
              </a:spcAft>
            </a:pPr>
            <a:r>
              <a:rPr lang="en-GB" sz="1000">
                <a:solidFill>
                  <a:prstClr val="white"/>
                </a:solidFill>
                <a:ea typeface="Arial Unicode MS" pitchFamily="34" charset="-128"/>
                <a:cs typeface="Arial Unicode MS" pitchFamily="34" charset="-128"/>
              </a:rPr>
              <a:t>"This document and its attachments are confidential.  Any</a:t>
            </a:r>
            <a:r>
              <a:rPr lang="en-US" sz="1000">
                <a:solidFill>
                  <a:prstClr val="white"/>
                </a:solidFill>
                <a:ea typeface="Arial Unicode MS" pitchFamily="34" charset="-128"/>
                <a:cs typeface="Arial Unicode MS" pitchFamily="34" charset="-128"/>
              </a:rPr>
              <a:t> unauthorized copying, disclosure or distribution of the material is strictly forbidden"</a:t>
            </a:r>
          </a:p>
          <a:p>
            <a:pPr algn="ctr" eaLnBrk="0" fontAlgn="base" hangingPunct="0">
              <a:spcBef>
                <a:spcPct val="0"/>
              </a:spcBef>
              <a:spcAft>
                <a:spcPct val="0"/>
              </a:spcAft>
            </a:pPr>
            <a:r>
              <a:rPr lang="en-US" sz="1000" b="1">
                <a:solidFill>
                  <a:prstClr val="white"/>
                </a:solidFill>
                <a:cs typeface="Times New Roman" pitchFamily="18" charset="0"/>
              </a:rPr>
              <a:t>	</a:t>
            </a:r>
            <a:r>
              <a:rPr lang="en-US" sz="1000">
                <a:solidFill>
                  <a:prstClr val="white"/>
                </a:solidFill>
                <a:cs typeface="Times New Roman" pitchFamily="18" charset="0"/>
              </a:rPr>
              <a:t> </a:t>
            </a:r>
          </a:p>
        </p:txBody>
      </p:sp>
      <p:sp>
        <p:nvSpPr>
          <p:cNvPr id="15" name="Text Placeholder 14"/>
          <p:cNvSpPr>
            <a:spLocks noGrp="1"/>
          </p:cNvSpPr>
          <p:nvPr>
            <p:ph type="body" sz="quarter" idx="12" hasCustomPrompt="1"/>
          </p:nvPr>
        </p:nvSpPr>
        <p:spPr>
          <a:xfrm>
            <a:off x="2306277" y="2971800"/>
            <a:ext cx="8443323" cy="457200"/>
          </a:xfrm>
        </p:spPr>
        <p:txBody>
          <a:bodyPr anchor="ctr"/>
          <a:lstStyle>
            <a:lvl1pPr marL="234945" indent="-120648" algn="l" rtl="0" eaLnBrk="1" fontAlgn="base" hangingPunct="1">
              <a:lnSpc>
                <a:spcPct val="90000"/>
              </a:lnSpc>
              <a:spcBef>
                <a:spcPct val="0"/>
              </a:spcBef>
              <a:spcAft>
                <a:spcPct val="0"/>
              </a:spcAft>
              <a:buNone/>
              <a:defRPr lang="en-US" sz="2000" b="1" i="1" dirty="0" smtClean="0">
                <a:solidFill>
                  <a:schemeClr val="tx1"/>
                </a:solidFill>
                <a:latin typeface="+mj-lt"/>
                <a:ea typeface="+mj-ea"/>
                <a:cs typeface="+mj-cs"/>
              </a:defRPr>
            </a:lvl1pPr>
            <a:lvl2pPr algn="l" rtl="0" eaLnBrk="1" fontAlgn="base" hangingPunct="1">
              <a:lnSpc>
                <a:spcPct val="90000"/>
              </a:lnSpc>
              <a:spcBef>
                <a:spcPct val="0"/>
              </a:spcBef>
              <a:spcAft>
                <a:spcPct val="0"/>
              </a:spcAft>
              <a:buNone/>
              <a:defRPr lang="en-US" sz="2000" b="1" dirty="0" smtClean="0">
                <a:solidFill>
                  <a:schemeClr val="tx1"/>
                </a:solidFill>
                <a:latin typeface="+mj-lt"/>
                <a:ea typeface="+mj-ea"/>
                <a:cs typeface="+mj-cs"/>
              </a:defRPr>
            </a:lvl2pPr>
            <a:lvl3pPr algn="l" rtl="0" eaLnBrk="1" fontAlgn="base" hangingPunct="1">
              <a:lnSpc>
                <a:spcPct val="90000"/>
              </a:lnSpc>
              <a:spcBef>
                <a:spcPct val="0"/>
              </a:spcBef>
              <a:spcAft>
                <a:spcPct val="0"/>
              </a:spcAft>
              <a:defRPr lang="en-US" sz="2000" b="1" dirty="0" smtClean="0">
                <a:solidFill>
                  <a:schemeClr val="tx1"/>
                </a:solidFill>
                <a:latin typeface="+mj-lt"/>
                <a:ea typeface="+mj-ea"/>
                <a:cs typeface="+mj-cs"/>
              </a:defRPr>
            </a:lvl3pPr>
            <a:lvl4pPr algn="l" rtl="0" eaLnBrk="1" fontAlgn="base" hangingPunct="1">
              <a:lnSpc>
                <a:spcPct val="90000"/>
              </a:lnSpc>
              <a:spcBef>
                <a:spcPct val="0"/>
              </a:spcBef>
              <a:spcAft>
                <a:spcPct val="0"/>
              </a:spcAft>
              <a:defRPr lang="en-US" sz="2000" b="1" dirty="0" smtClean="0">
                <a:solidFill>
                  <a:schemeClr val="tx1"/>
                </a:solidFill>
                <a:latin typeface="+mj-lt"/>
                <a:ea typeface="+mj-ea"/>
                <a:cs typeface="+mj-cs"/>
              </a:defRPr>
            </a:lvl4pPr>
            <a:lvl5pPr algn="l" rtl="0" eaLnBrk="1" fontAlgn="base" hangingPunct="1">
              <a:lnSpc>
                <a:spcPct val="90000"/>
              </a:lnSpc>
              <a:spcBef>
                <a:spcPct val="0"/>
              </a:spcBef>
              <a:spcAft>
                <a:spcPct val="0"/>
              </a:spcAft>
              <a:defRPr lang="en-US" sz="2000" b="1" dirty="0" smtClean="0">
                <a:solidFill>
                  <a:schemeClr val="tx1"/>
                </a:solidFill>
                <a:latin typeface="+mj-lt"/>
                <a:ea typeface="+mj-ea"/>
                <a:cs typeface="+mj-cs"/>
              </a:defRPr>
            </a:lvl5pPr>
          </a:lstStyle>
          <a:p>
            <a:pPr lvl="0"/>
            <a:r>
              <a:rPr lang="en-US"/>
              <a:t>Meeting Title</a:t>
            </a:r>
          </a:p>
        </p:txBody>
      </p:sp>
      <p:sp>
        <p:nvSpPr>
          <p:cNvPr id="14" name="Rectangle 11"/>
          <p:cNvSpPr>
            <a:spLocks noChangeArrowheads="1"/>
          </p:cNvSpPr>
          <p:nvPr userDrawn="1"/>
        </p:nvSpPr>
        <p:spPr bwMode="auto">
          <a:xfrm>
            <a:off x="1" y="3554050"/>
            <a:ext cx="12192000" cy="3382963"/>
          </a:xfrm>
          <a:prstGeom prst="rect">
            <a:avLst/>
          </a:prstGeom>
          <a:solidFill>
            <a:srgbClr val="800000"/>
          </a:solidFill>
          <a:ln w="9525">
            <a:noFill/>
            <a:miter lim="800000"/>
            <a:headEnd/>
            <a:tailEnd/>
          </a:ln>
          <a:effectLst/>
        </p:spPr>
        <p:txBody>
          <a:bodyPr wrap="none" anchor="ctr"/>
          <a:lstStyle/>
          <a:p>
            <a:pPr algn="ctr" eaLnBrk="0" fontAlgn="base" hangingPunct="0">
              <a:spcBef>
                <a:spcPct val="10000"/>
              </a:spcBef>
              <a:spcAft>
                <a:spcPct val="0"/>
              </a:spcAft>
              <a:buClr>
                <a:srgbClr val="0B1F65"/>
              </a:buClr>
              <a:buFont typeface="Webdings" pitchFamily="18" charset="2"/>
              <a:buNone/>
            </a:pPr>
            <a:endParaRPr lang="en-US" sz="1100">
              <a:solidFill>
                <a:srgbClr val="000000"/>
              </a:solidFill>
              <a:cs typeface="Times New Roman" pitchFamily="18" charset="0"/>
            </a:endParaRPr>
          </a:p>
        </p:txBody>
      </p:sp>
      <p:sp>
        <p:nvSpPr>
          <p:cNvPr id="16" name="Line 6"/>
          <p:cNvSpPr>
            <a:spLocks noChangeShapeType="1"/>
          </p:cNvSpPr>
          <p:nvPr userDrawn="1"/>
        </p:nvSpPr>
        <p:spPr bwMode="auto">
          <a:xfrm>
            <a:off x="1981835" y="1003300"/>
            <a:ext cx="0" cy="1905000"/>
          </a:xfrm>
          <a:prstGeom prst="line">
            <a:avLst/>
          </a:prstGeom>
          <a:noFill/>
          <a:ln w="101600">
            <a:solidFill>
              <a:srgbClr val="0B1F65"/>
            </a:solidFill>
            <a:round/>
            <a:headEnd/>
            <a:tailEnd/>
          </a:ln>
          <a:effectLst/>
        </p:spPr>
        <p:txBody>
          <a:bodyPr wrap="none" anchor="ctr"/>
          <a:lstStyle/>
          <a:p>
            <a:pPr algn="ctr" eaLnBrk="0" fontAlgn="base" hangingPunct="0">
              <a:spcBef>
                <a:spcPct val="10000"/>
              </a:spcBef>
              <a:spcAft>
                <a:spcPct val="0"/>
              </a:spcAft>
              <a:buClr>
                <a:srgbClr val="0B1F65"/>
              </a:buClr>
              <a:buFont typeface="Webdings" pitchFamily="18" charset="2"/>
              <a:buNone/>
            </a:pPr>
            <a:endParaRPr lang="en-US" sz="1100">
              <a:solidFill>
                <a:srgbClr val="000000"/>
              </a:solidFill>
              <a:cs typeface="Times New Roman" pitchFamily="18" charset="0"/>
            </a:endParaRPr>
          </a:p>
        </p:txBody>
      </p:sp>
      <p:graphicFrame>
        <p:nvGraphicFramePr>
          <p:cNvPr id="17" name="Object 9"/>
          <p:cNvGraphicFramePr>
            <a:graphicFrameLocks noChangeAspect="1"/>
          </p:cNvGraphicFramePr>
          <p:nvPr userDrawn="1"/>
        </p:nvGraphicFramePr>
        <p:xfrm>
          <a:off x="2425501" y="1058866"/>
          <a:ext cx="1336859" cy="1285875"/>
        </p:xfrm>
        <a:graphic>
          <a:graphicData uri="http://schemas.openxmlformats.org/presentationml/2006/ole">
            <mc:AlternateContent xmlns:mc="http://schemas.openxmlformats.org/markup-compatibility/2006">
              <mc:Choice xmlns:v="urn:schemas-microsoft-com:vml" Requires="v">
                <p:oleObj spid="_x0000_s27663" r:id="rId5" imgW="1085714" imgH="1286055" progId="PBrush">
                  <p:embed/>
                </p:oleObj>
              </mc:Choice>
              <mc:Fallback>
                <p:oleObj r:id="rId5" imgW="1085714" imgH="1286055" progId="PBrush">
                  <p:embed/>
                  <p:pic>
                    <p:nvPicPr>
                      <p:cNvPr id="17"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5501" y="1058866"/>
                        <a:ext cx="1336859" cy="1285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2"/>
          <p:cNvSpPr>
            <a:spLocks noChangeArrowheads="1"/>
          </p:cNvSpPr>
          <p:nvPr userDrawn="1"/>
        </p:nvSpPr>
        <p:spPr bwMode="auto">
          <a:xfrm>
            <a:off x="4536891" y="4094163"/>
            <a:ext cx="3090021" cy="673100"/>
          </a:xfrm>
          <a:prstGeom prst="rect">
            <a:avLst/>
          </a:prstGeom>
          <a:noFill/>
          <a:ln w="9525">
            <a:noFill/>
            <a:miter lim="800000"/>
            <a:headEnd/>
            <a:tailEnd/>
          </a:ln>
          <a:effectLst/>
        </p:spPr>
        <p:txBody>
          <a:bodyPr lIns="0" tIns="0" rIns="0" bIns="0"/>
          <a:lstStyle/>
          <a:p>
            <a:pPr algn="ctr" eaLnBrk="0" fontAlgn="base" hangingPunct="0">
              <a:spcBef>
                <a:spcPct val="0"/>
              </a:spcBef>
              <a:spcAft>
                <a:spcPct val="0"/>
              </a:spcAft>
            </a:pPr>
            <a:r>
              <a:rPr lang="en-US" sz="2000" b="1">
                <a:solidFill>
                  <a:prstClr val="white"/>
                </a:solidFill>
                <a:cs typeface="Times New Roman" pitchFamily="18" charset="0"/>
              </a:rPr>
              <a:t>Chicago, IL</a:t>
            </a:r>
          </a:p>
          <a:p>
            <a:pPr algn="ctr" eaLnBrk="0" fontAlgn="base" hangingPunct="0">
              <a:spcBef>
                <a:spcPct val="0"/>
              </a:spcBef>
              <a:spcAft>
                <a:spcPct val="0"/>
              </a:spcAft>
            </a:pPr>
            <a:r>
              <a:rPr lang="en-US" sz="2000" b="1">
                <a:solidFill>
                  <a:prstClr val="white"/>
                </a:solidFill>
                <a:cs typeface="Times New Roman" pitchFamily="18" charset="0"/>
              </a:rPr>
              <a:t>Bangalore, India</a:t>
            </a:r>
          </a:p>
          <a:p>
            <a:pPr algn="ctr" eaLnBrk="0" fontAlgn="base" hangingPunct="0">
              <a:spcBef>
                <a:spcPct val="0"/>
              </a:spcBef>
              <a:spcAft>
                <a:spcPct val="0"/>
              </a:spcAft>
            </a:pPr>
            <a:r>
              <a:rPr lang="en-US" sz="2000" b="1">
                <a:solidFill>
                  <a:prstClr val="white"/>
                </a:solidFill>
                <a:cs typeface="Times New Roman" pitchFamily="18" charset="0"/>
              </a:rPr>
              <a:t>www.mu-sigma.com</a:t>
            </a:r>
          </a:p>
          <a:p>
            <a:pPr algn="ctr" eaLnBrk="0" fontAlgn="base" hangingPunct="0">
              <a:spcBef>
                <a:spcPct val="0"/>
              </a:spcBef>
              <a:spcAft>
                <a:spcPct val="0"/>
              </a:spcAft>
            </a:pPr>
            <a:endParaRPr lang="en-US" sz="2000" b="1">
              <a:solidFill>
                <a:prstClr val="white"/>
              </a:solidFill>
              <a:cs typeface="Times New Roman" pitchFamily="18" charset="0"/>
            </a:endParaRPr>
          </a:p>
        </p:txBody>
      </p:sp>
      <p:sp>
        <p:nvSpPr>
          <p:cNvPr id="19" name="Rectangle 13"/>
          <p:cNvSpPr>
            <a:spLocks noChangeArrowheads="1"/>
          </p:cNvSpPr>
          <p:nvPr userDrawn="1"/>
        </p:nvSpPr>
        <p:spPr bwMode="auto">
          <a:xfrm>
            <a:off x="1420626" y="5785755"/>
            <a:ext cx="9318925" cy="400110"/>
          </a:xfrm>
          <a:prstGeom prst="rect">
            <a:avLst/>
          </a:prstGeom>
          <a:noFill/>
          <a:ln w="9525">
            <a:noFill/>
            <a:miter lim="800000"/>
            <a:headEnd/>
            <a:tailEnd/>
          </a:ln>
          <a:effectLst/>
        </p:spPr>
        <p:txBody>
          <a:bodyPr wrap="square">
            <a:spAutoFit/>
          </a:bodyPr>
          <a:lstStyle/>
          <a:p>
            <a:pPr algn="ctr" eaLnBrk="0" fontAlgn="base" hangingPunct="0">
              <a:spcBef>
                <a:spcPct val="0"/>
              </a:spcBef>
              <a:spcAft>
                <a:spcPct val="0"/>
              </a:spcAft>
              <a:tabLst>
                <a:tab pos="2971726" algn="ctr"/>
                <a:tab pos="5943451" algn="r"/>
              </a:tabLst>
            </a:pPr>
            <a:r>
              <a:rPr lang="en-US" sz="1000" b="1" u="sng">
                <a:solidFill>
                  <a:prstClr val="white"/>
                </a:solidFill>
                <a:cs typeface="Times New Roman" pitchFamily="18" charset="0"/>
              </a:rPr>
              <a:t>Proprietary Information</a:t>
            </a:r>
            <a:endParaRPr lang="en-US" sz="1000" u="sng">
              <a:solidFill>
                <a:prstClr val="white"/>
              </a:solidFill>
              <a:ea typeface="Arial Unicode MS" pitchFamily="34" charset="-128"/>
              <a:cs typeface="Arial Unicode MS" pitchFamily="34" charset="-128"/>
            </a:endParaRPr>
          </a:p>
          <a:p>
            <a:pPr algn="ctr" eaLnBrk="0" fontAlgn="base" hangingPunct="0">
              <a:spcBef>
                <a:spcPct val="0"/>
              </a:spcBef>
              <a:spcAft>
                <a:spcPct val="0"/>
              </a:spcAft>
              <a:tabLst>
                <a:tab pos="2971726" algn="ctr"/>
                <a:tab pos="5943451" algn="r"/>
              </a:tabLst>
            </a:pPr>
            <a:endParaRPr lang="en-US" sz="1000" u="sng">
              <a:solidFill>
                <a:prstClr val="white"/>
              </a:solidFill>
              <a:cs typeface="Times New Roman" pitchFamily="18" charset="0"/>
            </a:endParaRPr>
          </a:p>
        </p:txBody>
      </p:sp>
      <p:sp>
        <p:nvSpPr>
          <p:cNvPr id="20" name="Rectangle 14"/>
          <p:cNvSpPr>
            <a:spLocks noChangeArrowheads="1"/>
          </p:cNvSpPr>
          <p:nvPr userDrawn="1"/>
        </p:nvSpPr>
        <p:spPr bwMode="auto">
          <a:xfrm>
            <a:off x="1031964" y="6045653"/>
            <a:ext cx="10100715" cy="400110"/>
          </a:xfrm>
          <a:prstGeom prst="rect">
            <a:avLst/>
          </a:prstGeom>
          <a:noFill/>
          <a:ln w="9525">
            <a:noFill/>
            <a:miter lim="800000"/>
            <a:headEnd/>
            <a:tailEnd/>
          </a:ln>
          <a:effectLst/>
        </p:spPr>
        <p:txBody>
          <a:bodyPr>
            <a:spAutoFit/>
          </a:bodyPr>
          <a:lstStyle/>
          <a:p>
            <a:pPr algn="ctr" eaLnBrk="0" fontAlgn="base" hangingPunct="0">
              <a:spcBef>
                <a:spcPct val="0"/>
              </a:spcBef>
              <a:spcAft>
                <a:spcPct val="0"/>
              </a:spcAft>
            </a:pPr>
            <a:r>
              <a:rPr lang="en-GB" sz="1000">
                <a:solidFill>
                  <a:prstClr val="white"/>
                </a:solidFill>
                <a:ea typeface="Arial Unicode MS" pitchFamily="34" charset="-128"/>
                <a:cs typeface="Arial Unicode MS" pitchFamily="34" charset="-128"/>
              </a:rPr>
              <a:t>"This document and its attachments are confidential.  Any</a:t>
            </a:r>
            <a:r>
              <a:rPr lang="en-US" sz="1000">
                <a:solidFill>
                  <a:prstClr val="white"/>
                </a:solidFill>
                <a:ea typeface="Arial Unicode MS" pitchFamily="34" charset="-128"/>
                <a:cs typeface="Arial Unicode MS" pitchFamily="34" charset="-128"/>
              </a:rPr>
              <a:t> unauthorized copying, disclosure or distribution of the material is strictly forbidden"</a:t>
            </a:r>
          </a:p>
          <a:p>
            <a:pPr algn="ctr" eaLnBrk="0" fontAlgn="base" hangingPunct="0">
              <a:spcBef>
                <a:spcPct val="0"/>
              </a:spcBef>
              <a:spcAft>
                <a:spcPct val="0"/>
              </a:spcAft>
            </a:pPr>
            <a:r>
              <a:rPr lang="en-US" sz="1000" b="1">
                <a:solidFill>
                  <a:prstClr val="white"/>
                </a:solidFill>
                <a:cs typeface="Times New Roman" pitchFamily="18" charset="0"/>
              </a:rPr>
              <a:t>	</a:t>
            </a:r>
            <a:r>
              <a:rPr lang="en-US" sz="1000">
                <a:solidFill>
                  <a:prstClr val="white"/>
                </a:solidFill>
                <a:cs typeface="Times New Roman" pitchFamily="18" charset="0"/>
              </a:rPr>
              <a:t> </a:t>
            </a:r>
          </a:p>
        </p:txBody>
      </p:sp>
      <p:sp>
        <p:nvSpPr>
          <p:cNvPr id="21" name="TextBox 23"/>
          <p:cNvSpPr txBox="1">
            <a:spLocks noChangeArrowheads="1"/>
          </p:cNvSpPr>
          <p:nvPr userDrawn="1"/>
        </p:nvSpPr>
        <p:spPr bwMode="auto">
          <a:xfrm>
            <a:off x="3991034" y="3556001"/>
            <a:ext cx="4190389" cy="400110"/>
          </a:xfrm>
          <a:prstGeom prst="rect">
            <a:avLst/>
          </a:prstGeom>
          <a:noFill/>
          <a:ln w="9525">
            <a:noFill/>
            <a:miter lim="800000"/>
            <a:headEnd/>
            <a:tailEnd/>
          </a:ln>
        </p:spPr>
        <p:txBody>
          <a:bodyPr>
            <a:spAutoFit/>
          </a:bodyPr>
          <a:lstStyle/>
          <a:p>
            <a:pPr algn="ctr" eaLnBrk="0" fontAlgn="base" hangingPunct="0">
              <a:spcBef>
                <a:spcPct val="10000"/>
              </a:spcBef>
              <a:spcAft>
                <a:spcPct val="0"/>
              </a:spcAft>
              <a:buClr>
                <a:srgbClr val="0B1F65"/>
              </a:buClr>
              <a:buFont typeface="Webdings" pitchFamily="18" charset="2"/>
              <a:buNone/>
            </a:pPr>
            <a:r>
              <a:rPr lang="en-US" sz="2000" b="1" i="1">
                <a:solidFill>
                  <a:prstClr val="white"/>
                </a:solidFill>
                <a:cs typeface="Times New Roman" pitchFamily="18" charset="0"/>
              </a:rPr>
              <a:t>Do The Math</a:t>
            </a:r>
          </a:p>
        </p:txBody>
      </p:sp>
      <p:cxnSp>
        <p:nvCxnSpPr>
          <p:cNvPr id="22" name="Straight Connector 25"/>
          <p:cNvCxnSpPr>
            <a:cxnSpLocks noChangeShapeType="1"/>
          </p:cNvCxnSpPr>
          <p:nvPr userDrawn="1"/>
        </p:nvCxnSpPr>
        <p:spPr bwMode="auto">
          <a:xfrm flipV="1">
            <a:off x="5118765" y="3951288"/>
            <a:ext cx="1913428" cy="0"/>
          </a:xfrm>
          <a:prstGeom prst="line">
            <a:avLst/>
          </a:prstGeom>
          <a:noFill/>
          <a:ln w="38100">
            <a:solidFill>
              <a:schemeClr val="bg1"/>
            </a:solidFill>
            <a:round/>
            <a:headEnd/>
            <a:tailEnd/>
          </a:ln>
        </p:spPr>
      </p:cxnSp>
    </p:spTree>
    <p:extLst>
      <p:ext uri="{BB962C8B-B14F-4D97-AF65-F5344CB8AC3E}">
        <p14:creationId xmlns:p14="http://schemas.microsoft.com/office/powerpoint/2010/main" val="186624675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ient Context Slid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a:t>What is the Key Takeaway from the Slide?</a:t>
            </a:r>
          </a:p>
        </p:txBody>
      </p:sp>
      <p:graphicFrame>
        <p:nvGraphicFramePr>
          <p:cNvPr id="7" name="Table 6"/>
          <p:cNvGraphicFramePr>
            <a:graphicFrameLocks noGrp="1"/>
          </p:cNvGraphicFramePr>
          <p:nvPr userDrawn="1"/>
        </p:nvGraphicFramePr>
        <p:xfrm>
          <a:off x="546596" y="1431572"/>
          <a:ext cx="5291148" cy="2208248"/>
        </p:xfrm>
        <a:graphic>
          <a:graphicData uri="http://schemas.openxmlformats.org/drawingml/2006/table">
            <a:tbl>
              <a:tblPr firstRow="1" bandRow="1">
                <a:tableStyleId>{5C22544A-7EE6-4342-B048-85BDC9FD1C3A}</a:tableStyleId>
              </a:tblPr>
              <a:tblGrid>
                <a:gridCol w="5291148">
                  <a:extLst>
                    <a:ext uri="{9D8B030D-6E8A-4147-A177-3AD203B41FA5}">
                      <a16:colId xmlns:a16="http://schemas.microsoft.com/office/drawing/2014/main" val="20000"/>
                    </a:ext>
                  </a:extLst>
                </a:gridCol>
              </a:tblGrid>
              <a:tr h="365760">
                <a:tc>
                  <a:txBody>
                    <a:bodyPr/>
                    <a:lstStyle/>
                    <a:p>
                      <a:pPr algn="ctr"/>
                      <a:r>
                        <a:rPr lang="en-US" sz="1400"/>
                        <a:t>Company Facts</a:t>
                      </a:r>
                    </a:p>
                  </a:txBody>
                  <a:tcPr marL="112578" marR="112578" anchor="ctr"/>
                </a:tc>
                <a:extLst>
                  <a:ext uri="{0D108BD9-81ED-4DB2-BD59-A6C34878D82A}">
                    <a16:rowId xmlns:a16="http://schemas.microsoft.com/office/drawing/2014/main" val="10000"/>
                  </a:ext>
                </a:extLst>
              </a:tr>
              <a:tr h="1842488">
                <a:tc>
                  <a:txBody>
                    <a:bodyPr/>
                    <a:lstStyle/>
                    <a:p>
                      <a:pPr marL="228600" indent="-228600">
                        <a:spcAft>
                          <a:spcPts val="600"/>
                        </a:spcAft>
                        <a:buFont typeface="Webdings" pitchFamily="18" charset="2"/>
                        <a:buChar char="4"/>
                      </a:pPr>
                      <a:endParaRPr lang="en-US" sz="1200" u="none"/>
                    </a:p>
                  </a:txBody>
                  <a:tcPr marL="112578" marR="112578"/>
                </a:tc>
                <a:extLst>
                  <a:ext uri="{0D108BD9-81ED-4DB2-BD59-A6C34878D82A}">
                    <a16:rowId xmlns:a16="http://schemas.microsoft.com/office/drawing/2014/main" val="10001"/>
                  </a:ext>
                </a:extLst>
              </a:tr>
            </a:tbl>
          </a:graphicData>
        </a:graphic>
      </p:graphicFrame>
      <p:graphicFrame>
        <p:nvGraphicFramePr>
          <p:cNvPr id="8" name="Table 7"/>
          <p:cNvGraphicFramePr>
            <a:graphicFrameLocks noGrp="1"/>
          </p:cNvGraphicFramePr>
          <p:nvPr userDrawn="1"/>
        </p:nvGraphicFramePr>
        <p:xfrm>
          <a:off x="546596" y="3933472"/>
          <a:ext cx="5291148" cy="2208248"/>
        </p:xfrm>
        <a:graphic>
          <a:graphicData uri="http://schemas.openxmlformats.org/drawingml/2006/table">
            <a:tbl>
              <a:tblPr firstRow="1" bandRow="1">
                <a:tableStyleId>{5C22544A-7EE6-4342-B048-85BDC9FD1C3A}</a:tableStyleId>
              </a:tblPr>
              <a:tblGrid>
                <a:gridCol w="5291148">
                  <a:extLst>
                    <a:ext uri="{9D8B030D-6E8A-4147-A177-3AD203B41FA5}">
                      <a16:colId xmlns:a16="http://schemas.microsoft.com/office/drawing/2014/main" val="20000"/>
                    </a:ext>
                  </a:extLst>
                </a:gridCol>
              </a:tblGrid>
              <a:tr h="365760">
                <a:tc>
                  <a:txBody>
                    <a:bodyPr/>
                    <a:lstStyle/>
                    <a:p>
                      <a:pPr algn="ctr"/>
                      <a:r>
                        <a:rPr lang="en-US" sz="1400"/>
                        <a:t>Company Performance</a:t>
                      </a:r>
                    </a:p>
                  </a:txBody>
                  <a:tcPr marL="112578" marR="112578" anchor="ctr"/>
                </a:tc>
                <a:extLst>
                  <a:ext uri="{0D108BD9-81ED-4DB2-BD59-A6C34878D82A}">
                    <a16:rowId xmlns:a16="http://schemas.microsoft.com/office/drawing/2014/main" val="10000"/>
                  </a:ext>
                </a:extLst>
              </a:tr>
              <a:tr h="1842488">
                <a:tc>
                  <a:txBody>
                    <a:bodyPr/>
                    <a:lstStyle/>
                    <a:p>
                      <a:pPr marL="228600" indent="-228600">
                        <a:spcAft>
                          <a:spcPts val="600"/>
                        </a:spcAft>
                        <a:buFont typeface="Webdings" pitchFamily="18" charset="2"/>
                        <a:buChar char="4"/>
                      </a:pPr>
                      <a:endParaRPr lang="en-US" sz="1200" u="none"/>
                    </a:p>
                  </a:txBody>
                  <a:tcPr marL="112578" marR="112578"/>
                </a:tc>
                <a:extLst>
                  <a:ext uri="{0D108BD9-81ED-4DB2-BD59-A6C34878D82A}">
                    <a16:rowId xmlns:a16="http://schemas.microsoft.com/office/drawing/2014/main" val="10001"/>
                  </a:ext>
                </a:extLst>
              </a:tr>
            </a:tbl>
          </a:graphicData>
        </a:graphic>
      </p:graphicFrame>
      <p:sp>
        <p:nvSpPr>
          <p:cNvPr id="14" name="Text Placeholder 13"/>
          <p:cNvSpPr>
            <a:spLocks noGrp="1"/>
          </p:cNvSpPr>
          <p:nvPr>
            <p:ph type="body" sz="quarter" idx="11" hasCustomPrompt="1"/>
          </p:nvPr>
        </p:nvSpPr>
        <p:spPr>
          <a:xfrm>
            <a:off x="547252" y="1816100"/>
            <a:ext cx="5291148" cy="1816100"/>
          </a:xfrm>
        </p:spPr>
        <p:txBody>
          <a:bodyPr>
            <a:noAutofit/>
          </a:bodyPr>
          <a:lstStyle>
            <a:lvl1pPr>
              <a:spcBef>
                <a:spcPts val="600"/>
              </a:spcBef>
              <a:defRPr sz="1400" baseline="0"/>
            </a:lvl1pPr>
            <a:lvl2pPr>
              <a:lnSpc>
                <a:spcPct val="100000"/>
              </a:lnSpc>
              <a:spcBef>
                <a:spcPts val="300"/>
              </a:spcBef>
              <a:defRPr sz="1200"/>
            </a:lvl2pPr>
          </a:lstStyle>
          <a:p>
            <a:pPr lvl="0"/>
            <a:r>
              <a:rPr lang="en-US"/>
              <a:t>Describe the company in terms of their business presence etc.</a:t>
            </a:r>
          </a:p>
          <a:p>
            <a:pPr lvl="1"/>
            <a:r>
              <a:rPr lang="en-US"/>
              <a:t>Second level</a:t>
            </a:r>
          </a:p>
        </p:txBody>
      </p:sp>
      <p:sp>
        <p:nvSpPr>
          <p:cNvPr id="24" name="Text Placeholder 13"/>
          <p:cNvSpPr>
            <a:spLocks noGrp="1"/>
          </p:cNvSpPr>
          <p:nvPr>
            <p:ph type="body" sz="quarter" idx="13" hasCustomPrompt="1"/>
          </p:nvPr>
        </p:nvSpPr>
        <p:spPr>
          <a:xfrm>
            <a:off x="547252" y="4318000"/>
            <a:ext cx="5291148" cy="1816100"/>
          </a:xfrm>
        </p:spPr>
        <p:txBody>
          <a:bodyPr>
            <a:noAutofit/>
          </a:bodyPr>
          <a:lstStyle>
            <a:lvl1pPr>
              <a:spcBef>
                <a:spcPts val="600"/>
              </a:spcBef>
              <a:defRPr sz="1400"/>
            </a:lvl1pPr>
            <a:lvl2pPr>
              <a:spcBef>
                <a:spcPts val="300"/>
              </a:spcBef>
              <a:defRPr sz="1200"/>
            </a:lvl2pPr>
          </a:lstStyle>
          <a:p>
            <a:pPr lvl="0"/>
            <a:r>
              <a:rPr lang="en-US"/>
              <a:t>How has the company been performing?</a:t>
            </a:r>
          </a:p>
          <a:p>
            <a:pPr lvl="1"/>
            <a:r>
              <a:rPr lang="en-US"/>
              <a:t>Second level</a:t>
            </a:r>
          </a:p>
        </p:txBody>
      </p:sp>
      <p:graphicFrame>
        <p:nvGraphicFramePr>
          <p:cNvPr id="11" name="Table 10"/>
          <p:cNvGraphicFramePr>
            <a:graphicFrameLocks noGrp="1"/>
          </p:cNvGraphicFramePr>
          <p:nvPr userDrawn="1"/>
        </p:nvGraphicFramePr>
        <p:xfrm>
          <a:off x="6378742" y="1431572"/>
          <a:ext cx="5291148" cy="2208248"/>
        </p:xfrm>
        <a:graphic>
          <a:graphicData uri="http://schemas.openxmlformats.org/drawingml/2006/table">
            <a:tbl>
              <a:tblPr firstRow="1" bandRow="1">
                <a:tableStyleId>{5C22544A-7EE6-4342-B048-85BDC9FD1C3A}</a:tableStyleId>
              </a:tblPr>
              <a:tblGrid>
                <a:gridCol w="5291148">
                  <a:extLst>
                    <a:ext uri="{9D8B030D-6E8A-4147-A177-3AD203B41FA5}">
                      <a16:colId xmlns:a16="http://schemas.microsoft.com/office/drawing/2014/main" val="20000"/>
                    </a:ext>
                  </a:extLst>
                </a:gridCol>
              </a:tblGrid>
              <a:tr h="365760">
                <a:tc>
                  <a:txBody>
                    <a:bodyPr/>
                    <a:lstStyle/>
                    <a:p>
                      <a:pPr algn="ctr"/>
                      <a:r>
                        <a:rPr lang="en-US" sz="1400"/>
                        <a:t>Market Situation</a:t>
                      </a:r>
                    </a:p>
                  </a:txBody>
                  <a:tcPr marL="112578" marR="112578" anchor="ctr"/>
                </a:tc>
                <a:extLst>
                  <a:ext uri="{0D108BD9-81ED-4DB2-BD59-A6C34878D82A}">
                    <a16:rowId xmlns:a16="http://schemas.microsoft.com/office/drawing/2014/main" val="10000"/>
                  </a:ext>
                </a:extLst>
              </a:tr>
              <a:tr h="1842488">
                <a:tc>
                  <a:txBody>
                    <a:bodyPr/>
                    <a:lstStyle/>
                    <a:p>
                      <a:pPr marL="228600" indent="-228600">
                        <a:spcAft>
                          <a:spcPts val="600"/>
                        </a:spcAft>
                        <a:buFont typeface="Webdings" pitchFamily="18" charset="2"/>
                        <a:buChar char="4"/>
                      </a:pPr>
                      <a:endParaRPr lang="en-US" sz="1200" u="none"/>
                    </a:p>
                  </a:txBody>
                  <a:tcPr marL="112578" marR="112578"/>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userDrawn="1"/>
        </p:nvGraphicFramePr>
        <p:xfrm>
          <a:off x="6378742" y="3933472"/>
          <a:ext cx="5291148" cy="2208248"/>
        </p:xfrm>
        <a:graphic>
          <a:graphicData uri="http://schemas.openxmlformats.org/drawingml/2006/table">
            <a:tbl>
              <a:tblPr firstRow="1" bandRow="1">
                <a:tableStyleId>{5C22544A-7EE6-4342-B048-85BDC9FD1C3A}</a:tableStyleId>
              </a:tblPr>
              <a:tblGrid>
                <a:gridCol w="5291148">
                  <a:extLst>
                    <a:ext uri="{9D8B030D-6E8A-4147-A177-3AD203B41FA5}">
                      <a16:colId xmlns:a16="http://schemas.microsoft.com/office/drawing/2014/main" val="20000"/>
                    </a:ext>
                  </a:extLst>
                </a:gridCol>
              </a:tblGrid>
              <a:tr h="365760">
                <a:tc>
                  <a:txBody>
                    <a:bodyPr/>
                    <a:lstStyle/>
                    <a:p>
                      <a:pPr algn="ctr"/>
                      <a:r>
                        <a:rPr lang="en-US" sz="1400"/>
                        <a:t>Key Imperatives</a:t>
                      </a:r>
                    </a:p>
                  </a:txBody>
                  <a:tcPr marL="112578" marR="112578" anchor="ctr"/>
                </a:tc>
                <a:extLst>
                  <a:ext uri="{0D108BD9-81ED-4DB2-BD59-A6C34878D82A}">
                    <a16:rowId xmlns:a16="http://schemas.microsoft.com/office/drawing/2014/main" val="10000"/>
                  </a:ext>
                </a:extLst>
              </a:tr>
              <a:tr h="1842488">
                <a:tc>
                  <a:txBody>
                    <a:bodyPr/>
                    <a:lstStyle/>
                    <a:p>
                      <a:pPr marL="228600" indent="-228600">
                        <a:spcAft>
                          <a:spcPts val="600"/>
                        </a:spcAft>
                        <a:buFont typeface="Webdings" pitchFamily="18" charset="2"/>
                        <a:buChar char="4"/>
                      </a:pPr>
                      <a:endParaRPr lang="en-US" sz="1200" u="none"/>
                    </a:p>
                  </a:txBody>
                  <a:tcPr marL="112578" marR="112578"/>
                </a:tc>
                <a:extLst>
                  <a:ext uri="{0D108BD9-81ED-4DB2-BD59-A6C34878D82A}">
                    <a16:rowId xmlns:a16="http://schemas.microsoft.com/office/drawing/2014/main" val="10001"/>
                  </a:ext>
                </a:extLst>
              </a:tr>
            </a:tbl>
          </a:graphicData>
        </a:graphic>
      </p:graphicFrame>
      <p:sp>
        <p:nvSpPr>
          <p:cNvPr id="13" name="Text Placeholder 13"/>
          <p:cNvSpPr>
            <a:spLocks noGrp="1"/>
          </p:cNvSpPr>
          <p:nvPr>
            <p:ph type="body" sz="quarter" idx="14" hasCustomPrompt="1"/>
          </p:nvPr>
        </p:nvSpPr>
        <p:spPr>
          <a:xfrm>
            <a:off x="6379399" y="1816100"/>
            <a:ext cx="5291148" cy="1816100"/>
          </a:xfrm>
        </p:spPr>
        <p:txBody>
          <a:bodyPr>
            <a:noAutofit/>
          </a:bodyPr>
          <a:lstStyle>
            <a:lvl1pPr>
              <a:spcBef>
                <a:spcPts val="600"/>
              </a:spcBef>
              <a:defRPr sz="1400"/>
            </a:lvl1pPr>
            <a:lvl2pPr>
              <a:lnSpc>
                <a:spcPct val="100000"/>
              </a:lnSpc>
              <a:spcBef>
                <a:spcPts val="300"/>
              </a:spcBef>
              <a:defRPr sz="1200"/>
            </a:lvl2pPr>
          </a:lstStyle>
          <a:p>
            <a:pPr lvl="0"/>
            <a:r>
              <a:rPr lang="en-US"/>
              <a:t>Describe the state of the market that the company is in</a:t>
            </a:r>
          </a:p>
          <a:p>
            <a:pPr lvl="1"/>
            <a:r>
              <a:rPr lang="en-US"/>
              <a:t>Second level</a:t>
            </a:r>
          </a:p>
        </p:txBody>
      </p:sp>
      <p:sp>
        <p:nvSpPr>
          <p:cNvPr id="15" name="Text Placeholder 13"/>
          <p:cNvSpPr>
            <a:spLocks noGrp="1"/>
          </p:cNvSpPr>
          <p:nvPr>
            <p:ph type="body" sz="quarter" idx="15" hasCustomPrompt="1"/>
          </p:nvPr>
        </p:nvSpPr>
        <p:spPr>
          <a:xfrm>
            <a:off x="6379399" y="4318000"/>
            <a:ext cx="5291148" cy="1816100"/>
          </a:xfrm>
        </p:spPr>
        <p:txBody>
          <a:bodyPr>
            <a:noAutofit/>
          </a:bodyPr>
          <a:lstStyle>
            <a:lvl1pPr>
              <a:spcBef>
                <a:spcPts val="600"/>
              </a:spcBef>
              <a:defRPr sz="1400" baseline="0"/>
            </a:lvl1pPr>
            <a:lvl2pPr>
              <a:spcBef>
                <a:spcPts val="300"/>
              </a:spcBef>
              <a:defRPr sz="1200"/>
            </a:lvl2pPr>
          </a:lstStyle>
          <a:p>
            <a:pPr lvl="0"/>
            <a:r>
              <a:rPr lang="en-US"/>
              <a:t>According to the company, what are the key focus areas or strategies for the near and distant future?</a:t>
            </a:r>
          </a:p>
          <a:p>
            <a:pPr lvl="1"/>
            <a:r>
              <a:rPr lang="en-US"/>
              <a:t>Second level</a:t>
            </a:r>
          </a:p>
        </p:txBody>
      </p:sp>
    </p:spTree>
    <p:extLst>
      <p:ext uri="{BB962C8B-B14F-4D97-AF65-F5344CB8AC3E}">
        <p14:creationId xmlns:p14="http://schemas.microsoft.com/office/powerpoint/2010/main" val="300309005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CQ Future Stat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MPDNA – What is the Key Takeaway from the Slide?</a:t>
            </a:r>
          </a:p>
        </p:txBody>
      </p:sp>
      <p:pic>
        <p:nvPicPr>
          <p:cNvPr id="3" name="Picture 4" descr="j0188453[1]"/>
          <p:cNvPicPr>
            <a:picLocks noChangeAspect="1" noChangeArrowheads="1"/>
          </p:cNvPicPr>
          <p:nvPr userDrawn="1"/>
        </p:nvPicPr>
        <p:blipFill>
          <a:blip r:embed="rId2" cstate="print"/>
          <a:srcRect/>
          <a:stretch>
            <a:fillRect/>
          </a:stretch>
        </p:blipFill>
        <p:spPr bwMode="auto">
          <a:xfrm>
            <a:off x="4440562" y="3556001"/>
            <a:ext cx="3299150" cy="573392"/>
          </a:xfrm>
          <a:prstGeom prst="rect">
            <a:avLst/>
          </a:prstGeom>
          <a:noFill/>
          <a:ln w="9525">
            <a:noFill/>
            <a:miter lim="800000"/>
            <a:headEnd/>
            <a:tailEnd/>
          </a:ln>
        </p:spPr>
      </p:pic>
      <p:graphicFrame>
        <p:nvGraphicFramePr>
          <p:cNvPr id="4" name="Table 3"/>
          <p:cNvGraphicFramePr>
            <a:graphicFrameLocks noGrp="1"/>
          </p:cNvGraphicFramePr>
          <p:nvPr userDrawn="1"/>
        </p:nvGraphicFramePr>
        <p:xfrm>
          <a:off x="546602" y="2155472"/>
          <a:ext cx="3440523" cy="3330928"/>
        </p:xfrm>
        <a:graphic>
          <a:graphicData uri="http://schemas.openxmlformats.org/drawingml/2006/table">
            <a:tbl>
              <a:tblPr firstRow="1" bandRow="1">
                <a:tableStyleId>{21E4AEA4-8DFA-4A89-87EB-49C32662AFE0}</a:tableStyleId>
              </a:tblPr>
              <a:tblGrid>
                <a:gridCol w="3440523">
                  <a:extLst>
                    <a:ext uri="{9D8B030D-6E8A-4147-A177-3AD203B41FA5}">
                      <a16:colId xmlns:a16="http://schemas.microsoft.com/office/drawing/2014/main" val="20000"/>
                    </a:ext>
                  </a:extLst>
                </a:gridCol>
              </a:tblGrid>
              <a:tr h="366801">
                <a:tc>
                  <a:txBody>
                    <a:bodyPr/>
                    <a:lstStyle/>
                    <a:p>
                      <a:pPr algn="ctr"/>
                      <a:r>
                        <a:rPr lang="en-US" sz="1400"/>
                        <a:t>Situation – Current</a:t>
                      </a:r>
                      <a:r>
                        <a:rPr lang="en-US" sz="1400" baseline="0"/>
                        <a:t> State</a:t>
                      </a:r>
                      <a:endParaRPr lang="en-US" sz="1400"/>
                    </a:p>
                  </a:txBody>
                  <a:tcPr marL="112578" marR="112578" anchor="ctr"/>
                </a:tc>
                <a:extLst>
                  <a:ext uri="{0D108BD9-81ED-4DB2-BD59-A6C34878D82A}">
                    <a16:rowId xmlns:a16="http://schemas.microsoft.com/office/drawing/2014/main" val="10000"/>
                  </a:ext>
                </a:extLst>
              </a:tr>
              <a:tr h="2964127">
                <a:tc>
                  <a:txBody>
                    <a:bodyPr/>
                    <a:lstStyle/>
                    <a:p>
                      <a:pPr marL="228600" indent="-228600">
                        <a:spcAft>
                          <a:spcPts val="600"/>
                        </a:spcAft>
                        <a:buFont typeface="Webdings" pitchFamily="18" charset="2"/>
                        <a:buChar char="4"/>
                      </a:pPr>
                      <a:endParaRPr lang="en-US" sz="1200" u="none"/>
                    </a:p>
                  </a:txBody>
                  <a:tcPr marL="112578" marR="112578"/>
                </a:tc>
                <a:extLst>
                  <a:ext uri="{0D108BD9-81ED-4DB2-BD59-A6C34878D82A}">
                    <a16:rowId xmlns:a16="http://schemas.microsoft.com/office/drawing/2014/main" val="10001"/>
                  </a:ext>
                </a:extLst>
              </a:tr>
            </a:tbl>
          </a:graphicData>
        </a:graphic>
      </p:graphicFrame>
      <p:sp>
        <p:nvSpPr>
          <p:cNvPr id="7" name="Text Placeholder 6"/>
          <p:cNvSpPr>
            <a:spLocks noGrp="1"/>
          </p:cNvSpPr>
          <p:nvPr>
            <p:ph type="body" sz="quarter" idx="10" hasCustomPrompt="1"/>
          </p:nvPr>
        </p:nvSpPr>
        <p:spPr>
          <a:xfrm>
            <a:off x="547252" y="2540000"/>
            <a:ext cx="3424236" cy="2933700"/>
          </a:xfrm>
        </p:spPr>
        <p:txBody>
          <a:bodyPr>
            <a:noAutofit/>
          </a:bodyPr>
          <a:lstStyle>
            <a:lvl1pPr>
              <a:spcBef>
                <a:spcPts val="600"/>
              </a:spcBef>
              <a:defRPr sz="1400" baseline="0"/>
            </a:lvl1pPr>
            <a:lvl2pPr>
              <a:lnSpc>
                <a:spcPct val="100000"/>
              </a:lnSpc>
              <a:spcBef>
                <a:spcPts val="300"/>
              </a:spcBef>
              <a:defRPr sz="1200"/>
            </a:lvl2pPr>
          </a:lstStyle>
          <a:p>
            <a:pPr lvl="0"/>
            <a:r>
              <a:rPr lang="en-US"/>
              <a:t>What are the undisputed facts about the client and project?</a:t>
            </a:r>
          </a:p>
          <a:p>
            <a:pPr lvl="1"/>
            <a:r>
              <a:rPr lang="en-US"/>
              <a:t>Second level</a:t>
            </a:r>
          </a:p>
        </p:txBody>
      </p:sp>
      <p:graphicFrame>
        <p:nvGraphicFramePr>
          <p:cNvPr id="8" name="Table 7"/>
          <p:cNvGraphicFramePr>
            <a:graphicFrameLocks noGrp="1"/>
          </p:cNvGraphicFramePr>
          <p:nvPr userDrawn="1"/>
        </p:nvGraphicFramePr>
        <p:xfrm>
          <a:off x="8208134" y="2155472"/>
          <a:ext cx="3440523" cy="3330928"/>
        </p:xfrm>
        <a:graphic>
          <a:graphicData uri="http://schemas.openxmlformats.org/drawingml/2006/table">
            <a:tbl>
              <a:tblPr firstRow="1" bandRow="1">
                <a:tableStyleId>{21E4AEA4-8DFA-4A89-87EB-49C32662AFE0}</a:tableStyleId>
              </a:tblPr>
              <a:tblGrid>
                <a:gridCol w="3440523">
                  <a:extLst>
                    <a:ext uri="{9D8B030D-6E8A-4147-A177-3AD203B41FA5}">
                      <a16:colId xmlns:a16="http://schemas.microsoft.com/office/drawing/2014/main" val="20000"/>
                    </a:ext>
                  </a:extLst>
                </a:gridCol>
              </a:tblGrid>
              <a:tr h="366801">
                <a:tc>
                  <a:txBody>
                    <a:bodyPr/>
                    <a:lstStyle/>
                    <a:p>
                      <a:pPr algn="ctr"/>
                      <a:r>
                        <a:rPr lang="en-US" sz="1400"/>
                        <a:t>Desired Future State</a:t>
                      </a:r>
                    </a:p>
                  </a:txBody>
                  <a:tcPr marL="112578" marR="112578" anchor="ctr"/>
                </a:tc>
                <a:extLst>
                  <a:ext uri="{0D108BD9-81ED-4DB2-BD59-A6C34878D82A}">
                    <a16:rowId xmlns:a16="http://schemas.microsoft.com/office/drawing/2014/main" val="10000"/>
                  </a:ext>
                </a:extLst>
              </a:tr>
              <a:tr h="2964127">
                <a:tc>
                  <a:txBody>
                    <a:bodyPr/>
                    <a:lstStyle/>
                    <a:p>
                      <a:pPr marL="228600" indent="-228600">
                        <a:spcAft>
                          <a:spcPts val="600"/>
                        </a:spcAft>
                        <a:buFont typeface="Webdings" pitchFamily="18" charset="2"/>
                        <a:buChar char="4"/>
                      </a:pPr>
                      <a:endParaRPr lang="en-US" sz="1200" u="none"/>
                    </a:p>
                  </a:txBody>
                  <a:tcPr marL="112578" marR="112578"/>
                </a:tc>
                <a:extLst>
                  <a:ext uri="{0D108BD9-81ED-4DB2-BD59-A6C34878D82A}">
                    <a16:rowId xmlns:a16="http://schemas.microsoft.com/office/drawing/2014/main" val="10001"/>
                  </a:ext>
                </a:extLst>
              </a:tr>
            </a:tbl>
          </a:graphicData>
        </a:graphic>
      </p:graphicFrame>
      <p:sp>
        <p:nvSpPr>
          <p:cNvPr id="9" name="Text Placeholder 6"/>
          <p:cNvSpPr>
            <a:spLocks noGrp="1"/>
          </p:cNvSpPr>
          <p:nvPr>
            <p:ph type="body" sz="quarter" idx="11" hasCustomPrompt="1"/>
          </p:nvPr>
        </p:nvSpPr>
        <p:spPr>
          <a:xfrm>
            <a:off x="8208785" y="2540000"/>
            <a:ext cx="3424236" cy="2933700"/>
          </a:xfrm>
        </p:spPr>
        <p:txBody>
          <a:bodyPr>
            <a:noAutofit/>
          </a:bodyPr>
          <a:lstStyle>
            <a:lvl1pPr>
              <a:spcBef>
                <a:spcPts val="600"/>
              </a:spcBef>
              <a:defRPr sz="1400"/>
            </a:lvl1pPr>
            <a:lvl2pPr>
              <a:lnSpc>
                <a:spcPct val="100000"/>
              </a:lnSpc>
              <a:spcBef>
                <a:spcPts val="300"/>
              </a:spcBef>
              <a:defRPr sz="1200"/>
            </a:lvl2pPr>
          </a:lstStyle>
          <a:p>
            <a:pPr lvl="0"/>
            <a:r>
              <a:rPr lang="en-US"/>
              <a:t>Where would the client like to be?</a:t>
            </a:r>
          </a:p>
          <a:p>
            <a:pPr lvl="1"/>
            <a:r>
              <a:rPr lang="en-US"/>
              <a:t>Second level</a:t>
            </a:r>
          </a:p>
        </p:txBody>
      </p:sp>
      <p:sp>
        <p:nvSpPr>
          <p:cNvPr id="10" name="Right Arrow 9"/>
          <p:cNvSpPr/>
          <p:nvPr userDrawn="1"/>
        </p:nvSpPr>
        <p:spPr bwMode="auto">
          <a:xfrm>
            <a:off x="4052794" y="3251200"/>
            <a:ext cx="337733" cy="1188720"/>
          </a:xfrm>
          <a:prstGeom prst="rightArrow">
            <a:avLst>
              <a:gd name="adj1" fmla="val 50000"/>
              <a:gd name="adj2" fmla="val 100000"/>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err="1">
              <a:solidFill>
                <a:srgbClr val="000000"/>
              </a:solidFill>
            </a:endParaRPr>
          </a:p>
        </p:txBody>
      </p:sp>
      <p:sp>
        <p:nvSpPr>
          <p:cNvPr id="12" name="Right Arrow 11"/>
          <p:cNvSpPr/>
          <p:nvPr userDrawn="1"/>
        </p:nvSpPr>
        <p:spPr bwMode="auto">
          <a:xfrm>
            <a:off x="7805382" y="3251200"/>
            <a:ext cx="337733" cy="1188720"/>
          </a:xfrm>
          <a:prstGeom prst="rightArrow">
            <a:avLst>
              <a:gd name="adj1" fmla="val 50000"/>
              <a:gd name="adj2" fmla="val 100000"/>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err="1">
              <a:solidFill>
                <a:srgbClr val="000000"/>
              </a:solidFill>
            </a:endParaRPr>
          </a:p>
        </p:txBody>
      </p:sp>
      <p:graphicFrame>
        <p:nvGraphicFramePr>
          <p:cNvPr id="13" name="Table 12"/>
          <p:cNvGraphicFramePr>
            <a:graphicFrameLocks noGrp="1"/>
          </p:cNvGraphicFramePr>
          <p:nvPr userDrawn="1"/>
        </p:nvGraphicFramePr>
        <p:xfrm>
          <a:off x="4159118" y="1304572"/>
          <a:ext cx="3877672" cy="1832328"/>
        </p:xfrm>
        <a:graphic>
          <a:graphicData uri="http://schemas.openxmlformats.org/drawingml/2006/table">
            <a:tbl>
              <a:tblPr firstRow="1" bandRow="1">
                <a:tableStyleId>{5C22544A-7EE6-4342-B048-85BDC9FD1C3A}</a:tableStyleId>
              </a:tblPr>
              <a:tblGrid>
                <a:gridCol w="3877672">
                  <a:extLst>
                    <a:ext uri="{9D8B030D-6E8A-4147-A177-3AD203B41FA5}">
                      <a16:colId xmlns:a16="http://schemas.microsoft.com/office/drawing/2014/main" val="20000"/>
                    </a:ext>
                  </a:extLst>
                </a:gridCol>
              </a:tblGrid>
              <a:tr h="341962">
                <a:tc>
                  <a:txBody>
                    <a:bodyPr/>
                    <a:lstStyle/>
                    <a:p>
                      <a:pPr algn="ctr"/>
                      <a:r>
                        <a:rPr lang="en-US" sz="1400"/>
                        <a:t>Complications – The Gap / Trigger</a:t>
                      </a:r>
                    </a:p>
                  </a:txBody>
                  <a:tcPr marL="112578" marR="112578" anchor="ctr"/>
                </a:tc>
                <a:extLst>
                  <a:ext uri="{0D108BD9-81ED-4DB2-BD59-A6C34878D82A}">
                    <a16:rowId xmlns:a16="http://schemas.microsoft.com/office/drawing/2014/main" val="10000"/>
                  </a:ext>
                </a:extLst>
              </a:tr>
              <a:tr h="1490366">
                <a:tc>
                  <a:txBody>
                    <a:bodyPr/>
                    <a:lstStyle/>
                    <a:p>
                      <a:pPr marL="228600" indent="-228600">
                        <a:spcAft>
                          <a:spcPts val="600"/>
                        </a:spcAft>
                        <a:buFont typeface="Webdings" pitchFamily="18" charset="2"/>
                        <a:buChar char="4"/>
                      </a:pPr>
                      <a:endParaRPr lang="en-US" sz="1200" u="none"/>
                    </a:p>
                  </a:txBody>
                  <a:tcPr marL="112578" marR="112578"/>
                </a:tc>
                <a:extLst>
                  <a:ext uri="{0D108BD9-81ED-4DB2-BD59-A6C34878D82A}">
                    <a16:rowId xmlns:a16="http://schemas.microsoft.com/office/drawing/2014/main" val="10001"/>
                  </a:ext>
                </a:extLst>
              </a:tr>
            </a:tbl>
          </a:graphicData>
        </a:graphic>
      </p:graphicFrame>
      <p:sp>
        <p:nvSpPr>
          <p:cNvPr id="14" name="Text Placeholder 6"/>
          <p:cNvSpPr>
            <a:spLocks noGrp="1"/>
          </p:cNvSpPr>
          <p:nvPr>
            <p:ph type="body" sz="quarter" idx="12" hasCustomPrompt="1"/>
          </p:nvPr>
        </p:nvSpPr>
        <p:spPr>
          <a:xfrm>
            <a:off x="4174753" y="1676400"/>
            <a:ext cx="3846402" cy="1447800"/>
          </a:xfrm>
        </p:spPr>
        <p:txBody>
          <a:bodyPr>
            <a:noAutofit/>
          </a:bodyPr>
          <a:lstStyle>
            <a:lvl1pPr>
              <a:spcBef>
                <a:spcPts val="600"/>
              </a:spcBef>
              <a:defRPr sz="1400" baseline="0"/>
            </a:lvl1pPr>
            <a:lvl2pPr>
              <a:lnSpc>
                <a:spcPct val="100000"/>
              </a:lnSpc>
              <a:spcBef>
                <a:spcPts val="300"/>
              </a:spcBef>
              <a:defRPr sz="1200"/>
            </a:lvl2pPr>
          </a:lstStyle>
          <a:p>
            <a:pPr lvl="0"/>
            <a:r>
              <a:rPr lang="en-US"/>
              <a:t>Explain the cause of the gap between the current state and desired future state</a:t>
            </a:r>
          </a:p>
          <a:p>
            <a:pPr lvl="1"/>
            <a:r>
              <a:rPr lang="en-US"/>
              <a:t>Second level</a:t>
            </a:r>
          </a:p>
        </p:txBody>
      </p:sp>
      <p:sp>
        <p:nvSpPr>
          <p:cNvPr id="15" name="Right Arrow 14"/>
          <p:cNvSpPr/>
          <p:nvPr userDrawn="1"/>
        </p:nvSpPr>
        <p:spPr bwMode="auto">
          <a:xfrm rot="5400000">
            <a:off x="5960794" y="2593106"/>
            <a:ext cx="274320" cy="1463509"/>
          </a:xfrm>
          <a:prstGeom prst="rightArrow">
            <a:avLst>
              <a:gd name="adj1" fmla="val 50000"/>
              <a:gd name="adj2" fmla="val 100000"/>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err="1">
              <a:solidFill>
                <a:srgbClr val="000000"/>
              </a:solidFill>
            </a:endParaRPr>
          </a:p>
        </p:txBody>
      </p:sp>
      <p:sp>
        <p:nvSpPr>
          <p:cNvPr id="16" name="Right Arrow 15"/>
          <p:cNvSpPr/>
          <p:nvPr userDrawn="1"/>
        </p:nvSpPr>
        <p:spPr bwMode="auto">
          <a:xfrm rot="5400000">
            <a:off x="5960794" y="3609106"/>
            <a:ext cx="274320" cy="1463509"/>
          </a:xfrm>
          <a:prstGeom prst="rightArrow">
            <a:avLst>
              <a:gd name="adj1" fmla="val 50000"/>
              <a:gd name="adj2" fmla="val 100000"/>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err="1">
              <a:solidFill>
                <a:srgbClr val="000000"/>
              </a:solidFill>
            </a:endParaRPr>
          </a:p>
        </p:txBody>
      </p:sp>
      <p:graphicFrame>
        <p:nvGraphicFramePr>
          <p:cNvPr id="18" name="Table 17"/>
          <p:cNvGraphicFramePr>
            <a:graphicFrameLocks noGrp="1"/>
          </p:cNvGraphicFramePr>
          <p:nvPr userDrawn="1"/>
        </p:nvGraphicFramePr>
        <p:xfrm>
          <a:off x="4159118" y="4530372"/>
          <a:ext cx="3877672" cy="1832328"/>
        </p:xfrm>
        <a:graphic>
          <a:graphicData uri="http://schemas.openxmlformats.org/drawingml/2006/table">
            <a:tbl>
              <a:tblPr firstRow="1" bandRow="1">
                <a:tableStyleId>{5C22544A-7EE6-4342-B048-85BDC9FD1C3A}</a:tableStyleId>
              </a:tblPr>
              <a:tblGrid>
                <a:gridCol w="3877672">
                  <a:extLst>
                    <a:ext uri="{9D8B030D-6E8A-4147-A177-3AD203B41FA5}">
                      <a16:colId xmlns:a16="http://schemas.microsoft.com/office/drawing/2014/main" val="20000"/>
                    </a:ext>
                  </a:extLst>
                </a:gridCol>
              </a:tblGrid>
              <a:tr h="341962">
                <a:tc>
                  <a:txBody>
                    <a:bodyPr/>
                    <a:lstStyle/>
                    <a:p>
                      <a:pPr algn="ctr"/>
                      <a:r>
                        <a:rPr lang="en-US" sz="1400"/>
                        <a:t>Questions – which</a:t>
                      </a:r>
                      <a:r>
                        <a:rPr lang="en-US" sz="1400" baseline="0"/>
                        <a:t> need answers</a:t>
                      </a:r>
                      <a:endParaRPr lang="en-US" sz="1400"/>
                    </a:p>
                  </a:txBody>
                  <a:tcPr marL="112578" marR="112578" anchor="ctr"/>
                </a:tc>
                <a:extLst>
                  <a:ext uri="{0D108BD9-81ED-4DB2-BD59-A6C34878D82A}">
                    <a16:rowId xmlns:a16="http://schemas.microsoft.com/office/drawing/2014/main" val="10000"/>
                  </a:ext>
                </a:extLst>
              </a:tr>
              <a:tr h="1490366">
                <a:tc>
                  <a:txBody>
                    <a:bodyPr/>
                    <a:lstStyle/>
                    <a:p>
                      <a:pPr marL="228600" indent="-228600">
                        <a:spcAft>
                          <a:spcPts val="600"/>
                        </a:spcAft>
                        <a:buFont typeface="Webdings" pitchFamily="18" charset="2"/>
                        <a:buChar char="4"/>
                      </a:pPr>
                      <a:endParaRPr lang="en-US" sz="1200" u="none"/>
                    </a:p>
                  </a:txBody>
                  <a:tcPr marL="112578" marR="112578"/>
                </a:tc>
                <a:extLst>
                  <a:ext uri="{0D108BD9-81ED-4DB2-BD59-A6C34878D82A}">
                    <a16:rowId xmlns:a16="http://schemas.microsoft.com/office/drawing/2014/main" val="10001"/>
                  </a:ext>
                </a:extLst>
              </a:tr>
            </a:tbl>
          </a:graphicData>
        </a:graphic>
      </p:graphicFrame>
      <p:sp>
        <p:nvSpPr>
          <p:cNvPr id="19" name="Text Placeholder 6"/>
          <p:cNvSpPr>
            <a:spLocks noGrp="1"/>
          </p:cNvSpPr>
          <p:nvPr>
            <p:ph type="body" sz="quarter" idx="13" hasCustomPrompt="1"/>
          </p:nvPr>
        </p:nvSpPr>
        <p:spPr>
          <a:xfrm>
            <a:off x="4174753" y="4902200"/>
            <a:ext cx="3846402" cy="1447800"/>
          </a:xfrm>
        </p:spPr>
        <p:txBody>
          <a:bodyPr>
            <a:noAutofit/>
          </a:bodyPr>
          <a:lstStyle>
            <a:lvl1pPr>
              <a:spcBef>
                <a:spcPts val="600"/>
              </a:spcBef>
              <a:defRPr sz="1400"/>
            </a:lvl1pPr>
            <a:lvl2pPr>
              <a:lnSpc>
                <a:spcPct val="100000"/>
              </a:lnSpc>
              <a:spcBef>
                <a:spcPts val="300"/>
              </a:spcBef>
              <a:defRPr sz="1200"/>
            </a:lvl2pPr>
          </a:lstStyle>
          <a:p>
            <a:pPr lvl="0"/>
            <a:r>
              <a:rPr lang="en-US"/>
              <a:t>What is the one key question that we should answer to get from current to desired future state?</a:t>
            </a:r>
          </a:p>
          <a:p>
            <a:pPr lvl="1"/>
            <a:r>
              <a:rPr lang="en-US"/>
              <a:t>What questions will help me answer the one key question?</a:t>
            </a:r>
          </a:p>
        </p:txBody>
      </p:sp>
    </p:spTree>
    <p:extLst>
      <p:ext uri="{BB962C8B-B14F-4D97-AF65-F5344CB8AC3E}">
        <p14:creationId xmlns:p14="http://schemas.microsoft.com/office/powerpoint/2010/main" val="81869859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err="1"/>
              <a:t>MuKyun</a:t>
            </a:r>
            <a:r>
              <a:rPr lang="en-US"/>
              <a:t> – What is the Key Takeaway from the Slide?</a:t>
            </a:r>
          </a:p>
        </p:txBody>
      </p:sp>
      <p:sp>
        <p:nvSpPr>
          <p:cNvPr id="9" name="Freeform 8"/>
          <p:cNvSpPr/>
          <p:nvPr/>
        </p:nvSpPr>
        <p:spPr>
          <a:xfrm>
            <a:off x="562888" y="1282762"/>
            <a:ext cx="11062312" cy="971303"/>
          </a:xfrm>
          <a:custGeom>
            <a:avLst/>
            <a:gdLst>
              <a:gd name="connsiteX0" fmla="*/ 0 w 8985248"/>
              <a:gd name="connsiteY0" fmla="*/ 97130 h 971303"/>
              <a:gd name="connsiteX1" fmla="*/ 97130 w 8985248"/>
              <a:gd name="connsiteY1" fmla="*/ 0 h 971303"/>
              <a:gd name="connsiteX2" fmla="*/ 8888118 w 8985248"/>
              <a:gd name="connsiteY2" fmla="*/ 0 h 971303"/>
              <a:gd name="connsiteX3" fmla="*/ 8985248 w 8985248"/>
              <a:gd name="connsiteY3" fmla="*/ 97130 h 971303"/>
              <a:gd name="connsiteX4" fmla="*/ 8985248 w 8985248"/>
              <a:gd name="connsiteY4" fmla="*/ 874173 h 971303"/>
              <a:gd name="connsiteX5" fmla="*/ 8888118 w 8985248"/>
              <a:gd name="connsiteY5" fmla="*/ 971303 h 971303"/>
              <a:gd name="connsiteX6" fmla="*/ 97130 w 8985248"/>
              <a:gd name="connsiteY6" fmla="*/ 971303 h 971303"/>
              <a:gd name="connsiteX7" fmla="*/ 0 w 8985248"/>
              <a:gd name="connsiteY7" fmla="*/ 874173 h 971303"/>
              <a:gd name="connsiteX8" fmla="*/ 0 w 8985248"/>
              <a:gd name="connsiteY8" fmla="*/ 97130 h 97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85248" h="971303">
                <a:moveTo>
                  <a:pt x="0" y="97130"/>
                </a:moveTo>
                <a:cubicBezTo>
                  <a:pt x="0" y="43487"/>
                  <a:pt x="43487" y="0"/>
                  <a:pt x="97130" y="0"/>
                </a:cubicBezTo>
                <a:lnTo>
                  <a:pt x="8888118" y="0"/>
                </a:lnTo>
                <a:cubicBezTo>
                  <a:pt x="8941761" y="0"/>
                  <a:pt x="8985248" y="43487"/>
                  <a:pt x="8985248" y="97130"/>
                </a:cubicBezTo>
                <a:lnTo>
                  <a:pt x="8985248" y="874173"/>
                </a:lnTo>
                <a:cubicBezTo>
                  <a:pt x="8985248" y="927816"/>
                  <a:pt x="8941761" y="971303"/>
                  <a:pt x="8888118" y="971303"/>
                </a:cubicBezTo>
                <a:lnTo>
                  <a:pt x="97130" y="971303"/>
                </a:lnTo>
                <a:cubicBezTo>
                  <a:pt x="43487" y="971303"/>
                  <a:pt x="0" y="927816"/>
                  <a:pt x="0" y="874173"/>
                </a:cubicBezTo>
                <a:lnTo>
                  <a:pt x="0" y="97130"/>
                </a:lnTo>
                <a:close/>
              </a:path>
            </a:pathLst>
          </a:custGeom>
          <a:solidFill>
            <a:srgbClr val="D8CBC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66570" tIns="72390" rIns="72390" bIns="72390" numCol="1" spcCol="1270" anchor="t" anchorCtr="0">
            <a:noAutofit/>
          </a:bodyPr>
          <a:lstStyle/>
          <a:p>
            <a:pPr defTabSz="844550" eaLnBrk="0" fontAlgn="base" hangingPunct="0">
              <a:lnSpc>
                <a:spcPct val="90000"/>
              </a:lnSpc>
              <a:spcBef>
                <a:spcPct val="0"/>
              </a:spcBef>
              <a:spcAft>
                <a:spcPct val="35000"/>
              </a:spcAft>
              <a:buClr>
                <a:srgbClr val="0B1F65"/>
              </a:buClr>
              <a:buFont typeface="Webdings" pitchFamily="18" charset="2"/>
              <a:buNone/>
            </a:pPr>
            <a:endParaRPr lang="en-US" sz="1400">
              <a:solidFill>
                <a:srgbClr val="000000"/>
              </a:solidFill>
            </a:endParaRPr>
          </a:p>
        </p:txBody>
      </p:sp>
      <p:sp>
        <p:nvSpPr>
          <p:cNvPr id="12" name="Rounded Rectangle 11"/>
          <p:cNvSpPr/>
          <p:nvPr/>
        </p:nvSpPr>
        <p:spPr>
          <a:xfrm>
            <a:off x="682472" y="1379891"/>
            <a:ext cx="2212462" cy="777042"/>
          </a:xfrm>
          <a:prstGeom prst="roundRect">
            <a:avLst/>
          </a:prstGeom>
          <a:solidFill>
            <a:schemeClr val="accent1"/>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eaLnBrk="0" fontAlgn="base" hangingPunct="0">
              <a:spcBef>
                <a:spcPct val="10000"/>
              </a:spcBef>
              <a:spcAft>
                <a:spcPct val="0"/>
              </a:spcAft>
              <a:buClr>
                <a:srgbClr val="0B1F65"/>
              </a:buClr>
              <a:buFont typeface="Webdings" pitchFamily="18" charset="2"/>
              <a:buNone/>
              <a:defRPr/>
            </a:pPr>
            <a:r>
              <a:rPr lang="en-US" sz="1400" b="1">
                <a:solidFill>
                  <a:prstClr val="white"/>
                </a:solidFill>
              </a:rPr>
              <a:t>Who is the end consumer?</a:t>
            </a:r>
          </a:p>
        </p:txBody>
      </p:sp>
      <p:sp>
        <p:nvSpPr>
          <p:cNvPr id="16" name="Freeform 15"/>
          <p:cNvSpPr/>
          <p:nvPr/>
        </p:nvSpPr>
        <p:spPr>
          <a:xfrm>
            <a:off x="562888" y="2351196"/>
            <a:ext cx="11062312" cy="971303"/>
          </a:xfrm>
          <a:custGeom>
            <a:avLst/>
            <a:gdLst>
              <a:gd name="connsiteX0" fmla="*/ 0 w 8985248"/>
              <a:gd name="connsiteY0" fmla="*/ 97130 h 971303"/>
              <a:gd name="connsiteX1" fmla="*/ 97130 w 8985248"/>
              <a:gd name="connsiteY1" fmla="*/ 0 h 971303"/>
              <a:gd name="connsiteX2" fmla="*/ 8888118 w 8985248"/>
              <a:gd name="connsiteY2" fmla="*/ 0 h 971303"/>
              <a:gd name="connsiteX3" fmla="*/ 8985248 w 8985248"/>
              <a:gd name="connsiteY3" fmla="*/ 97130 h 971303"/>
              <a:gd name="connsiteX4" fmla="*/ 8985248 w 8985248"/>
              <a:gd name="connsiteY4" fmla="*/ 874173 h 971303"/>
              <a:gd name="connsiteX5" fmla="*/ 8888118 w 8985248"/>
              <a:gd name="connsiteY5" fmla="*/ 971303 h 971303"/>
              <a:gd name="connsiteX6" fmla="*/ 97130 w 8985248"/>
              <a:gd name="connsiteY6" fmla="*/ 971303 h 971303"/>
              <a:gd name="connsiteX7" fmla="*/ 0 w 8985248"/>
              <a:gd name="connsiteY7" fmla="*/ 874173 h 971303"/>
              <a:gd name="connsiteX8" fmla="*/ 0 w 8985248"/>
              <a:gd name="connsiteY8" fmla="*/ 97130 h 97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85248" h="971303">
                <a:moveTo>
                  <a:pt x="0" y="97130"/>
                </a:moveTo>
                <a:cubicBezTo>
                  <a:pt x="0" y="43487"/>
                  <a:pt x="43487" y="0"/>
                  <a:pt x="97130" y="0"/>
                </a:cubicBezTo>
                <a:lnTo>
                  <a:pt x="8888118" y="0"/>
                </a:lnTo>
                <a:cubicBezTo>
                  <a:pt x="8941761" y="0"/>
                  <a:pt x="8985248" y="43487"/>
                  <a:pt x="8985248" y="97130"/>
                </a:cubicBezTo>
                <a:lnTo>
                  <a:pt x="8985248" y="874173"/>
                </a:lnTo>
                <a:cubicBezTo>
                  <a:pt x="8985248" y="927816"/>
                  <a:pt x="8941761" y="971303"/>
                  <a:pt x="8888118" y="971303"/>
                </a:cubicBezTo>
                <a:lnTo>
                  <a:pt x="97130" y="971303"/>
                </a:lnTo>
                <a:cubicBezTo>
                  <a:pt x="43487" y="971303"/>
                  <a:pt x="0" y="927816"/>
                  <a:pt x="0" y="874173"/>
                </a:cubicBezTo>
                <a:lnTo>
                  <a:pt x="0" y="97130"/>
                </a:lnTo>
                <a:close/>
              </a:path>
            </a:pathLst>
          </a:custGeom>
          <a:solidFill>
            <a:srgbClr val="D8CBC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66570" tIns="72390" rIns="72390" bIns="72390" numCol="1" spcCol="1270" anchor="t" anchorCtr="0">
            <a:noAutofit/>
          </a:bodyPr>
          <a:lstStyle/>
          <a:p>
            <a:pPr defTabSz="844550" eaLnBrk="0" fontAlgn="base" hangingPunct="0">
              <a:lnSpc>
                <a:spcPct val="90000"/>
              </a:lnSpc>
              <a:spcBef>
                <a:spcPct val="0"/>
              </a:spcBef>
              <a:spcAft>
                <a:spcPct val="35000"/>
              </a:spcAft>
              <a:buClr>
                <a:srgbClr val="0B1F65"/>
              </a:buClr>
              <a:buFont typeface="Webdings" pitchFamily="18" charset="2"/>
              <a:buNone/>
            </a:pPr>
            <a:endParaRPr lang="en-US" sz="1400">
              <a:solidFill>
                <a:srgbClr val="000000"/>
              </a:solidFill>
            </a:endParaRPr>
          </a:p>
        </p:txBody>
      </p:sp>
      <p:sp>
        <p:nvSpPr>
          <p:cNvPr id="21" name="Rounded Rectangle 20"/>
          <p:cNvSpPr/>
          <p:nvPr/>
        </p:nvSpPr>
        <p:spPr>
          <a:xfrm>
            <a:off x="682472" y="2448325"/>
            <a:ext cx="2212462" cy="777042"/>
          </a:xfrm>
          <a:prstGeom prst="roundRect">
            <a:avLst/>
          </a:prstGeom>
          <a:solidFill>
            <a:schemeClr val="accent1"/>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eaLnBrk="0" fontAlgn="base" hangingPunct="0">
              <a:spcBef>
                <a:spcPct val="10000"/>
              </a:spcBef>
              <a:spcAft>
                <a:spcPct val="0"/>
              </a:spcAft>
              <a:buClr>
                <a:srgbClr val="0B1F65"/>
              </a:buClr>
              <a:buFont typeface="Webdings" pitchFamily="18" charset="2"/>
              <a:buNone/>
              <a:defRPr/>
            </a:pPr>
            <a:r>
              <a:rPr lang="en-US" sz="1400" b="1">
                <a:solidFill>
                  <a:prstClr val="white"/>
                </a:solidFill>
              </a:rPr>
              <a:t>What is the business question?</a:t>
            </a:r>
          </a:p>
        </p:txBody>
      </p:sp>
      <p:sp>
        <p:nvSpPr>
          <p:cNvPr id="22" name="Freeform 21"/>
          <p:cNvSpPr/>
          <p:nvPr/>
        </p:nvSpPr>
        <p:spPr>
          <a:xfrm>
            <a:off x="562888" y="3419629"/>
            <a:ext cx="11062312" cy="971303"/>
          </a:xfrm>
          <a:custGeom>
            <a:avLst/>
            <a:gdLst>
              <a:gd name="connsiteX0" fmla="*/ 0 w 8985248"/>
              <a:gd name="connsiteY0" fmla="*/ 97130 h 971303"/>
              <a:gd name="connsiteX1" fmla="*/ 97130 w 8985248"/>
              <a:gd name="connsiteY1" fmla="*/ 0 h 971303"/>
              <a:gd name="connsiteX2" fmla="*/ 8888118 w 8985248"/>
              <a:gd name="connsiteY2" fmla="*/ 0 h 971303"/>
              <a:gd name="connsiteX3" fmla="*/ 8985248 w 8985248"/>
              <a:gd name="connsiteY3" fmla="*/ 97130 h 971303"/>
              <a:gd name="connsiteX4" fmla="*/ 8985248 w 8985248"/>
              <a:gd name="connsiteY4" fmla="*/ 874173 h 971303"/>
              <a:gd name="connsiteX5" fmla="*/ 8888118 w 8985248"/>
              <a:gd name="connsiteY5" fmla="*/ 971303 h 971303"/>
              <a:gd name="connsiteX6" fmla="*/ 97130 w 8985248"/>
              <a:gd name="connsiteY6" fmla="*/ 971303 h 971303"/>
              <a:gd name="connsiteX7" fmla="*/ 0 w 8985248"/>
              <a:gd name="connsiteY7" fmla="*/ 874173 h 971303"/>
              <a:gd name="connsiteX8" fmla="*/ 0 w 8985248"/>
              <a:gd name="connsiteY8" fmla="*/ 97130 h 97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85248" h="971303">
                <a:moveTo>
                  <a:pt x="0" y="97130"/>
                </a:moveTo>
                <a:cubicBezTo>
                  <a:pt x="0" y="43487"/>
                  <a:pt x="43487" y="0"/>
                  <a:pt x="97130" y="0"/>
                </a:cubicBezTo>
                <a:lnTo>
                  <a:pt x="8888118" y="0"/>
                </a:lnTo>
                <a:cubicBezTo>
                  <a:pt x="8941761" y="0"/>
                  <a:pt x="8985248" y="43487"/>
                  <a:pt x="8985248" y="97130"/>
                </a:cubicBezTo>
                <a:lnTo>
                  <a:pt x="8985248" y="874173"/>
                </a:lnTo>
                <a:cubicBezTo>
                  <a:pt x="8985248" y="927816"/>
                  <a:pt x="8941761" y="971303"/>
                  <a:pt x="8888118" y="971303"/>
                </a:cubicBezTo>
                <a:lnTo>
                  <a:pt x="97130" y="971303"/>
                </a:lnTo>
                <a:cubicBezTo>
                  <a:pt x="43487" y="971303"/>
                  <a:pt x="0" y="927816"/>
                  <a:pt x="0" y="874173"/>
                </a:cubicBezTo>
                <a:lnTo>
                  <a:pt x="0" y="97130"/>
                </a:lnTo>
                <a:close/>
              </a:path>
            </a:pathLst>
          </a:custGeom>
          <a:solidFill>
            <a:srgbClr val="D8CBC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66570" tIns="72390" rIns="72390" bIns="72390" numCol="1" spcCol="1270" anchor="t" anchorCtr="0">
            <a:noAutofit/>
          </a:bodyPr>
          <a:lstStyle/>
          <a:p>
            <a:pPr defTabSz="844550" eaLnBrk="0" fontAlgn="base" hangingPunct="0">
              <a:lnSpc>
                <a:spcPct val="90000"/>
              </a:lnSpc>
              <a:spcBef>
                <a:spcPct val="0"/>
              </a:spcBef>
              <a:spcAft>
                <a:spcPct val="35000"/>
              </a:spcAft>
              <a:buClr>
                <a:srgbClr val="0B1F65"/>
              </a:buClr>
              <a:buFont typeface="Webdings" pitchFamily="18" charset="2"/>
              <a:buNone/>
            </a:pPr>
            <a:endParaRPr lang="en-US" sz="1400">
              <a:solidFill>
                <a:srgbClr val="000000"/>
              </a:solidFill>
            </a:endParaRPr>
          </a:p>
        </p:txBody>
      </p:sp>
      <p:sp>
        <p:nvSpPr>
          <p:cNvPr id="23" name="Rounded Rectangle 22"/>
          <p:cNvSpPr/>
          <p:nvPr/>
        </p:nvSpPr>
        <p:spPr>
          <a:xfrm>
            <a:off x="682472" y="3516759"/>
            <a:ext cx="2212462" cy="777042"/>
          </a:xfrm>
          <a:prstGeom prst="roundRect">
            <a:avLst/>
          </a:prstGeom>
          <a:solidFill>
            <a:schemeClr val="accent1"/>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eaLnBrk="0" fontAlgn="base" hangingPunct="0">
              <a:spcBef>
                <a:spcPct val="10000"/>
              </a:spcBef>
              <a:spcAft>
                <a:spcPct val="0"/>
              </a:spcAft>
              <a:buClr>
                <a:srgbClr val="0B1F65"/>
              </a:buClr>
              <a:buFont typeface="Webdings" pitchFamily="18" charset="2"/>
              <a:buNone/>
            </a:pPr>
            <a:r>
              <a:rPr lang="en-US" sz="1400" b="1">
                <a:solidFill>
                  <a:prstClr val="white">
                    <a:hueOff val="0"/>
                    <a:satOff val="0"/>
                    <a:lumOff val="0"/>
                    <a:alphaOff val="0"/>
                  </a:prstClr>
                </a:solidFill>
              </a:rPr>
              <a:t>What triggered the question?</a:t>
            </a:r>
          </a:p>
        </p:txBody>
      </p:sp>
      <p:sp>
        <p:nvSpPr>
          <p:cNvPr id="24" name="Freeform 23"/>
          <p:cNvSpPr/>
          <p:nvPr/>
        </p:nvSpPr>
        <p:spPr>
          <a:xfrm>
            <a:off x="562888" y="4488064"/>
            <a:ext cx="11062312" cy="971303"/>
          </a:xfrm>
          <a:custGeom>
            <a:avLst/>
            <a:gdLst>
              <a:gd name="connsiteX0" fmla="*/ 0 w 8985248"/>
              <a:gd name="connsiteY0" fmla="*/ 97130 h 971303"/>
              <a:gd name="connsiteX1" fmla="*/ 97130 w 8985248"/>
              <a:gd name="connsiteY1" fmla="*/ 0 h 971303"/>
              <a:gd name="connsiteX2" fmla="*/ 8888118 w 8985248"/>
              <a:gd name="connsiteY2" fmla="*/ 0 h 971303"/>
              <a:gd name="connsiteX3" fmla="*/ 8985248 w 8985248"/>
              <a:gd name="connsiteY3" fmla="*/ 97130 h 971303"/>
              <a:gd name="connsiteX4" fmla="*/ 8985248 w 8985248"/>
              <a:gd name="connsiteY4" fmla="*/ 874173 h 971303"/>
              <a:gd name="connsiteX5" fmla="*/ 8888118 w 8985248"/>
              <a:gd name="connsiteY5" fmla="*/ 971303 h 971303"/>
              <a:gd name="connsiteX6" fmla="*/ 97130 w 8985248"/>
              <a:gd name="connsiteY6" fmla="*/ 971303 h 971303"/>
              <a:gd name="connsiteX7" fmla="*/ 0 w 8985248"/>
              <a:gd name="connsiteY7" fmla="*/ 874173 h 971303"/>
              <a:gd name="connsiteX8" fmla="*/ 0 w 8985248"/>
              <a:gd name="connsiteY8" fmla="*/ 97130 h 97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85248" h="971303">
                <a:moveTo>
                  <a:pt x="0" y="97130"/>
                </a:moveTo>
                <a:cubicBezTo>
                  <a:pt x="0" y="43487"/>
                  <a:pt x="43487" y="0"/>
                  <a:pt x="97130" y="0"/>
                </a:cubicBezTo>
                <a:lnTo>
                  <a:pt x="8888118" y="0"/>
                </a:lnTo>
                <a:cubicBezTo>
                  <a:pt x="8941761" y="0"/>
                  <a:pt x="8985248" y="43487"/>
                  <a:pt x="8985248" y="97130"/>
                </a:cubicBezTo>
                <a:lnTo>
                  <a:pt x="8985248" y="874173"/>
                </a:lnTo>
                <a:cubicBezTo>
                  <a:pt x="8985248" y="927816"/>
                  <a:pt x="8941761" y="971303"/>
                  <a:pt x="8888118" y="971303"/>
                </a:cubicBezTo>
                <a:lnTo>
                  <a:pt x="97130" y="971303"/>
                </a:lnTo>
                <a:cubicBezTo>
                  <a:pt x="43487" y="971303"/>
                  <a:pt x="0" y="927816"/>
                  <a:pt x="0" y="874173"/>
                </a:cubicBezTo>
                <a:lnTo>
                  <a:pt x="0" y="97130"/>
                </a:lnTo>
                <a:close/>
              </a:path>
            </a:pathLst>
          </a:custGeom>
          <a:solidFill>
            <a:srgbClr val="D8CBC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66570" tIns="72390" rIns="72390" bIns="72390" numCol="1" spcCol="1270" anchor="t" anchorCtr="0">
            <a:noAutofit/>
          </a:bodyPr>
          <a:lstStyle/>
          <a:p>
            <a:pPr defTabSz="844550" eaLnBrk="0" fontAlgn="base" hangingPunct="0">
              <a:lnSpc>
                <a:spcPct val="90000"/>
              </a:lnSpc>
              <a:spcBef>
                <a:spcPct val="0"/>
              </a:spcBef>
              <a:spcAft>
                <a:spcPct val="35000"/>
              </a:spcAft>
              <a:buClr>
                <a:srgbClr val="0B1F65"/>
              </a:buClr>
              <a:buFont typeface="Webdings" pitchFamily="18" charset="2"/>
              <a:buNone/>
            </a:pPr>
            <a:endParaRPr lang="en-US" sz="1400">
              <a:solidFill>
                <a:srgbClr val="000000"/>
              </a:solidFill>
            </a:endParaRPr>
          </a:p>
        </p:txBody>
      </p:sp>
      <p:sp>
        <p:nvSpPr>
          <p:cNvPr id="25" name="Rounded Rectangle 24"/>
          <p:cNvSpPr/>
          <p:nvPr/>
        </p:nvSpPr>
        <p:spPr>
          <a:xfrm>
            <a:off x="682472" y="4585193"/>
            <a:ext cx="2212462" cy="777042"/>
          </a:xfrm>
          <a:prstGeom prst="roundRect">
            <a:avLst/>
          </a:prstGeom>
          <a:solidFill>
            <a:schemeClr val="accent1"/>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eaLnBrk="0" fontAlgn="base" hangingPunct="0">
              <a:spcBef>
                <a:spcPct val="10000"/>
              </a:spcBef>
              <a:spcAft>
                <a:spcPct val="0"/>
              </a:spcAft>
              <a:buClr>
                <a:srgbClr val="0B1F65"/>
              </a:buClr>
              <a:buFont typeface="Webdings" pitchFamily="18" charset="2"/>
              <a:buNone/>
              <a:defRPr/>
            </a:pPr>
            <a:r>
              <a:rPr lang="en-US" sz="1400" b="1">
                <a:solidFill>
                  <a:prstClr val="white"/>
                </a:solidFill>
              </a:rPr>
              <a:t>What do you intend to do with the output?</a:t>
            </a:r>
          </a:p>
        </p:txBody>
      </p:sp>
      <p:sp>
        <p:nvSpPr>
          <p:cNvPr id="26" name="Freeform 25"/>
          <p:cNvSpPr/>
          <p:nvPr/>
        </p:nvSpPr>
        <p:spPr>
          <a:xfrm>
            <a:off x="562888" y="5556498"/>
            <a:ext cx="11062312" cy="971303"/>
          </a:xfrm>
          <a:custGeom>
            <a:avLst/>
            <a:gdLst>
              <a:gd name="connsiteX0" fmla="*/ 0 w 8985248"/>
              <a:gd name="connsiteY0" fmla="*/ 97130 h 971303"/>
              <a:gd name="connsiteX1" fmla="*/ 97130 w 8985248"/>
              <a:gd name="connsiteY1" fmla="*/ 0 h 971303"/>
              <a:gd name="connsiteX2" fmla="*/ 8888118 w 8985248"/>
              <a:gd name="connsiteY2" fmla="*/ 0 h 971303"/>
              <a:gd name="connsiteX3" fmla="*/ 8985248 w 8985248"/>
              <a:gd name="connsiteY3" fmla="*/ 97130 h 971303"/>
              <a:gd name="connsiteX4" fmla="*/ 8985248 w 8985248"/>
              <a:gd name="connsiteY4" fmla="*/ 874173 h 971303"/>
              <a:gd name="connsiteX5" fmla="*/ 8888118 w 8985248"/>
              <a:gd name="connsiteY5" fmla="*/ 971303 h 971303"/>
              <a:gd name="connsiteX6" fmla="*/ 97130 w 8985248"/>
              <a:gd name="connsiteY6" fmla="*/ 971303 h 971303"/>
              <a:gd name="connsiteX7" fmla="*/ 0 w 8985248"/>
              <a:gd name="connsiteY7" fmla="*/ 874173 h 971303"/>
              <a:gd name="connsiteX8" fmla="*/ 0 w 8985248"/>
              <a:gd name="connsiteY8" fmla="*/ 97130 h 97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85248" h="971303">
                <a:moveTo>
                  <a:pt x="0" y="97130"/>
                </a:moveTo>
                <a:cubicBezTo>
                  <a:pt x="0" y="43487"/>
                  <a:pt x="43487" y="0"/>
                  <a:pt x="97130" y="0"/>
                </a:cubicBezTo>
                <a:lnTo>
                  <a:pt x="8888118" y="0"/>
                </a:lnTo>
                <a:cubicBezTo>
                  <a:pt x="8941761" y="0"/>
                  <a:pt x="8985248" y="43487"/>
                  <a:pt x="8985248" y="97130"/>
                </a:cubicBezTo>
                <a:lnTo>
                  <a:pt x="8985248" y="874173"/>
                </a:lnTo>
                <a:cubicBezTo>
                  <a:pt x="8985248" y="927816"/>
                  <a:pt x="8941761" y="971303"/>
                  <a:pt x="8888118" y="971303"/>
                </a:cubicBezTo>
                <a:lnTo>
                  <a:pt x="97130" y="971303"/>
                </a:lnTo>
                <a:cubicBezTo>
                  <a:pt x="43487" y="971303"/>
                  <a:pt x="0" y="927816"/>
                  <a:pt x="0" y="874173"/>
                </a:cubicBezTo>
                <a:lnTo>
                  <a:pt x="0" y="97130"/>
                </a:lnTo>
                <a:close/>
              </a:path>
            </a:pathLst>
          </a:custGeom>
          <a:solidFill>
            <a:srgbClr val="D8CBC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66570" tIns="72390" rIns="72390" bIns="72390" numCol="1" spcCol="1270" anchor="t" anchorCtr="0">
            <a:noAutofit/>
          </a:bodyPr>
          <a:lstStyle/>
          <a:p>
            <a:pPr defTabSz="844550" eaLnBrk="0" fontAlgn="base" hangingPunct="0">
              <a:lnSpc>
                <a:spcPct val="90000"/>
              </a:lnSpc>
              <a:spcBef>
                <a:spcPct val="0"/>
              </a:spcBef>
              <a:spcAft>
                <a:spcPct val="35000"/>
              </a:spcAft>
              <a:buClr>
                <a:srgbClr val="0B1F65"/>
              </a:buClr>
              <a:buFont typeface="Webdings" pitchFamily="18" charset="2"/>
              <a:buNone/>
            </a:pPr>
            <a:endParaRPr lang="en-US" sz="1400">
              <a:solidFill>
                <a:srgbClr val="000000"/>
              </a:solidFill>
            </a:endParaRPr>
          </a:p>
        </p:txBody>
      </p:sp>
      <p:sp>
        <p:nvSpPr>
          <p:cNvPr id="27" name="Rounded Rectangle 26"/>
          <p:cNvSpPr/>
          <p:nvPr/>
        </p:nvSpPr>
        <p:spPr>
          <a:xfrm>
            <a:off x="682472" y="5653627"/>
            <a:ext cx="2212462" cy="777042"/>
          </a:xfrm>
          <a:prstGeom prst="roundRect">
            <a:avLst/>
          </a:prstGeom>
          <a:solidFill>
            <a:schemeClr val="accent1"/>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eaLnBrk="0" fontAlgn="base" hangingPunct="0">
              <a:spcBef>
                <a:spcPct val="10000"/>
              </a:spcBef>
              <a:spcAft>
                <a:spcPct val="0"/>
              </a:spcAft>
              <a:buClr>
                <a:srgbClr val="0B1F65"/>
              </a:buClr>
              <a:buFont typeface="Webdings" pitchFamily="18" charset="2"/>
              <a:buNone/>
              <a:defRPr/>
            </a:pPr>
            <a:r>
              <a:rPr lang="en-US" sz="1400" b="1">
                <a:solidFill>
                  <a:prstClr val="white"/>
                </a:solidFill>
              </a:rPr>
              <a:t>What do you ‘expect’ as the outcomes?</a:t>
            </a:r>
          </a:p>
        </p:txBody>
      </p:sp>
      <p:sp>
        <p:nvSpPr>
          <p:cNvPr id="14" name="Text Placeholder 14"/>
          <p:cNvSpPr>
            <a:spLocks noGrp="1"/>
          </p:cNvSpPr>
          <p:nvPr>
            <p:ph type="body" sz="quarter" idx="14" hasCustomPrompt="1"/>
          </p:nvPr>
        </p:nvSpPr>
        <p:spPr>
          <a:xfrm>
            <a:off x="2894933" y="1311212"/>
            <a:ext cx="8714632" cy="914400"/>
          </a:xfrm>
          <a:ln>
            <a:noFill/>
          </a:ln>
        </p:spPr>
        <p:txBody>
          <a:bodyPr lIns="91440" tIns="0" rIns="91440"/>
          <a:lstStyle>
            <a:lvl1pPr>
              <a:spcBef>
                <a:spcPts val="600"/>
              </a:spcBef>
              <a:defRPr sz="1400" baseline="0"/>
            </a:lvl1pPr>
            <a:lvl2pPr>
              <a:lnSpc>
                <a:spcPct val="100000"/>
              </a:lnSpc>
              <a:spcBef>
                <a:spcPts val="300"/>
              </a:spcBef>
              <a:defRPr sz="1200" baseline="0"/>
            </a:lvl2pPr>
          </a:lstStyle>
          <a:p>
            <a:pPr lvl="0"/>
            <a:r>
              <a:rPr lang="en-US"/>
              <a:t>Understand who the end consumer of the request would be – in several cases, this may not be the requestor himself/herself</a:t>
            </a:r>
          </a:p>
          <a:p>
            <a:pPr lvl="1"/>
            <a:endParaRPr lang="en-US"/>
          </a:p>
        </p:txBody>
      </p:sp>
      <p:sp>
        <p:nvSpPr>
          <p:cNvPr id="17" name="Text Placeholder 14"/>
          <p:cNvSpPr>
            <a:spLocks noGrp="1"/>
          </p:cNvSpPr>
          <p:nvPr>
            <p:ph type="body" sz="quarter" idx="15" hasCustomPrompt="1"/>
          </p:nvPr>
        </p:nvSpPr>
        <p:spPr>
          <a:xfrm>
            <a:off x="2894933" y="2379646"/>
            <a:ext cx="8714632" cy="914400"/>
          </a:xfrm>
          <a:ln>
            <a:noFill/>
          </a:ln>
        </p:spPr>
        <p:txBody>
          <a:bodyPr lIns="91440" tIns="0" rIns="91440"/>
          <a:lstStyle>
            <a:lvl1pPr>
              <a:spcBef>
                <a:spcPts val="600"/>
              </a:spcBef>
              <a:defRPr sz="1400" baseline="0"/>
            </a:lvl1pPr>
            <a:lvl2pPr>
              <a:lnSpc>
                <a:spcPct val="100000"/>
              </a:lnSpc>
              <a:spcBef>
                <a:spcPts val="300"/>
              </a:spcBef>
              <a:defRPr sz="1200" baseline="0"/>
            </a:lvl2pPr>
          </a:lstStyle>
          <a:p>
            <a:pPr lvl="0"/>
            <a:r>
              <a:rPr lang="en-US"/>
              <a:t>Understand the request in business terms and not the specific data or refresh request</a:t>
            </a:r>
          </a:p>
        </p:txBody>
      </p:sp>
      <p:sp>
        <p:nvSpPr>
          <p:cNvPr id="18" name="Text Placeholder 14"/>
          <p:cNvSpPr>
            <a:spLocks noGrp="1"/>
          </p:cNvSpPr>
          <p:nvPr>
            <p:ph type="body" sz="quarter" idx="16" hasCustomPrompt="1"/>
          </p:nvPr>
        </p:nvSpPr>
        <p:spPr>
          <a:xfrm>
            <a:off x="2894933" y="3445029"/>
            <a:ext cx="8714632" cy="914400"/>
          </a:xfrm>
          <a:ln>
            <a:noFill/>
          </a:ln>
        </p:spPr>
        <p:txBody>
          <a:bodyPr lIns="91440" tIns="0" rIns="91440"/>
          <a:lstStyle>
            <a:lvl1pPr>
              <a:spcBef>
                <a:spcPts val="600"/>
              </a:spcBef>
              <a:defRPr sz="1400" baseline="0"/>
            </a:lvl1pPr>
            <a:lvl2pPr>
              <a:lnSpc>
                <a:spcPct val="100000"/>
              </a:lnSpc>
              <a:spcBef>
                <a:spcPts val="300"/>
              </a:spcBef>
              <a:defRPr sz="1200" baseline="0"/>
            </a:lvl2pPr>
          </a:lstStyle>
          <a:p>
            <a:pPr lvl="0"/>
            <a:r>
              <a:rPr lang="en-US"/>
              <a:t>Understand the factors that drove the requestor to ask this question</a:t>
            </a:r>
          </a:p>
        </p:txBody>
      </p:sp>
      <p:sp>
        <p:nvSpPr>
          <p:cNvPr id="19" name="Text Placeholder 14"/>
          <p:cNvSpPr>
            <a:spLocks noGrp="1"/>
          </p:cNvSpPr>
          <p:nvPr>
            <p:ph type="body" sz="quarter" idx="17" hasCustomPrompt="1"/>
          </p:nvPr>
        </p:nvSpPr>
        <p:spPr>
          <a:xfrm>
            <a:off x="2894933" y="4513463"/>
            <a:ext cx="8714632" cy="914400"/>
          </a:xfrm>
          <a:ln>
            <a:noFill/>
          </a:ln>
        </p:spPr>
        <p:txBody>
          <a:bodyPr lIns="91440" tIns="0" rIns="91440"/>
          <a:lstStyle>
            <a:lvl1pPr>
              <a:spcBef>
                <a:spcPts val="600"/>
              </a:spcBef>
              <a:defRPr sz="1400" baseline="0"/>
            </a:lvl1pPr>
            <a:lvl2pPr>
              <a:lnSpc>
                <a:spcPct val="100000"/>
              </a:lnSpc>
              <a:spcBef>
                <a:spcPts val="300"/>
              </a:spcBef>
              <a:defRPr sz="1200" baseline="0"/>
            </a:lvl2pPr>
          </a:lstStyle>
          <a:p>
            <a:pPr lvl="0"/>
            <a:r>
              <a:rPr lang="en-US"/>
              <a:t>Understand the consumption of this request – important to be aware since there will be a limited opportunity for re-work in such short cycles</a:t>
            </a:r>
          </a:p>
        </p:txBody>
      </p:sp>
      <p:sp>
        <p:nvSpPr>
          <p:cNvPr id="20" name="Text Placeholder 14"/>
          <p:cNvSpPr>
            <a:spLocks noGrp="1"/>
          </p:cNvSpPr>
          <p:nvPr>
            <p:ph type="body" sz="quarter" idx="18" hasCustomPrompt="1"/>
          </p:nvPr>
        </p:nvSpPr>
        <p:spPr>
          <a:xfrm>
            <a:off x="2894933" y="5581897"/>
            <a:ext cx="8714632" cy="914400"/>
          </a:xfrm>
          <a:ln>
            <a:noFill/>
          </a:ln>
        </p:spPr>
        <p:txBody>
          <a:bodyPr lIns="91440" tIns="0" rIns="91440"/>
          <a:lstStyle>
            <a:lvl1pPr>
              <a:spcBef>
                <a:spcPts val="600"/>
              </a:spcBef>
              <a:defRPr sz="1400" baseline="0"/>
            </a:lvl1pPr>
            <a:lvl2pPr>
              <a:lnSpc>
                <a:spcPct val="100000"/>
              </a:lnSpc>
              <a:spcBef>
                <a:spcPts val="300"/>
              </a:spcBef>
              <a:defRPr sz="1200" baseline="0"/>
            </a:lvl2pPr>
          </a:lstStyle>
          <a:p>
            <a:pPr lvl="0"/>
            <a:r>
              <a:rPr lang="en-US"/>
              <a:t>Understand the expected ‘takeaways’ from this request – this can be used to validate the output and also define the sniff checks that need to be defined</a:t>
            </a:r>
          </a:p>
        </p:txBody>
      </p:sp>
    </p:spTree>
    <p:extLst>
      <p:ext uri="{BB962C8B-B14F-4D97-AF65-F5344CB8AC3E}">
        <p14:creationId xmlns:p14="http://schemas.microsoft.com/office/powerpoint/2010/main" val="2902168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EE62F-4175-4E6E-AEDF-56E94CEC33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137C928-D9DF-48F0-AECB-DE5504B257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8B445C6-7C69-40F3-AF3B-3A928E1EEB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CFBD3C1-2C57-453F-B987-32DDF3AEE099}"/>
              </a:ext>
            </a:extLst>
          </p:cNvPr>
          <p:cNvSpPr>
            <a:spLocks noGrp="1"/>
          </p:cNvSpPr>
          <p:nvPr>
            <p:ph type="dt" sz="half" idx="10"/>
          </p:nvPr>
        </p:nvSpPr>
        <p:spPr/>
        <p:txBody>
          <a:bodyPr/>
          <a:lstStyle/>
          <a:p>
            <a:fld id="{5A53F6B1-F979-4EFB-A151-14D60A388C8D}" type="datetimeFigureOut">
              <a:rPr lang="en-IN" smtClean="0"/>
              <a:t>04-06-2020</a:t>
            </a:fld>
            <a:endParaRPr lang="en-IN"/>
          </a:p>
        </p:txBody>
      </p:sp>
      <p:sp>
        <p:nvSpPr>
          <p:cNvPr id="6" name="Footer Placeholder 5">
            <a:extLst>
              <a:ext uri="{FF2B5EF4-FFF2-40B4-BE49-F238E27FC236}">
                <a16:creationId xmlns:a16="http://schemas.microsoft.com/office/drawing/2014/main" id="{6D853B6D-AB62-47C2-8DAD-88D6AFB3248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07EEEC1-9D57-41ED-B291-A820D2F8EAD2}"/>
              </a:ext>
            </a:extLst>
          </p:cNvPr>
          <p:cNvSpPr>
            <a:spLocks noGrp="1"/>
          </p:cNvSpPr>
          <p:nvPr>
            <p:ph type="sldNum" sz="quarter" idx="12"/>
          </p:nvPr>
        </p:nvSpPr>
        <p:spPr/>
        <p:txBody>
          <a:bodyPr/>
          <a:lstStyle/>
          <a:p>
            <a:fld id="{D1B115F8-C217-456A-8CD7-4070FF8E5AAA}" type="slidenum">
              <a:rPr lang="en-IN" smtClean="0"/>
              <a:t>‹#›</a:t>
            </a:fld>
            <a:endParaRPr lang="en-IN"/>
          </a:p>
        </p:txBody>
      </p:sp>
    </p:spTree>
    <p:extLst>
      <p:ext uri="{BB962C8B-B14F-4D97-AF65-F5344CB8AC3E}">
        <p14:creationId xmlns:p14="http://schemas.microsoft.com/office/powerpoint/2010/main" val="366449464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err="1"/>
              <a:t>QFIRe</a:t>
            </a:r>
            <a:r>
              <a:rPr lang="en-US"/>
              <a:t> – What is the Key Takeaway from the Slide?</a:t>
            </a:r>
          </a:p>
        </p:txBody>
      </p:sp>
      <p:sp>
        <p:nvSpPr>
          <p:cNvPr id="32" name="TextBox 31"/>
          <p:cNvSpPr txBox="1"/>
          <p:nvPr userDrawn="1"/>
        </p:nvSpPr>
        <p:spPr>
          <a:xfrm>
            <a:off x="609796" y="1566331"/>
            <a:ext cx="10638585" cy="762001"/>
          </a:xfrm>
          <a:prstGeom prst="rect">
            <a:avLst/>
          </a:prstGeom>
          <a:solidFill>
            <a:srgbClr val="D8CBCB"/>
          </a:solidFill>
          <a:ln>
            <a:noFill/>
            <a:prstDash val="sysDash"/>
          </a:ln>
        </p:spPr>
        <p:txBody>
          <a:bodyPr wrap="square" tIns="182880" rtlCol="0">
            <a:noAutofit/>
          </a:bodyPr>
          <a:lstStyle/>
          <a:p>
            <a:pPr eaLnBrk="0" fontAlgn="base" hangingPunct="0">
              <a:spcBef>
                <a:spcPct val="10000"/>
              </a:spcBef>
              <a:spcAft>
                <a:spcPct val="0"/>
              </a:spcAft>
              <a:buClr>
                <a:srgbClr val="0B1F65"/>
              </a:buClr>
              <a:buFont typeface="Webdings" pitchFamily="18" charset="2"/>
              <a:buNone/>
            </a:pPr>
            <a:endParaRPr lang="en-US" sz="1400">
              <a:solidFill>
                <a:srgbClr val="000000"/>
              </a:solidFill>
              <a:cs typeface="Times New Roman" pitchFamily="18" charset="0"/>
            </a:endParaRPr>
          </a:p>
        </p:txBody>
      </p:sp>
      <p:sp>
        <p:nvSpPr>
          <p:cNvPr id="33" name="TextBox 32"/>
          <p:cNvSpPr txBox="1"/>
          <p:nvPr userDrawn="1"/>
        </p:nvSpPr>
        <p:spPr>
          <a:xfrm>
            <a:off x="609796" y="2662763"/>
            <a:ext cx="5216096" cy="2523068"/>
          </a:xfrm>
          <a:prstGeom prst="rect">
            <a:avLst/>
          </a:prstGeom>
          <a:solidFill>
            <a:srgbClr val="D8CBCB"/>
          </a:solidFill>
          <a:ln>
            <a:noFill/>
            <a:prstDash val="sysDash"/>
          </a:ln>
        </p:spPr>
        <p:txBody>
          <a:bodyPr wrap="square" tIns="91440" rtlCol="0">
            <a:noAutofit/>
          </a:bodyPr>
          <a:lstStyle/>
          <a:p>
            <a:pPr marL="171450" indent="-171450" eaLnBrk="0" fontAlgn="base" hangingPunct="0">
              <a:spcBef>
                <a:spcPct val="10000"/>
              </a:spcBef>
              <a:spcAft>
                <a:spcPct val="0"/>
              </a:spcAft>
              <a:buClr>
                <a:srgbClr val="0B1F65"/>
              </a:buClr>
              <a:buFont typeface="Webdings" pitchFamily="18" charset="2"/>
              <a:buChar char="4"/>
            </a:pPr>
            <a:endParaRPr lang="en-US" sz="1400">
              <a:solidFill>
                <a:srgbClr val="000000"/>
              </a:solidFill>
              <a:cs typeface="Times New Roman" pitchFamily="18" charset="0"/>
            </a:endParaRPr>
          </a:p>
        </p:txBody>
      </p:sp>
      <p:sp>
        <p:nvSpPr>
          <p:cNvPr id="34" name="TextBox 33"/>
          <p:cNvSpPr txBox="1"/>
          <p:nvPr userDrawn="1"/>
        </p:nvSpPr>
        <p:spPr>
          <a:xfrm>
            <a:off x="609796" y="5524500"/>
            <a:ext cx="10638585" cy="952500"/>
          </a:xfrm>
          <a:prstGeom prst="rect">
            <a:avLst/>
          </a:prstGeom>
          <a:solidFill>
            <a:srgbClr val="CBD3D3"/>
          </a:solidFill>
          <a:ln>
            <a:noFill/>
            <a:prstDash val="sysDash"/>
          </a:ln>
        </p:spPr>
        <p:txBody>
          <a:bodyPr wrap="square" tIns="91440" rtlCol="0">
            <a:noAutofit/>
          </a:bodyPr>
          <a:lstStyle/>
          <a:p>
            <a:pPr marL="171450" indent="-171450" eaLnBrk="0" fontAlgn="base" hangingPunct="0">
              <a:spcBef>
                <a:spcPct val="10000"/>
              </a:spcBef>
              <a:spcAft>
                <a:spcPct val="0"/>
              </a:spcAft>
              <a:buClr>
                <a:srgbClr val="0B1F65"/>
              </a:buClr>
              <a:buFont typeface="Webdings" pitchFamily="18" charset="2"/>
              <a:buChar char="4"/>
            </a:pPr>
            <a:endParaRPr lang="en-US" sz="1400">
              <a:solidFill>
                <a:srgbClr val="000000"/>
              </a:solidFill>
              <a:cs typeface="Times New Roman" pitchFamily="18" charset="0"/>
            </a:endParaRPr>
          </a:p>
        </p:txBody>
      </p:sp>
      <p:sp>
        <p:nvSpPr>
          <p:cNvPr id="35" name="Text Placeholder 14"/>
          <p:cNvSpPr>
            <a:spLocks noGrp="1"/>
          </p:cNvSpPr>
          <p:nvPr>
            <p:ph type="body" sz="quarter" idx="17" hasCustomPrompt="1"/>
          </p:nvPr>
        </p:nvSpPr>
        <p:spPr>
          <a:xfrm>
            <a:off x="609795" y="5524500"/>
            <a:ext cx="10616070" cy="952500"/>
          </a:xfrm>
          <a:ln>
            <a:noFill/>
          </a:ln>
        </p:spPr>
        <p:txBody>
          <a:bodyPr tIns="91440"/>
          <a:lstStyle>
            <a:lvl1pPr>
              <a:spcBef>
                <a:spcPts val="600"/>
              </a:spcBef>
              <a:defRPr sz="1400" baseline="0"/>
            </a:lvl1pPr>
            <a:lvl2pPr>
              <a:lnSpc>
                <a:spcPct val="100000"/>
              </a:lnSpc>
              <a:spcBef>
                <a:spcPts val="300"/>
              </a:spcBef>
              <a:defRPr sz="1200" baseline="0"/>
            </a:lvl2pPr>
          </a:lstStyle>
          <a:p>
            <a:pPr lvl="0"/>
            <a:r>
              <a:rPr lang="en-US"/>
              <a:t>Recommendation 1</a:t>
            </a:r>
          </a:p>
          <a:p>
            <a:pPr lvl="1"/>
            <a:r>
              <a:rPr lang="en-US"/>
              <a:t>Sub-recommendation 1</a:t>
            </a:r>
          </a:p>
          <a:p>
            <a:pPr lvl="0"/>
            <a:r>
              <a:rPr lang="en-US"/>
              <a:t>Recommendation 2</a:t>
            </a:r>
          </a:p>
        </p:txBody>
      </p:sp>
      <p:sp>
        <p:nvSpPr>
          <p:cNvPr id="36" name="Text Placeholder 14"/>
          <p:cNvSpPr>
            <a:spLocks noGrp="1"/>
          </p:cNvSpPr>
          <p:nvPr>
            <p:ph type="body" sz="quarter" idx="15" hasCustomPrompt="1"/>
          </p:nvPr>
        </p:nvSpPr>
        <p:spPr>
          <a:xfrm>
            <a:off x="609796" y="2662764"/>
            <a:ext cx="5216096" cy="2523067"/>
          </a:xfrm>
          <a:ln>
            <a:noFill/>
          </a:ln>
        </p:spPr>
        <p:txBody>
          <a:bodyPr tIns="91440"/>
          <a:lstStyle>
            <a:lvl1pPr>
              <a:spcBef>
                <a:spcPts val="600"/>
              </a:spcBef>
              <a:defRPr sz="1400" baseline="0"/>
            </a:lvl1pPr>
            <a:lvl2pPr>
              <a:lnSpc>
                <a:spcPct val="100000"/>
              </a:lnSpc>
              <a:spcBef>
                <a:spcPts val="300"/>
              </a:spcBef>
              <a:defRPr sz="1200" baseline="0"/>
            </a:lvl2pPr>
          </a:lstStyle>
          <a:p>
            <a:pPr lvl="0"/>
            <a:r>
              <a:rPr lang="en-US"/>
              <a:t>Finding 1</a:t>
            </a:r>
          </a:p>
          <a:p>
            <a:pPr lvl="1"/>
            <a:r>
              <a:rPr lang="en-US"/>
              <a:t>Sub-finding 1</a:t>
            </a:r>
          </a:p>
          <a:p>
            <a:pPr lvl="1"/>
            <a:r>
              <a:rPr lang="en-US"/>
              <a:t>Sub-finding 2</a:t>
            </a:r>
          </a:p>
          <a:p>
            <a:pPr lvl="0"/>
            <a:r>
              <a:rPr lang="en-US"/>
              <a:t>Finding 2</a:t>
            </a:r>
          </a:p>
          <a:p>
            <a:pPr lvl="1"/>
            <a:r>
              <a:rPr lang="en-US"/>
              <a:t>Sub-finding 1</a:t>
            </a:r>
          </a:p>
          <a:p>
            <a:pPr lvl="1"/>
            <a:r>
              <a:rPr lang="en-US"/>
              <a:t>Sub-finding 2</a:t>
            </a:r>
          </a:p>
          <a:p>
            <a:pPr lvl="0"/>
            <a:r>
              <a:rPr lang="en-US"/>
              <a:t>Finding 3</a:t>
            </a:r>
          </a:p>
          <a:p>
            <a:pPr lvl="0"/>
            <a:r>
              <a:rPr lang="en-US"/>
              <a:t>Finding 4</a:t>
            </a:r>
          </a:p>
        </p:txBody>
      </p:sp>
      <p:sp>
        <p:nvSpPr>
          <p:cNvPr id="37" name="Text Placeholder 14"/>
          <p:cNvSpPr>
            <a:spLocks noGrp="1"/>
          </p:cNvSpPr>
          <p:nvPr>
            <p:ph type="body" sz="quarter" idx="14" hasCustomPrompt="1"/>
          </p:nvPr>
        </p:nvSpPr>
        <p:spPr>
          <a:xfrm>
            <a:off x="609795" y="1566331"/>
            <a:ext cx="10616070" cy="762001"/>
          </a:xfrm>
          <a:ln>
            <a:noFill/>
          </a:ln>
        </p:spPr>
        <p:txBody>
          <a:bodyPr tIns="91440"/>
          <a:lstStyle>
            <a:lvl1pPr>
              <a:spcBef>
                <a:spcPts val="600"/>
              </a:spcBef>
              <a:defRPr sz="1400" baseline="0"/>
            </a:lvl1pPr>
            <a:lvl2pPr>
              <a:lnSpc>
                <a:spcPct val="100000"/>
              </a:lnSpc>
              <a:spcBef>
                <a:spcPts val="300"/>
              </a:spcBef>
              <a:defRPr sz="1200" baseline="0"/>
            </a:lvl2pPr>
          </a:lstStyle>
          <a:p>
            <a:pPr lvl="0"/>
            <a:r>
              <a:rPr lang="en-US"/>
              <a:t>Question</a:t>
            </a:r>
          </a:p>
          <a:p>
            <a:pPr lvl="1"/>
            <a:r>
              <a:rPr lang="en-US"/>
              <a:t>Sub Question</a:t>
            </a:r>
          </a:p>
        </p:txBody>
      </p:sp>
      <p:sp>
        <p:nvSpPr>
          <p:cNvPr id="38" name="Rounded Rectangle 37"/>
          <p:cNvSpPr/>
          <p:nvPr userDrawn="1"/>
        </p:nvSpPr>
        <p:spPr bwMode="auto">
          <a:xfrm>
            <a:off x="726673" y="1308100"/>
            <a:ext cx="2392274" cy="342900"/>
          </a:xfrm>
          <a:prstGeom prst="roundRect">
            <a:avLst/>
          </a:prstGeom>
          <a:solidFill>
            <a:schemeClr val="accent1"/>
          </a:soli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fontAlgn="base">
              <a:spcBef>
                <a:spcPct val="100000"/>
              </a:spcBef>
              <a:spcAft>
                <a:spcPct val="0"/>
              </a:spcAft>
              <a:buFont typeface="Webdings" pitchFamily="18" charset="2"/>
              <a:buNone/>
            </a:pPr>
            <a:r>
              <a:rPr lang="en-US" sz="1600" b="1">
                <a:solidFill>
                  <a:prstClr val="white"/>
                </a:solidFill>
              </a:rPr>
              <a:t>Questions</a:t>
            </a:r>
          </a:p>
        </p:txBody>
      </p:sp>
      <p:sp>
        <p:nvSpPr>
          <p:cNvPr id="39" name="Rounded Rectangle 38"/>
          <p:cNvSpPr/>
          <p:nvPr userDrawn="1"/>
        </p:nvSpPr>
        <p:spPr bwMode="auto">
          <a:xfrm>
            <a:off x="726673" y="2396064"/>
            <a:ext cx="2392274" cy="342900"/>
          </a:xfrm>
          <a:prstGeom prst="roundRect">
            <a:avLst/>
          </a:prstGeom>
          <a:solidFill>
            <a:schemeClr val="accent1"/>
          </a:soli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fontAlgn="base">
              <a:spcBef>
                <a:spcPct val="100000"/>
              </a:spcBef>
              <a:spcAft>
                <a:spcPct val="0"/>
              </a:spcAft>
              <a:buFont typeface="Webdings" pitchFamily="18" charset="2"/>
              <a:buNone/>
            </a:pPr>
            <a:r>
              <a:rPr lang="en-US" sz="1600" b="1">
                <a:solidFill>
                  <a:prstClr val="white"/>
                </a:solidFill>
              </a:rPr>
              <a:t>Findings</a:t>
            </a:r>
          </a:p>
        </p:txBody>
      </p:sp>
      <p:sp>
        <p:nvSpPr>
          <p:cNvPr id="40" name="Rounded Rectangle 39"/>
          <p:cNvSpPr/>
          <p:nvPr userDrawn="1"/>
        </p:nvSpPr>
        <p:spPr bwMode="auto">
          <a:xfrm>
            <a:off x="726673" y="5245100"/>
            <a:ext cx="2392274" cy="342900"/>
          </a:xfrm>
          <a:prstGeom prst="roundRect">
            <a:avLst/>
          </a:prstGeom>
          <a:solidFill>
            <a:schemeClr val="accent2"/>
          </a:soli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fontAlgn="base">
              <a:spcBef>
                <a:spcPct val="100000"/>
              </a:spcBef>
              <a:spcAft>
                <a:spcPct val="0"/>
              </a:spcAft>
              <a:buFont typeface="Webdings" pitchFamily="18" charset="2"/>
              <a:buNone/>
            </a:pPr>
            <a:r>
              <a:rPr lang="en-US" sz="1600" b="1">
                <a:solidFill>
                  <a:prstClr val="white"/>
                </a:solidFill>
              </a:rPr>
              <a:t>Recommendations</a:t>
            </a:r>
          </a:p>
        </p:txBody>
      </p:sp>
      <p:sp>
        <p:nvSpPr>
          <p:cNvPr id="41" name="TextBox 40"/>
          <p:cNvSpPr txBox="1"/>
          <p:nvPr userDrawn="1"/>
        </p:nvSpPr>
        <p:spPr>
          <a:xfrm>
            <a:off x="6026030" y="2662763"/>
            <a:ext cx="5216096" cy="2523068"/>
          </a:xfrm>
          <a:prstGeom prst="rect">
            <a:avLst/>
          </a:prstGeom>
          <a:solidFill>
            <a:srgbClr val="D8CBCB"/>
          </a:solidFill>
          <a:ln>
            <a:noFill/>
            <a:prstDash val="sysDash"/>
          </a:ln>
        </p:spPr>
        <p:txBody>
          <a:bodyPr wrap="square" tIns="91440" rtlCol="0">
            <a:noAutofit/>
          </a:bodyPr>
          <a:lstStyle/>
          <a:p>
            <a:pPr marL="171450" indent="-171450" eaLnBrk="0" fontAlgn="base" hangingPunct="0">
              <a:spcBef>
                <a:spcPct val="10000"/>
              </a:spcBef>
              <a:spcAft>
                <a:spcPct val="0"/>
              </a:spcAft>
              <a:buClr>
                <a:srgbClr val="0B1F65"/>
              </a:buClr>
              <a:buFont typeface="Webdings" pitchFamily="18" charset="2"/>
              <a:buChar char="4"/>
            </a:pPr>
            <a:endParaRPr lang="en-US" sz="1400">
              <a:solidFill>
                <a:srgbClr val="000000"/>
              </a:solidFill>
              <a:cs typeface="Times New Roman" pitchFamily="18" charset="0"/>
            </a:endParaRPr>
          </a:p>
        </p:txBody>
      </p:sp>
      <p:sp>
        <p:nvSpPr>
          <p:cNvPr id="42" name="Text Placeholder 14"/>
          <p:cNvSpPr>
            <a:spLocks noGrp="1"/>
          </p:cNvSpPr>
          <p:nvPr>
            <p:ph type="body" sz="quarter" idx="18" hasCustomPrompt="1"/>
          </p:nvPr>
        </p:nvSpPr>
        <p:spPr>
          <a:xfrm>
            <a:off x="6026030" y="2662764"/>
            <a:ext cx="5216096" cy="2523067"/>
          </a:xfrm>
          <a:ln>
            <a:noFill/>
          </a:ln>
        </p:spPr>
        <p:txBody>
          <a:bodyPr tIns="91440"/>
          <a:lstStyle>
            <a:lvl1pPr>
              <a:spcBef>
                <a:spcPts val="600"/>
              </a:spcBef>
              <a:defRPr sz="1400" baseline="0"/>
            </a:lvl1pPr>
            <a:lvl2pPr>
              <a:lnSpc>
                <a:spcPct val="100000"/>
              </a:lnSpc>
              <a:spcBef>
                <a:spcPts val="300"/>
              </a:spcBef>
              <a:defRPr sz="1200"/>
            </a:lvl2pPr>
          </a:lstStyle>
          <a:p>
            <a:pPr lvl="0"/>
            <a:r>
              <a:rPr lang="en-US"/>
              <a:t>Insight 1</a:t>
            </a:r>
          </a:p>
          <a:p>
            <a:pPr lvl="1"/>
            <a:r>
              <a:rPr lang="en-US"/>
              <a:t>Sub-insight</a:t>
            </a:r>
          </a:p>
          <a:p>
            <a:pPr lvl="1"/>
            <a:r>
              <a:rPr lang="en-US"/>
              <a:t>Sub-insight</a:t>
            </a:r>
          </a:p>
          <a:p>
            <a:pPr lvl="0"/>
            <a:r>
              <a:rPr lang="en-US"/>
              <a:t>Insight 2</a:t>
            </a:r>
          </a:p>
          <a:p>
            <a:pPr lvl="0"/>
            <a:r>
              <a:rPr lang="en-US"/>
              <a:t>Insight 3</a:t>
            </a:r>
          </a:p>
          <a:p>
            <a:pPr lvl="0"/>
            <a:r>
              <a:rPr lang="en-US"/>
              <a:t>Insight 4</a:t>
            </a:r>
          </a:p>
        </p:txBody>
      </p:sp>
      <p:sp>
        <p:nvSpPr>
          <p:cNvPr id="43" name="Rounded Rectangle 42"/>
          <p:cNvSpPr/>
          <p:nvPr userDrawn="1"/>
        </p:nvSpPr>
        <p:spPr bwMode="auto">
          <a:xfrm>
            <a:off x="6142907" y="2396064"/>
            <a:ext cx="2392274" cy="342900"/>
          </a:xfrm>
          <a:prstGeom prst="roundRect">
            <a:avLst/>
          </a:prstGeom>
          <a:solidFill>
            <a:schemeClr val="accent1"/>
          </a:soli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fontAlgn="base">
              <a:spcBef>
                <a:spcPct val="100000"/>
              </a:spcBef>
              <a:spcAft>
                <a:spcPct val="0"/>
              </a:spcAft>
              <a:buFont typeface="Webdings" pitchFamily="18" charset="2"/>
              <a:buNone/>
            </a:pPr>
            <a:r>
              <a:rPr lang="en-US" sz="1600" b="1">
                <a:solidFill>
                  <a:prstClr val="white"/>
                </a:solidFill>
              </a:rPr>
              <a:t>Insights</a:t>
            </a:r>
          </a:p>
        </p:txBody>
      </p:sp>
    </p:spTree>
    <p:extLst>
      <p:ext uri="{BB962C8B-B14F-4D97-AF65-F5344CB8AC3E}">
        <p14:creationId xmlns:p14="http://schemas.microsoft.com/office/powerpoint/2010/main" val="219906327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err="1"/>
              <a:t>FIRe</a:t>
            </a:r>
            <a:r>
              <a:rPr lang="en-US"/>
              <a:t> – What is the Key Takeaway from the Slide?</a:t>
            </a:r>
          </a:p>
        </p:txBody>
      </p:sp>
      <p:sp>
        <p:nvSpPr>
          <p:cNvPr id="16" name="TextBox 15"/>
          <p:cNvSpPr txBox="1"/>
          <p:nvPr userDrawn="1"/>
        </p:nvSpPr>
        <p:spPr>
          <a:xfrm>
            <a:off x="609796" y="1646763"/>
            <a:ext cx="5216096" cy="3001438"/>
          </a:xfrm>
          <a:prstGeom prst="rect">
            <a:avLst/>
          </a:prstGeom>
          <a:solidFill>
            <a:srgbClr val="D8CBCB"/>
          </a:solidFill>
          <a:ln>
            <a:noFill/>
            <a:prstDash val="sysDash"/>
          </a:ln>
        </p:spPr>
        <p:txBody>
          <a:bodyPr wrap="square" tIns="91440" rtlCol="0">
            <a:noAutofit/>
          </a:bodyPr>
          <a:lstStyle/>
          <a:p>
            <a:pPr marL="171450" indent="-171450" eaLnBrk="0" fontAlgn="base" hangingPunct="0">
              <a:spcBef>
                <a:spcPct val="10000"/>
              </a:spcBef>
              <a:spcAft>
                <a:spcPct val="0"/>
              </a:spcAft>
              <a:buClr>
                <a:srgbClr val="0B1F65"/>
              </a:buClr>
              <a:buFont typeface="Webdings" pitchFamily="18" charset="2"/>
              <a:buChar char="4"/>
            </a:pPr>
            <a:endParaRPr lang="en-US" sz="1400">
              <a:solidFill>
                <a:srgbClr val="000000"/>
              </a:solidFill>
              <a:cs typeface="Times New Roman" pitchFamily="18" charset="0"/>
            </a:endParaRPr>
          </a:p>
        </p:txBody>
      </p:sp>
      <p:sp>
        <p:nvSpPr>
          <p:cNvPr id="17" name="TextBox 16"/>
          <p:cNvSpPr txBox="1"/>
          <p:nvPr userDrawn="1"/>
        </p:nvSpPr>
        <p:spPr>
          <a:xfrm>
            <a:off x="609796" y="5067300"/>
            <a:ext cx="10638585" cy="1384300"/>
          </a:xfrm>
          <a:prstGeom prst="rect">
            <a:avLst/>
          </a:prstGeom>
          <a:solidFill>
            <a:srgbClr val="CBD3D3"/>
          </a:solidFill>
          <a:ln>
            <a:noFill/>
            <a:prstDash val="sysDash"/>
          </a:ln>
        </p:spPr>
        <p:txBody>
          <a:bodyPr wrap="square" tIns="91440" rtlCol="0">
            <a:noAutofit/>
          </a:bodyPr>
          <a:lstStyle/>
          <a:p>
            <a:pPr marL="171450" indent="-171450" eaLnBrk="0" fontAlgn="base" hangingPunct="0">
              <a:spcBef>
                <a:spcPct val="10000"/>
              </a:spcBef>
              <a:spcAft>
                <a:spcPct val="0"/>
              </a:spcAft>
              <a:buClr>
                <a:srgbClr val="0B1F65"/>
              </a:buClr>
              <a:buFont typeface="Webdings" pitchFamily="18" charset="2"/>
              <a:buChar char="4"/>
            </a:pPr>
            <a:endParaRPr lang="en-US" sz="1400">
              <a:solidFill>
                <a:srgbClr val="000000"/>
              </a:solidFill>
              <a:cs typeface="Times New Roman" pitchFamily="18" charset="0"/>
            </a:endParaRPr>
          </a:p>
        </p:txBody>
      </p:sp>
      <p:sp>
        <p:nvSpPr>
          <p:cNvPr id="18" name="Text Placeholder 14"/>
          <p:cNvSpPr>
            <a:spLocks noGrp="1"/>
          </p:cNvSpPr>
          <p:nvPr>
            <p:ph type="body" sz="quarter" idx="17" hasCustomPrompt="1"/>
          </p:nvPr>
        </p:nvSpPr>
        <p:spPr>
          <a:xfrm>
            <a:off x="609795" y="5067300"/>
            <a:ext cx="10616070" cy="1384300"/>
          </a:xfrm>
          <a:ln>
            <a:noFill/>
          </a:ln>
        </p:spPr>
        <p:txBody>
          <a:bodyPr tIns="91440"/>
          <a:lstStyle>
            <a:lvl1pPr>
              <a:spcBef>
                <a:spcPts val="600"/>
              </a:spcBef>
              <a:defRPr sz="1400" baseline="0"/>
            </a:lvl1pPr>
            <a:lvl2pPr>
              <a:lnSpc>
                <a:spcPct val="100000"/>
              </a:lnSpc>
              <a:spcBef>
                <a:spcPts val="300"/>
              </a:spcBef>
              <a:defRPr sz="1200" baseline="0"/>
            </a:lvl2pPr>
          </a:lstStyle>
          <a:p>
            <a:pPr lvl="0"/>
            <a:r>
              <a:rPr lang="en-US"/>
              <a:t>Recommendation 1</a:t>
            </a:r>
          </a:p>
          <a:p>
            <a:pPr lvl="1"/>
            <a:r>
              <a:rPr lang="en-US"/>
              <a:t>Sub-recommendation 1</a:t>
            </a:r>
          </a:p>
          <a:p>
            <a:pPr lvl="0"/>
            <a:r>
              <a:rPr lang="en-US"/>
              <a:t>Recommendation 2</a:t>
            </a:r>
          </a:p>
        </p:txBody>
      </p:sp>
      <p:sp>
        <p:nvSpPr>
          <p:cNvPr id="19" name="Text Placeholder 14"/>
          <p:cNvSpPr>
            <a:spLocks noGrp="1"/>
          </p:cNvSpPr>
          <p:nvPr>
            <p:ph type="body" sz="quarter" idx="15" hasCustomPrompt="1"/>
          </p:nvPr>
        </p:nvSpPr>
        <p:spPr>
          <a:xfrm>
            <a:off x="609796" y="1646764"/>
            <a:ext cx="5216096" cy="3001437"/>
          </a:xfrm>
          <a:ln>
            <a:noFill/>
          </a:ln>
        </p:spPr>
        <p:txBody>
          <a:bodyPr tIns="91440"/>
          <a:lstStyle>
            <a:lvl1pPr>
              <a:spcBef>
                <a:spcPts val="600"/>
              </a:spcBef>
              <a:defRPr sz="1400" baseline="0"/>
            </a:lvl1pPr>
            <a:lvl2pPr>
              <a:lnSpc>
                <a:spcPct val="100000"/>
              </a:lnSpc>
              <a:spcBef>
                <a:spcPts val="300"/>
              </a:spcBef>
              <a:defRPr sz="1200" baseline="0"/>
            </a:lvl2pPr>
          </a:lstStyle>
          <a:p>
            <a:pPr lvl="0"/>
            <a:r>
              <a:rPr lang="en-US"/>
              <a:t>Finding 1</a:t>
            </a:r>
          </a:p>
          <a:p>
            <a:pPr lvl="1"/>
            <a:r>
              <a:rPr lang="en-US"/>
              <a:t>Sub-finding 1</a:t>
            </a:r>
          </a:p>
          <a:p>
            <a:pPr lvl="1"/>
            <a:r>
              <a:rPr lang="en-US"/>
              <a:t>Sub-finding 2</a:t>
            </a:r>
          </a:p>
          <a:p>
            <a:pPr lvl="0"/>
            <a:r>
              <a:rPr lang="en-US"/>
              <a:t>Finding 2</a:t>
            </a:r>
          </a:p>
          <a:p>
            <a:pPr lvl="1"/>
            <a:r>
              <a:rPr lang="en-US"/>
              <a:t>Sub-finding 1</a:t>
            </a:r>
          </a:p>
          <a:p>
            <a:pPr lvl="1"/>
            <a:r>
              <a:rPr lang="en-US"/>
              <a:t>Sub-finding 2</a:t>
            </a:r>
          </a:p>
          <a:p>
            <a:pPr lvl="0"/>
            <a:r>
              <a:rPr lang="en-US"/>
              <a:t>Finding 3</a:t>
            </a:r>
          </a:p>
          <a:p>
            <a:pPr lvl="0"/>
            <a:r>
              <a:rPr lang="en-US"/>
              <a:t>Finding 4</a:t>
            </a:r>
          </a:p>
        </p:txBody>
      </p:sp>
      <p:sp>
        <p:nvSpPr>
          <p:cNvPr id="20" name="Rounded Rectangle 19"/>
          <p:cNvSpPr/>
          <p:nvPr userDrawn="1"/>
        </p:nvSpPr>
        <p:spPr bwMode="auto">
          <a:xfrm>
            <a:off x="726673" y="1380064"/>
            <a:ext cx="2392274" cy="342900"/>
          </a:xfrm>
          <a:prstGeom prst="roundRect">
            <a:avLst/>
          </a:prstGeom>
          <a:solidFill>
            <a:schemeClr val="accent1"/>
          </a:soli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fontAlgn="base">
              <a:spcBef>
                <a:spcPct val="100000"/>
              </a:spcBef>
              <a:spcAft>
                <a:spcPct val="0"/>
              </a:spcAft>
              <a:buFont typeface="Webdings" pitchFamily="18" charset="2"/>
              <a:buNone/>
            </a:pPr>
            <a:r>
              <a:rPr lang="en-US" sz="1600" b="1">
                <a:solidFill>
                  <a:prstClr val="white"/>
                </a:solidFill>
              </a:rPr>
              <a:t>Findings</a:t>
            </a:r>
          </a:p>
        </p:txBody>
      </p:sp>
      <p:sp>
        <p:nvSpPr>
          <p:cNvPr id="21" name="Rounded Rectangle 20"/>
          <p:cNvSpPr/>
          <p:nvPr userDrawn="1"/>
        </p:nvSpPr>
        <p:spPr bwMode="auto">
          <a:xfrm>
            <a:off x="726673" y="4787900"/>
            <a:ext cx="2392274" cy="342900"/>
          </a:xfrm>
          <a:prstGeom prst="roundRect">
            <a:avLst/>
          </a:prstGeom>
          <a:solidFill>
            <a:schemeClr val="accent2"/>
          </a:soli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fontAlgn="base">
              <a:spcBef>
                <a:spcPct val="100000"/>
              </a:spcBef>
              <a:spcAft>
                <a:spcPct val="0"/>
              </a:spcAft>
              <a:buFont typeface="Webdings" pitchFamily="18" charset="2"/>
              <a:buNone/>
            </a:pPr>
            <a:r>
              <a:rPr lang="en-US" sz="1600" b="1">
                <a:solidFill>
                  <a:prstClr val="white"/>
                </a:solidFill>
              </a:rPr>
              <a:t>Recommendations</a:t>
            </a:r>
          </a:p>
        </p:txBody>
      </p:sp>
      <p:sp>
        <p:nvSpPr>
          <p:cNvPr id="22" name="TextBox 21"/>
          <p:cNvSpPr txBox="1"/>
          <p:nvPr userDrawn="1"/>
        </p:nvSpPr>
        <p:spPr>
          <a:xfrm>
            <a:off x="6026030" y="1646763"/>
            <a:ext cx="5216096" cy="3001438"/>
          </a:xfrm>
          <a:prstGeom prst="rect">
            <a:avLst/>
          </a:prstGeom>
          <a:solidFill>
            <a:srgbClr val="D8CBCB"/>
          </a:solidFill>
          <a:ln>
            <a:noFill/>
            <a:prstDash val="sysDash"/>
          </a:ln>
        </p:spPr>
        <p:txBody>
          <a:bodyPr wrap="square" tIns="91440" rtlCol="0">
            <a:noAutofit/>
          </a:bodyPr>
          <a:lstStyle/>
          <a:p>
            <a:pPr marL="171450" indent="-171450" eaLnBrk="0" fontAlgn="base" hangingPunct="0">
              <a:spcBef>
                <a:spcPct val="10000"/>
              </a:spcBef>
              <a:spcAft>
                <a:spcPct val="0"/>
              </a:spcAft>
              <a:buClr>
                <a:srgbClr val="0B1F65"/>
              </a:buClr>
              <a:buFont typeface="Webdings" pitchFamily="18" charset="2"/>
              <a:buChar char="4"/>
            </a:pPr>
            <a:endParaRPr lang="en-US" sz="1400">
              <a:solidFill>
                <a:srgbClr val="000000"/>
              </a:solidFill>
              <a:cs typeface="Times New Roman" pitchFamily="18" charset="0"/>
            </a:endParaRPr>
          </a:p>
        </p:txBody>
      </p:sp>
      <p:sp>
        <p:nvSpPr>
          <p:cNvPr id="23" name="Text Placeholder 14"/>
          <p:cNvSpPr>
            <a:spLocks noGrp="1"/>
          </p:cNvSpPr>
          <p:nvPr>
            <p:ph type="body" sz="quarter" idx="18" hasCustomPrompt="1"/>
          </p:nvPr>
        </p:nvSpPr>
        <p:spPr>
          <a:xfrm>
            <a:off x="6026030" y="1646764"/>
            <a:ext cx="5216096" cy="3001437"/>
          </a:xfrm>
          <a:ln>
            <a:noFill/>
          </a:ln>
        </p:spPr>
        <p:txBody>
          <a:bodyPr tIns="91440"/>
          <a:lstStyle>
            <a:lvl1pPr>
              <a:spcBef>
                <a:spcPts val="600"/>
              </a:spcBef>
              <a:defRPr sz="1400" baseline="0"/>
            </a:lvl1pPr>
            <a:lvl2pPr>
              <a:lnSpc>
                <a:spcPct val="100000"/>
              </a:lnSpc>
              <a:spcBef>
                <a:spcPts val="300"/>
              </a:spcBef>
              <a:defRPr sz="1200"/>
            </a:lvl2pPr>
          </a:lstStyle>
          <a:p>
            <a:pPr lvl="0"/>
            <a:r>
              <a:rPr lang="en-US"/>
              <a:t>Insight 1</a:t>
            </a:r>
          </a:p>
          <a:p>
            <a:pPr lvl="1"/>
            <a:r>
              <a:rPr lang="en-US"/>
              <a:t>Sub-insight</a:t>
            </a:r>
          </a:p>
          <a:p>
            <a:pPr lvl="1"/>
            <a:r>
              <a:rPr lang="en-US"/>
              <a:t>Sub-insight</a:t>
            </a:r>
          </a:p>
          <a:p>
            <a:pPr lvl="0"/>
            <a:r>
              <a:rPr lang="en-US"/>
              <a:t>Insight 2</a:t>
            </a:r>
          </a:p>
          <a:p>
            <a:pPr lvl="0"/>
            <a:r>
              <a:rPr lang="en-US"/>
              <a:t>Insight 3</a:t>
            </a:r>
          </a:p>
          <a:p>
            <a:pPr lvl="0"/>
            <a:r>
              <a:rPr lang="en-US"/>
              <a:t>Insight 4</a:t>
            </a:r>
          </a:p>
        </p:txBody>
      </p:sp>
      <p:sp>
        <p:nvSpPr>
          <p:cNvPr id="24" name="Rounded Rectangle 23"/>
          <p:cNvSpPr/>
          <p:nvPr userDrawn="1"/>
        </p:nvSpPr>
        <p:spPr bwMode="auto">
          <a:xfrm>
            <a:off x="6142907" y="1380064"/>
            <a:ext cx="2392274" cy="342900"/>
          </a:xfrm>
          <a:prstGeom prst="roundRect">
            <a:avLst/>
          </a:prstGeom>
          <a:solidFill>
            <a:schemeClr val="accent1"/>
          </a:soli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fontAlgn="base">
              <a:spcBef>
                <a:spcPct val="100000"/>
              </a:spcBef>
              <a:spcAft>
                <a:spcPct val="0"/>
              </a:spcAft>
              <a:buFont typeface="Webdings" pitchFamily="18" charset="2"/>
              <a:buNone/>
            </a:pPr>
            <a:r>
              <a:rPr lang="en-US" sz="1600" b="1">
                <a:solidFill>
                  <a:prstClr val="white"/>
                </a:solidFill>
              </a:rPr>
              <a:t>Insights</a:t>
            </a:r>
          </a:p>
        </p:txBody>
      </p:sp>
    </p:spTree>
    <p:extLst>
      <p:ext uri="{BB962C8B-B14F-4D97-AF65-F5344CB8AC3E}">
        <p14:creationId xmlns:p14="http://schemas.microsoft.com/office/powerpoint/2010/main" val="1239467496"/>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EE62F-4175-4E6E-AEDF-56E94CEC33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137C928-D9DF-48F0-AECB-DE5504B257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8B445C6-7C69-40F3-AF3B-3A928E1EEB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CFBD3C1-2C57-453F-B987-32DDF3AEE099}"/>
              </a:ext>
            </a:extLst>
          </p:cNvPr>
          <p:cNvSpPr>
            <a:spLocks noGrp="1"/>
          </p:cNvSpPr>
          <p:nvPr>
            <p:ph type="dt" sz="half" idx="10"/>
          </p:nvPr>
        </p:nvSpPr>
        <p:spPr/>
        <p:txBody>
          <a:bodyPr/>
          <a:lstStyle/>
          <a:p>
            <a:fld id="{5A53F6B1-F979-4EFB-A151-14D60A388C8D}" type="datetimeFigureOut">
              <a:rPr lang="en-IN" smtClean="0"/>
              <a:t>22-01-2020</a:t>
            </a:fld>
            <a:endParaRPr lang="en-IN"/>
          </a:p>
        </p:txBody>
      </p:sp>
      <p:sp>
        <p:nvSpPr>
          <p:cNvPr id="6" name="Footer Placeholder 5">
            <a:extLst>
              <a:ext uri="{FF2B5EF4-FFF2-40B4-BE49-F238E27FC236}">
                <a16:creationId xmlns:a16="http://schemas.microsoft.com/office/drawing/2014/main" id="{6D853B6D-AB62-47C2-8DAD-88D6AFB3248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07EEEC1-9D57-41ED-B291-A820D2F8EAD2}"/>
              </a:ext>
            </a:extLst>
          </p:cNvPr>
          <p:cNvSpPr>
            <a:spLocks noGrp="1"/>
          </p:cNvSpPr>
          <p:nvPr>
            <p:ph type="sldNum" sz="quarter" idx="12"/>
          </p:nvPr>
        </p:nvSpPr>
        <p:spPr/>
        <p:txBody>
          <a:bodyPr/>
          <a:lstStyle/>
          <a:p>
            <a:fld id="{D1B115F8-C217-456A-8CD7-4070FF8E5AAA}" type="slidenum">
              <a:rPr lang="en-IN" smtClean="0"/>
              <a:t>‹#›</a:t>
            </a:fld>
            <a:endParaRPr lang="en-IN"/>
          </a:p>
        </p:txBody>
      </p:sp>
    </p:spTree>
    <p:extLst>
      <p:ext uri="{BB962C8B-B14F-4D97-AF65-F5344CB8AC3E}">
        <p14:creationId xmlns:p14="http://schemas.microsoft.com/office/powerpoint/2010/main" val="366449464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ase Study Problem Statement &amp; Approach Slid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a:t>What is the Key Takeaway from the Slide?</a:t>
            </a:r>
          </a:p>
        </p:txBody>
      </p:sp>
      <p:graphicFrame>
        <p:nvGraphicFramePr>
          <p:cNvPr id="7" name="Table 6"/>
          <p:cNvGraphicFramePr>
            <a:graphicFrameLocks noGrp="1"/>
          </p:cNvGraphicFramePr>
          <p:nvPr userDrawn="1"/>
        </p:nvGraphicFramePr>
        <p:xfrm>
          <a:off x="546596" y="1431572"/>
          <a:ext cx="5291148" cy="2911828"/>
        </p:xfrm>
        <a:graphic>
          <a:graphicData uri="http://schemas.openxmlformats.org/drawingml/2006/table">
            <a:tbl>
              <a:tblPr firstRow="1" bandRow="1">
                <a:tableStyleId>{69012ECD-51FC-41F1-AA8D-1B2483CD663E}</a:tableStyleId>
              </a:tblPr>
              <a:tblGrid>
                <a:gridCol w="5291148">
                  <a:extLst>
                    <a:ext uri="{9D8B030D-6E8A-4147-A177-3AD203B41FA5}">
                      <a16:colId xmlns:a16="http://schemas.microsoft.com/office/drawing/2014/main" val="20000"/>
                    </a:ext>
                  </a:extLst>
                </a:gridCol>
              </a:tblGrid>
              <a:tr h="365760">
                <a:tc>
                  <a:txBody>
                    <a:bodyPr/>
                    <a:lstStyle/>
                    <a:p>
                      <a:pPr algn="ctr"/>
                      <a:r>
                        <a:rPr lang="en-US" sz="1400"/>
                        <a:t>Background</a:t>
                      </a:r>
                    </a:p>
                  </a:txBody>
                  <a:tcPr marL="112578" marR="112578" anchor="ctr"/>
                </a:tc>
                <a:extLst>
                  <a:ext uri="{0D108BD9-81ED-4DB2-BD59-A6C34878D82A}">
                    <a16:rowId xmlns:a16="http://schemas.microsoft.com/office/drawing/2014/main" val="10000"/>
                  </a:ext>
                </a:extLst>
              </a:tr>
              <a:tr h="2546068">
                <a:tc>
                  <a:txBody>
                    <a:bodyPr/>
                    <a:lstStyle/>
                    <a:p>
                      <a:pPr marL="228600" indent="-228600">
                        <a:spcAft>
                          <a:spcPts val="600"/>
                        </a:spcAft>
                        <a:buFont typeface="Webdings" pitchFamily="18" charset="2"/>
                        <a:buChar char="4"/>
                      </a:pPr>
                      <a:endParaRPr lang="en-US" sz="1200" u="none"/>
                    </a:p>
                  </a:txBody>
                  <a:tcPr marL="112578" marR="112578"/>
                </a:tc>
                <a:extLst>
                  <a:ext uri="{0D108BD9-81ED-4DB2-BD59-A6C34878D82A}">
                    <a16:rowId xmlns:a16="http://schemas.microsoft.com/office/drawing/2014/main" val="10001"/>
                  </a:ext>
                </a:extLst>
              </a:tr>
            </a:tbl>
          </a:graphicData>
        </a:graphic>
      </p:graphicFrame>
      <p:graphicFrame>
        <p:nvGraphicFramePr>
          <p:cNvPr id="8" name="Table 7"/>
          <p:cNvGraphicFramePr>
            <a:graphicFrameLocks noGrp="1"/>
          </p:cNvGraphicFramePr>
          <p:nvPr userDrawn="1"/>
        </p:nvGraphicFramePr>
        <p:xfrm>
          <a:off x="546596" y="4466872"/>
          <a:ext cx="5291148" cy="1857728"/>
        </p:xfrm>
        <a:graphic>
          <a:graphicData uri="http://schemas.openxmlformats.org/drawingml/2006/table">
            <a:tbl>
              <a:tblPr firstRow="1" bandRow="1">
                <a:tableStyleId>{69012ECD-51FC-41F1-AA8D-1B2483CD663E}</a:tableStyleId>
              </a:tblPr>
              <a:tblGrid>
                <a:gridCol w="5291148">
                  <a:extLst>
                    <a:ext uri="{9D8B030D-6E8A-4147-A177-3AD203B41FA5}">
                      <a16:colId xmlns:a16="http://schemas.microsoft.com/office/drawing/2014/main" val="20000"/>
                    </a:ext>
                  </a:extLst>
                </a:gridCol>
              </a:tblGrid>
              <a:tr h="365760">
                <a:tc>
                  <a:txBody>
                    <a:bodyPr/>
                    <a:lstStyle/>
                    <a:p>
                      <a:pPr algn="ctr"/>
                      <a:r>
                        <a:rPr lang="en-US" sz="1400"/>
                        <a:t>Objectives</a:t>
                      </a:r>
                    </a:p>
                  </a:txBody>
                  <a:tcPr marL="112578" marR="112578" anchor="ctr"/>
                </a:tc>
                <a:extLst>
                  <a:ext uri="{0D108BD9-81ED-4DB2-BD59-A6C34878D82A}">
                    <a16:rowId xmlns:a16="http://schemas.microsoft.com/office/drawing/2014/main" val="10000"/>
                  </a:ext>
                </a:extLst>
              </a:tr>
              <a:tr h="1491968">
                <a:tc>
                  <a:txBody>
                    <a:bodyPr/>
                    <a:lstStyle/>
                    <a:p>
                      <a:pPr marL="228600" indent="-228600">
                        <a:spcAft>
                          <a:spcPts val="600"/>
                        </a:spcAft>
                        <a:buFont typeface="Webdings" pitchFamily="18" charset="2"/>
                        <a:buChar char="4"/>
                      </a:pPr>
                      <a:endParaRPr lang="en-US" sz="1200" u="none"/>
                    </a:p>
                  </a:txBody>
                  <a:tcPr marL="112578" marR="112578"/>
                </a:tc>
                <a:extLst>
                  <a:ext uri="{0D108BD9-81ED-4DB2-BD59-A6C34878D82A}">
                    <a16:rowId xmlns:a16="http://schemas.microsoft.com/office/drawing/2014/main" val="10001"/>
                  </a:ext>
                </a:extLst>
              </a:tr>
            </a:tbl>
          </a:graphicData>
        </a:graphic>
      </p:graphicFrame>
      <p:sp>
        <p:nvSpPr>
          <p:cNvPr id="14" name="Text Placeholder 13"/>
          <p:cNvSpPr>
            <a:spLocks noGrp="1"/>
          </p:cNvSpPr>
          <p:nvPr>
            <p:ph type="body" sz="quarter" idx="11" hasCustomPrompt="1"/>
          </p:nvPr>
        </p:nvSpPr>
        <p:spPr>
          <a:xfrm>
            <a:off x="547252" y="1816100"/>
            <a:ext cx="5291148" cy="2501900"/>
          </a:xfrm>
        </p:spPr>
        <p:txBody>
          <a:bodyPr>
            <a:noAutofit/>
          </a:bodyPr>
          <a:lstStyle>
            <a:lvl1pPr>
              <a:spcBef>
                <a:spcPts val="600"/>
              </a:spcBef>
              <a:defRPr sz="1400" baseline="0"/>
            </a:lvl1pPr>
            <a:lvl2pPr>
              <a:lnSpc>
                <a:spcPct val="100000"/>
              </a:lnSpc>
              <a:spcBef>
                <a:spcPts val="300"/>
              </a:spcBef>
              <a:defRPr sz="1200"/>
            </a:lvl2pPr>
          </a:lstStyle>
          <a:p>
            <a:pPr lvl="0"/>
            <a:r>
              <a:rPr lang="en-US"/>
              <a:t>What are the relevant facts that serve as the background for this project?</a:t>
            </a:r>
          </a:p>
          <a:p>
            <a:pPr lvl="1"/>
            <a:r>
              <a:rPr lang="en-US"/>
              <a:t>Second level</a:t>
            </a:r>
          </a:p>
        </p:txBody>
      </p:sp>
      <p:sp>
        <p:nvSpPr>
          <p:cNvPr id="24" name="Text Placeholder 13"/>
          <p:cNvSpPr>
            <a:spLocks noGrp="1"/>
          </p:cNvSpPr>
          <p:nvPr>
            <p:ph type="body" sz="quarter" idx="13" hasCustomPrompt="1"/>
          </p:nvPr>
        </p:nvSpPr>
        <p:spPr>
          <a:xfrm>
            <a:off x="547252" y="4851400"/>
            <a:ext cx="5291148" cy="1473200"/>
          </a:xfrm>
        </p:spPr>
        <p:txBody>
          <a:bodyPr>
            <a:noAutofit/>
          </a:bodyPr>
          <a:lstStyle>
            <a:lvl1pPr>
              <a:spcBef>
                <a:spcPts val="600"/>
              </a:spcBef>
              <a:defRPr sz="1400"/>
            </a:lvl1pPr>
            <a:lvl2pPr>
              <a:spcBef>
                <a:spcPts val="300"/>
              </a:spcBef>
              <a:defRPr sz="1200"/>
            </a:lvl2pPr>
          </a:lstStyle>
          <a:p>
            <a:pPr lvl="0"/>
            <a:r>
              <a:rPr lang="en-US"/>
              <a:t>Describe the key project objectives</a:t>
            </a:r>
          </a:p>
          <a:p>
            <a:pPr lvl="1"/>
            <a:r>
              <a:rPr lang="en-US"/>
              <a:t>Second level</a:t>
            </a:r>
          </a:p>
        </p:txBody>
      </p:sp>
      <p:graphicFrame>
        <p:nvGraphicFramePr>
          <p:cNvPr id="11" name="Table 10"/>
          <p:cNvGraphicFramePr>
            <a:graphicFrameLocks noGrp="1"/>
          </p:cNvGraphicFramePr>
          <p:nvPr userDrawn="1"/>
        </p:nvGraphicFramePr>
        <p:xfrm>
          <a:off x="6378742" y="1431572"/>
          <a:ext cx="5291148" cy="4893028"/>
        </p:xfrm>
        <a:graphic>
          <a:graphicData uri="http://schemas.openxmlformats.org/drawingml/2006/table">
            <a:tbl>
              <a:tblPr firstRow="1" bandRow="1">
                <a:tableStyleId>{69012ECD-51FC-41F1-AA8D-1B2483CD663E}</a:tableStyleId>
              </a:tblPr>
              <a:tblGrid>
                <a:gridCol w="5291148">
                  <a:extLst>
                    <a:ext uri="{9D8B030D-6E8A-4147-A177-3AD203B41FA5}">
                      <a16:colId xmlns:a16="http://schemas.microsoft.com/office/drawing/2014/main" val="20000"/>
                    </a:ext>
                  </a:extLst>
                </a:gridCol>
              </a:tblGrid>
              <a:tr h="365760">
                <a:tc>
                  <a:txBody>
                    <a:bodyPr/>
                    <a:lstStyle/>
                    <a:p>
                      <a:pPr algn="ctr"/>
                      <a:r>
                        <a:rPr lang="en-US" sz="1400"/>
                        <a:t>Approach</a:t>
                      </a:r>
                    </a:p>
                  </a:txBody>
                  <a:tcPr marL="112578" marR="112578" anchor="ctr"/>
                </a:tc>
                <a:extLst>
                  <a:ext uri="{0D108BD9-81ED-4DB2-BD59-A6C34878D82A}">
                    <a16:rowId xmlns:a16="http://schemas.microsoft.com/office/drawing/2014/main" val="10000"/>
                  </a:ext>
                </a:extLst>
              </a:tr>
              <a:tr h="4527268">
                <a:tc>
                  <a:txBody>
                    <a:bodyPr/>
                    <a:lstStyle/>
                    <a:p>
                      <a:pPr marL="228600" indent="-228600">
                        <a:spcAft>
                          <a:spcPts val="600"/>
                        </a:spcAft>
                        <a:buFont typeface="Webdings" pitchFamily="18" charset="2"/>
                        <a:buChar char="4"/>
                      </a:pPr>
                      <a:endParaRPr lang="en-US" sz="1200" u="none"/>
                    </a:p>
                  </a:txBody>
                  <a:tcPr marL="112578" marR="112578"/>
                </a:tc>
                <a:extLst>
                  <a:ext uri="{0D108BD9-81ED-4DB2-BD59-A6C34878D82A}">
                    <a16:rowId xmlns:a16="http://schemas.microsoft.com/office/drawing/2014/main" val="10001"/>
                  </a:ext>
                </a:extLst>
              </a:tr>
            </a:tbl>
          </a:graphicData>
        </a:graphic>
      </p:graphicFrame>
      <p:sp>
        <p:nvSpPr>
          <p:cNvPr id="13" name="Text Placeholder 13"/>
          <p:cNvSpPr>
            <a:spLocks noGrp="1"/>
          </p:cNvSpPr>
          <p:nvPr>
            <p:ph type="body" sz="quarter" idx="14" hasCustomPrompt="1"/>
          </p:nvPr>
        </p:nvSpPr>
        <p:spPr>
          <a:xfrm>
            <a:off x="6379399" y="1816100"/>
            <a:ext cx="5291148" cy="4508500"/>
          </a:xfrm>
        </p:spPr>
        <p:txBody>
          <a:bodyPr>
            <a:noAutofit/>
          </a:bodyPr>
          <a:lstStyle>
            <a:lvl1pPr>
              <a:spcBef>
                <a:spcPts val="600"/>
              </a:spcBef>
              <a:defRPr sz="1400" baseline="0"/>
            </a:lvl1pPr>
            <a:lvl2pPr>
              <a:lnSpc>
                <a:spcPct val="100000"/>
              </a:lnSpc>
              <a:spcBef>
                <a:spcPts val="300"/>
              </a:spcBef>
              <a:defRPr sz="1200"/>
            </a:lvl2pPr>
          </a:lstStyle>
          <a:p>
            <a:pPr lvl="0"/>
            <a:r>
              <a:rPr lang="en-US"/>
              <a:t>Describe the approach used by Mu Sigma in this project.  You can insert text or paste graphics in this box</a:t>
            </a:r>
          </a:p>
          <a:p>
            <a:pPr lvl="1"/>
            <a:r>
              <a:rPr lang="en-US"/>
              <a:t>Second level</a:t>
            </a:r>
          </a:p>
        </p:txBody>
      </p:sp>
      <p:sp>
        <p:nvSpPr>
          <p:cNvPr id="2" name="Right Arrow 1"/>
          <p:cNvSpPr/>
          <p:nvPr userDrawn="1"/>
        </p:nvSpPr>
        <p:spPr bwMode="auto">
          <a:xfrm>
            <a:off x="5945896" y="2895600"/>
            <a:ext cx="337733" cy="1828800"/>
          </a:xfrm>
          <a:prstGeom prst="rightArrow">
            <a:avLst>
              <a:gd name="adj1" fmla="val 50000"/>
              <a:gd name="adj2" fmla="val 100000"/>
            </a:avLst>
          </a:prstGeom>
          <a:solidFill>
            <a:schemeClr val="accent2"/>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err="1">
              <a:solidFill>
                <a:srgbClr val="000000"/>
              </a:solidFill>
            </a:endParaRPr>
          </a:p>
        </p:txBody>
      </p:sp>
    </p:spTree>
    <p:extLst>
      <p:ext uri="{BB962C8B-B14F-4D97-AF65-F5344CB8AC3E}">
        <p14:creationId xmlns:p14="http://schemas.microsoft.com/office/powerpoint/2010/main" val="77015857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ase Study Findings and Impact Slid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a:t>What is the Key Takeaway from the Slide?</a:t>
            </a:r>
          </a:p>
        </p:txBody>
      </p:sp>
      <p:graphicFrame>
        <p:nvGraphicFramePr>
          <p:cNvPr id="11" name="Table 10"/>
          <p:cNvGraphicFramePr>
            <a:graphicFrameLocks noGrp="1"/>
          </p:cNvGraphicFramePr>
          <p:nvPr userDrawn="1"/>
        </p:nvGraphicFramePr>
        <p:xfrm>
          <a:off x="6378742" y="1431572"/>
          <a:ext cx="5291148" cy="4893028"/>
        </p:xfrm>
        <a:graphic>
          <a:graphicData uri="http://schemas.openxmlformats.org/drawingml/2006/table">
            <a:tbl>
              <a:tblPr firstRow="1" bandRow="1">
                <a:tableStyleId>{69012ECD-51FC-41F1-AA8D-1B2483CD663E}</a:tableStyleId>
              </a:tblPr>
              <a:tblGrid>
                <a:gridCol w="5291148">
                  <a:extLst>
                    <a:ext uri="{9D8B030D-6E8A-4147-A177-3AD203B41FA5}">
                      <a16:colId xmlns:a16="http://schemas.microsoft.com/office/drawing/2014/main" val="20000"/>
                    </a:ext>
                  </a:extLst>
                </a:gridCol>
              </a:tblGrid>
              <a:tr h="365760">
                <a:tc>
                  <a:txBody>
                    <a:bodyPr/>
                    <a:lstStyle/>
                    <a:p>
                      <a:pPr algn="ctr"/>
                      <a:r>
                        <a:rPr lang="en-US" sz="1400"/>
                        <a:t>Analysis</a:t>
                      </a:r>
                      <a:r>
                        <a:rPr lang="en-US" sz="1400" baseline="0"/>
                        <a:t> Illustrations</a:t>
                      </a:r>
                      <a:endParaRPr lang="en-US" sz="1400"/>
                    </a:p>
                  </a:txBody>
                  <a:tcPr marL="112578" marR="112578" anchor="ctr"/>
                </a:tc>
                <a:extLst>
                  <a:ext uri="{0D108BD9-81ED-4DB2-BD59-A6C34878D82A}">
                    <a16:rowId xmlns:a16="http://schemas.microsoft.com/office/drawing/2014/main" val="10000"/>
                  </a:ext>
                </a:extLst>
              </a:tr>
              <a:tr h="4527268">
                <a:tc>
                  <a:txBody>
                    <a:bodyPr/>
                    <a:lstStyle/>
                    <a:p>
                      <a:pPr marL="228600" indent="-228600">
                        <a:spcAft>
                          <a:spcPts val="600"/>
                        </a:spcAft>
                        <a:buFont typeface="Webdings" pitchFamily="18" charset="2"/>
                        <a:buChar char="4"/>
                      </a:pPr>
                      <a:endParaRPr lang="en-US" sz="1200" u="none"/>
                    </a:p>
                  </a:txBody>
                  <a:tcPr marL="112578" marR="112578"/>
                </a:tc>
                <a:extLst>
                  <a:ext uri="{0D108BD9-81ED-4DB2-BD59-A6C34878D82A}">
                    <a16:rowId xmlns:a16="http://schemas.microsoft.com/office/drawing/2014/main" val="10001"/>
                  </a:ext>
                </a:extLst>
              </a:tr>
            </a:tbl>
          </a:graphicData>
        </a:graphic>
      </p:graphicFrame>
      <p:sp>
        <p:nvSpPr>
          <p:cNvPr id="13" name="Text Placeholder 13"/>
          <p:cNvSpPr>
            <a:spLocks noGrp="1"/>
          </p:cNvSpPr>
          <p:nvPr>
            <p:ph type="body" sz="quarter" idx="14" hasCustomPrompt="1"/>
          </p:nvPr>
        </p:nvSpPr>
        <p:spPr>
          <a:xfrm>
            <a:off x="6379399" y="1816100"/>
            <a:ext cx="5291148" cy="4508500"/>
          </a:xfrm>
        </p:spPr>
        <p:txBody>
          <a:bodyPr>
            <a:noAutofit/>
          </a:bodyPr>
          <a:lstStyle>
            <a:lvl1pPr>
              <a:spcBef>
                <a:spcPts val="600"/>
              </a:spcBef>
              <a:defRPr sz="1400" baseline="0"/>
            </a:lvl1pPr>
            <a:lvl2pPr>
              <a:lnSpc>
                <a:spcPct val="100000"/>
              </a:lnSpc>
              <a:spcBef>
                <a:spcPts val="300"/>
              </a:spcBef>
              <a:defRPr sz="1200"/>
            </a:lvl2pPr>
          </a:lstStyle>
          <a:p>
            <a:pPr lvl="0"/>
            <a:r>
              <a:rPr lang="en-US"/>
              <a:t>Paste charts/graphics that illustrate key analysis outputs and support the key findings</a:t>
            </a:r>
          </a:p>
          <a:p>
            <a:pPr lvl="1"/>
            <a:r>
              <a:rPr lang="en-US"/>
              <a:t>Second level</a:t>
            </a:r>
          </a:p>
        </p:txBody>
      </p:sp>
      <p:sp>
        <p:nvSpPr>
          <p:cNvPr id="2" name="Right Arrow 1"/>
          <p:cNvSpPr/>
          <p:nvPr userDrawn="1"/>
        </p:nvSpPr>
        <p:spPr bwMode="auto">
          <a:xfrm>
            <a:off x="5945896" y="1981200"/>
            <a:ext cx="337733" cy="1371600"/>
          </a:xfrm>
          <a:prstGeom prst="rightArrow">
            <a:avLst>
              <a:gd name="adj1" fmla="val 50000"/>
              <a:gd name="adj2" fmla="val 100000"/>
            </a:avLst>
          </a:prstGeom>
          <a:solidFill>
            <a:schemeClr val="accent2"/>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err="1">
              <a:solidFill>
                <a:srgbClr val="000000"/>
              </a:solidFill>
            </a:endParaRPr>
          </a:p>
        </p:txBody>
      </p:sp>
      <p:graphicFrame>
        <p:nvGraphicFramePr>
          <p:cNvPr id="12" name="Table 11"/>
          <p:cNvGraphicFramePr>
            <a:graphicFrameLocks noGrp="1"/>
          </p:cNvGraphicFramePr>
          <p:nvPr userDrawn="1"/>
        </p:nvGraphicFramePr>
        <p:xfrm>
          <a:off x="546596" y="1431572"/>
          <a:ext cx="5291148" cy="2378428"/>
        </p:xfrm>
        <a:graphic>
          <a:graphicData uri="http://schemas.openxmlformats.org/drawingml/2006/table">
            <a:tbl>
              <a:tblPr firstRow="1" bandRow="1">
                <a:tableStyleId>{69012ECD-51FC-41F1-AA8D-1B2483CD663E}</a:tableStyleId>
              </a:tblPr>
              <a:tblGrid>
                <a:gridCol w="5291148">
                  <a:extLst>
                    <a:ext uri="{9D8B030D-6E8A-4147-A177-3AD203B41FA5}">
                      <a16:colId xmlns:a16="http://schemas.microsoft.com/office/drawing/2014/main" val="20000"/>
                    </a:ext>
                  </a:extLst>
                </a:gridCol>
              </a:tblGrid>
              <a:tr h="365760">
                <a:tc>
                  <a:txBody>
                    <a:bodyPr/>
                    <a:lstStyle/>
                    <a:p>
                      <a:pPr algn="ctr"/>
                      <a:r>
                        <a:rPr lang="en-US" sz="1400"/>
                        <a:t>Key Findings</a:t>
                      </a:r>
                    </a:p>
                  </a:txBody>
                  <a:tcPr marL="112578" marR="112578" anchor="ctr"/>
                </a:tc>
                <a:extLst>
                  <a:ext uri="{0D108BD9-81ED-4DB2-BD59-A6C34878D82A}">
                    <a16:rowId xmlns:a16="http://schemas.microsoft.com/office/drawing/2014/main" val="10000"/>
                  </a:ext>
                </a:extLst>
              </a:tr>
              <a:tr h="2012668">
                <a:tc>
                  <a:txBody>
                    <a:bodyPr/>
                    <a:lstStyle/>
                    <a:p>
                      <a:pPr marL="228600" indent="-228600">
                        <a:spcAft>
                          <a:spcPts val="600"/>
                        </a:spcAft>
                        <a:buFont typeface="Webdings" pitchFamily="18" charset="2"/>
                        <a:buChar char="4"/>
                      </a:pPr>
                      <a:endParaRPr lang="en-US" sz="1200" u="none"/>
                    </a:p>
                  </a:txBody>
                  <a:tcPr marL="112578" marR="112578"/>
                </a:tc>
                <a:extLst>
                  <a:ext uri="{0D108BD9-81ED-4DB2-BD59-A6C34878D82A}">
                    <a16:rowId xmlns:a16="http://schemas.microsoft.com/office/drawing/2014/main" val="10001"/>
                  </a:ext>
                </a:extLst>
              </a:tr>
            </a:tbl>
          </a:graphicData>
        </a:graphic>
      </p:graphicFrame>
      <p:graphicFrame>
        <p:nvGraphicFramePr>
          <p:cNvPr id="15" name="Table 14"/>
          <p:cNvGraphicFramePr>
            <a:graphicFrameLocks noGrp="1"/>
          </p:cNvGraphicFramePr>
          <p:nvPr userDrawn="1"/>
        </p:nvGraphicFramePr>
        <p:xfrm>
          <a:off x="546596" y="3933472"/>
          <a:ext cx="5291148" cy="2391128"/>
        </p:xfrm>
        <a:graphic>
          <a:graphicData uri="http://schemas.openxmlformats.org/drawingml/2006/table">
            <a:tbl>
              <a:tblPr firstRow="1" bandRow="1">
                <a:tableStyleId>{69012ECD-51FC-41F1-AA8D-1B2483CD663E}</a:tableStyleId>
              </a:tblPr>
              <a:tblGrid>
                <a:gridCol w="5291148">
                  <a:extLst>
                    <a:ext uri="{9D8B030D-6E8A-4147-A177-3AD203B41FA5}">
                      <a16:colId xmlns:a16="http://schemas.microsoft.com/office/drawing/2014/main" val="20000"/>
                    </a:ext>
                  </a:extLst>
                </a:gridCol>
              </a:tblGrid>
              <a:tr h="365760">
                <a:tc>
                  <a:txBody>
                    <a:bodyPr/>
                    <a:lstStyle/>
                    <a:p>
                      <a:pPr algn="ctr"/>
                      <a:r>
                        <a:rPr lang="en-US" sz="1400"/>
                        <a:t>Business Impact</a:t>
                      </a:r>
                    </a:p>
                  </a:txBody>
                  <a:tcPr marL="112578" marR="112578" anchor="ctr"/>
                </a:tc>
                <a:extLst>
                  <a:ext uri="{0D108BD9-81ED-4DB2-BD59-A6C34878D82A}">
                    <a16:rowId xmlns:a16="http://schemas.microsoft.com/office/drawing/2014/main" val="10000"/>
                  </a:ext>
                </a:extLst>
              </a:tr>
              <a:tr h="2025368">
                <a:tc>
                  <a:txBody>
                    <a:bodyPr/>
                    <a:lstStyle/>
                    <a:p>
                      <a:pPr marL="228600" indent="-228600">
                        <a:spcAft>
                          <a:spcPts val="600"/>
                        </a:spcAft>
                        <a:buFont typeface="Webdings" pitchFamily="18" charset="2"/>
                        <a:buChar char="4"/>
                      </a:pPr>
                      <a:endParaRPr lang="en-US" sz="1200" u="none"/>
                    </a:p>
                  </a:txBody>
                  <a:tcPr marL="112578" marR="112578"/>
                </a:tc>
                <a:extLst>
                  <a:ext uri="{0D108BD9-81ED-4DB2-BD59-A6C34878D82A}">
                    <a16:rowId xmlns:a16="http://schemas.microsoft.com/office/drawing/2014/main" val="10001"/>
                  </a:ext>
                </a:extLst>
              </a:tr>
            </a:tbl>
          </a:graphicData>
        </a:graphic>
      </p:graphicFrame>
      <p:sp>
        <p:nvSpPr>
          <p:cNvPr id="16" name="Text Placeholder 13"/>
          <p:cNvSpPr>
            <a:spLocks noGrp="1"/>
          </p:cNvSpPr>
          <p:nvPr>
            <p:ph type="body" sz="quarter" idx="11" hasCustomPrompt="1"/>
          </p:nvPr>
        </p:nvSpPr>
        <p:spPr>
          <a:xfrm>
            <a:off x="547252" y="1816100"/>
            <a:ext cx="5291148" cy="1993900"/>
          </a:xfrm>
        </p:spPr>
        <p:txBody>
          <a:bodyPr>
            <a:noAutofit/>
          </a:bodyPr>
          <a:lstStyle>
            <a:lvl1pPr>
              <a:spcBef>
                <a:spcPts val="600"/>
              </a:spcBef>
              <a:defRPr sz="1400" baseline="0"/>
            </a:lvl1pPr>
            <a:lvl2pPr>
              <a:lnSpc>
                <a:spcPct val="100000"/>
              </a:lnSpc>
              <a:spcBef>
                <a:spcPts val="300"/>
              </a:spcBef>
              <a:defRPr sz="1200"/>
            </a:lvl2pPr>
          </a:lstStyle>
          <a:p>
            <a:pPr lvl="0"/>
            <a:r>
              <a:rPr lang="en-US"/>
              <a:t>Describe the findings/insights obtained from the analysis</a:t>
            </a:r>
          </a:p>
          <a:p>
            <a:pPr lvl="1"/>
            <a:r>
              <a:rPr lang="en-US"/>
              <a:t>Second level</a:t>
            </a:r>
          </a:p>
        </p:txBody>
      </p:sp>
      <p:sp>
        <p:nvSpPr>
          <p:cNvPr id="17" name="Text Placeholder 13"/>
          <p:cNvSpPr>
            <a:spLocks noGrp="1"/>
          </p:cNvSpPr>
          <p:nvPr>
            <p:ph type="body" sz="quarter" idx="13" hasCustomPrompt="1"/>
          </p:nvPr>
        </p:nvSpPr>
        <p:spPr>
          <a:xfrm>
            <a:off x="547252" y="4318000"/>
            <a:ext cx="5291148" cy="2006600"/>
          </a:xfrm>
        </p:spPr>
        <p:txBody>
          <a:bodyPr>
            <a:noAutofit/>
          </a:bodyPr>
          <a:lstStyle>
            <a:lvl1pPr>
              <a:spcBef>
                <a:spcPts val="600"/>
              </a:spcBef>
              <a:defRPr sz="1400" baseline="0"/>
            </a:lvl1pPr>
            <a:lvl2pPr>
              <a:spcBef>
                <a:spcPts val="300"/>
              </a:spcBef>
              <a:defRPr sz="1200"/>
            </a:lvl2pPr>
          </a:lstStyle>
          <a:p>
            <a:pPr lvl="0"/>
            <a:r>
              <a:rPr lang="en-US"/>
              <a:t>What was the real/projected impact of the project on the business?</a:t>
            </a:r>
          </a:p>
          <a:p>
            <a:pPr lvl="1"/>
            <a:r>
              <a:rPr lang="en-US"/>
              <a:t>Second level</a:t>
            </a:r>
          </a:p>
        </p:txBody>
      </p:sp>
      <p:sp>
        <p:nvSpPr>
          <p:cNvPr id="18" name="Right Arrow 17"/>
          <p:cNvSpPr/>
          <p:nvPr userDrawn="1"/>
        </p:nvSpPr>
        <p:spPr bwMode="auto">
          <a:xfrm rot="10800000">
            <a:off x="5945896" y="4419600"/>
            <a:ext cx="337733" cy="1371600"/>
          </a:xfrm>
          <a:prstGeom prst="rightArrow">
            <a:avLst>
              <a:gd name="adj1" fmla="val 50000"/>
              <a:gd name="adj2" fmla="val 100000"/>
            </a:avLst>
          </a:prstGeom>
          <a:solidFill>
            <a:schemeClr val="accent2"/>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err="1">
              <a:solidFill>
                <a:srgbClr val="000000"/>
              </a:solidFill>
            </a:endParaRPr>
          </a:p>
        </p:txBody>
      </p:sp>
    </p:spTree>
    <p:extLst>
      <p:ext uri="{BB962C8B-B14F-4D97-AF65-F5344CB8AC3E}">
        <p14:creationId xmlns:p14="http://schemas.microsoft.com/office/powerpoint/2010/main" val="147971107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our vertical chevrons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What is the Key Takeaway from the Slide?</a:t>
            </a:r>
          </a:p>
        </p:txBody>
      </p:sp>
      <p:graphicFrame>
        <p:nvGraphicFramePr>
          <p:cNvPr id="1130498" name="Object 113"/>
          <p:cNvGraphicFramePr>
            <a:graphicFrameLocks noChangeAspect="1"/>
          </p:cNvGraphicFramePr>
          <p:nvPr/>
        </p:nvGraphicFramePr>
        <p:xfrm>
          <a:off x="11384804" y="76200"/>
          <a:ext cx="730973" cy="547688"/>
        </p:xfrm>
        <a:graphic>
          <a:graphicData uri="http://schemas.openxmlformats.org/presentationml/2006/ole">
            <mc:AlternateContent xmlns:mc="http://schemas.openxmlformats.org/markup-compatibility/2006">
              <mc:Choice xmlns:v="urn:schemas-microsoft-com:vml" Requires="v">
                <p:oleObj spid="_x0000_s28680" r:id="rId3" imgW="971686" imgH="895238" progId="PBrush">
                  <p:embed/>
                </p:oleObj>
              </mc:Choice>
              <mc:Fallback>
                <p:oleObj r:id="rId3" imgW="971686" imgH="895238" progId="PBrush">
                  <p:embed/>
                  <p:pic>
                    <p:nvPicPr>
                      <p:cNvPr id="1130498" name="Object 1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4804" y="76200"/>
                        <a:ext cx="730973"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Rounded Rectangle 19"/>
          <p:cNvSpPr/>
          <p:nvPr userDrawn="1"/>
        </p:nvSpPr>
        <p:spPr bwMode="auto">
          <a:xfrm>
            <a:off x="3877674" y="3490815"/>
            <a:ext cx="7430123" cy="914400"/>
          </a:xfrm>
          <a:prstGeom prst="roundRect">
            <a:avLst>
              <a:gd name="adj" fmla="val 5556"/>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err="1">
              <a:solidFill>
                <a:srgbClr val="000000"/>
              </a:solidFill>
            </a:endParaRPr>
          </a:p>
        </p:txBody>
      </p:sp>
      <p:sp>
        <p:nvSpPr>
          <p:cNvPr id="25" name="Rounded Rectangle 24"/>
          <p:cNvSpPr/>
          <p:nvPr userDrawn="1"/>
        </p:nvSpPr>
        <p:spPr bwMode="auto">
          <a:xfrm>
            <a:off x="3877674" y="2440109"/>
            <a:ext cx="7430123" cy="914400"/>
          </a:xfrm>
          <a:prstGeom prst="roundRect">
            <a:avLst>
              <a:gd name="adj" fmla="val 5556"/>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err="1">
              <a:solidFill>
                <a:srgbClr val="000000"/>
              </a:solidFill>
            </a:endParaRPr>
          </a:p>
        </p:txBody>
      </p:sp>
      <p:sp>
        <p:nvSpPr>
          <p:cNvPr id="26" name="Pentagon 25"/>
          <p:cNvSpPr/>
          <p:nvPr userDrawn="1"/>
        </p:nvSpPr>
        <p:spPr bwMode="auto">
          <a:xfrm rot="5400000">
            <a:off x="1678271" y="485104"/>
            <a:ext cx="1005840" cy="2814441"/>
          </a:xfrm>
          <a:prstGeom prst="homePlate">
            <a:avLst>
              <a:gd name="adj" fmla="val 21370"/>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err="1">
              <a:solidFill>
                <a:srgbClr val="000000"/>
              </a:solidFill>
            </a:endParaRPr>
          </a:p>
        </p:txBody>
      </p:sp>
      <p:sp>
        <p:nvSpPr>
          <p:cNvPr id="27" name="Chevron 26"/>
          <p:cNvSpPr/>
          <p:nvPr userDrawn="1"/>
        </p:nvSpPr>
        <p:spPr bwMode="auto">
          <a:xfrm rot="5400000">
            <a:off x="1678271" y="1536656"/>
            <a:ext cx="1005840" cy="2814441"/>
          </a:xfrm>
          <a:prstGeom prst="chevron">
            <a:avLst>
              <a:gd name="adj" fmla="val 21403"/>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err="1">
              <a:solidFill>
                <a:srgbClr val="000000"/>
              </a:solidFill>
            </a:endParaRPr>
          </a:p>
        </p:txBody>
      </p:sp>
      <p:sp>
        <p:nvSpPr>
          <p:cNvPr id="28" name="Text Placeholder 8"/>
          <p:cNvSpPr>
            <a:spLocks noGrp="1"/>
          </p:cNvSpPr>
          <p:nvPr>
            <p:ph type="body" sz="quarter" idx="10" hasCustomPrompt="1"/>
          </p:nvPr>
        </p:nvSpPr>
        <p:spPr>
          <a:xfrm>
            <a:off x="766153" y="1557020"/>
            <a:ext cx="2814441" cy="640080"/>
          </a:xfrm>
        </p:spPr>
        <p:txBody>
          <a:bodyPr anchor="ctr"/>
          <a:lstStyle>
            <a:lvl1pPr marL="0" indent="0" algn="ctr">
              <a:buNone/>
              <a:defRPr sz="1400" b="1">
                <a:solidFill>
                  <a:schemeClr val="bg1"/>
                </a:solidFill>
              </a:defRPr>
            </a:lvl1pPr>
          </a:lstStyle>
          <a:p>
            <a:pPr lvl="0"/>
            <a:r>
              <a:rPr lang="en-US"/>
              <a:t>Add step 1</a:t>
            </a:r>
          </a:p>
        </p:txBody>
      </p:sp>
      <p:sp>
        <p:nvSpPr>
          <p:cNvPr id="29" name="Text Placeholder 8"/>
          <p:cNvSpPr>
            <a:spLocks noGrp="1"/>
          </p:cNvSpPr>
          <p:nvPr>
            <p:ph type="body" sz="quarter" idx="11" hasCustomPrompt="1"/>
          </p:nvPr>
        </p:nvSpPr>
        <p:spPr>
          <a:xfrm>
            <a:off x="766153" y="2608582"/>
            <a:ext cx="2814441" cy="640080"/>
          </a:xfrm>
        </p:spPr>
        <p:txBody>
          <a:bodyPr anchor="ctr"/>
          <a:lstStyle>
            <a:lvl1pPr marL="0" indent="0" algn="ctr">
              <a:buNone/>
              <a:defRPr sz="1400" b="1" baseline="0">
                <a:solidFill>
                  <a:schemeClr val="bg1"/>
                </a:solidFill>
              </a:defRPr>
            </a:lvl1pPr>
          </a:lstStyle>
          <a:p>
            <a:pPr lvl="0"/>
            <a:r>
              <a:rPr lang="en-US"/>
              <a:t>Add step 2</a:t>
            </a:r>
          </a:p>
        </p:txBody>
      </p:sp>
      <p:sp>
        <p:nvSpPr>
          <p:cNvPr id="30" name="Rounded Rectangle 29"/>
          <p:cNvSpPr/>
          <p:nvPr userDrawn="1"/>
        </p:nvSpPr>
        <p:spPr bwMode="auto">
          <a:xfrm>
            <a:off x="3877674" y="1389403"/>
            <a:ext cx="7430123" cy="914400"/>
          </a:xfrm>
          <a:prstGeom prst="roundRect">
            <a:avLst>
              <a:gd name="adj" fmla="val 5556"/>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err="1">
              <a:solidFill>
                <a:srgbClr val="000000"/>
              </a:solidFill>
            </a:endParaRPr>
          </a:p>
        </p:txBody>
      </p:sp>
      <p:sp>
        <p:nvSpPr>
          <p:cNvPr id="31" name="Text Placeholder 14"/>
          <p:cNvSpPr>
            <a:spLocks noGrp="1"/>
          </p:cNvSpPr>
          <p:nvPr>
            <p:ph type="body" sz="quarter" idx="14" hasCustomPrompt="1"/>
          </p:nvPr>
        </p:nvSpPr>
        <p:spPr>
          <a:xfrm>
            <a:off x="3971488" y="1371600"/>
            <a:ext cx="7204968" cy="914400"/>
          </a:xfrm>
        </p:spPr>
        <p:txBody>
          <a:bodyPr/>
          <a:lstStyle>
            <a:lvl1pPr>
              <a:spcBef>
                <a:spcPts val="600"/>
              </a:spcBef>
              <a:defRPr sz="1400" baseline="0"/>
            </a:lvl1pPr>
            <a:lvl2pPr>
              <a:lnSpc>
                <a:spcPct val="100000"/>
              </a:lnSpc>
              <a:spcBef>
                <a:spcPts val="300"/>
              </a:spcBef>
              <a:defRPr sz="1200"/>
            </a:lvl2pPr>
          </a:lstStyle>
          <a:p>
            <a:pPr lvl="0"/>
            <a:r>
              <a:rPr lang="en-US"/>
              <a:t>Describe step 1 and its sub-steps</a:t>
            </a:r>
          </a:p>
          <a:p>
            <a:pPr lvl="1"/>
            <a:r>
              <a:rPr lang="en-US"/>
              <a:t>Second level</a:t>
            </a:r>
          </a:p>
        </p:txBody>
      </p:sp>
      <p:sp>
        <p:nvSpPr>
          <p:cNvPr id="32" name="Text Placeholder 14"/>
          <p:cNvSpPr>
            <a:spLocks noGrp="1"/>
          </p:cNvSpPr>
          <p:nvPr>
            <p:ph type="body" sz="quarter" idx="15" hasCustomPrompt="1"/>
          </p:nvPr>
        </p:nvSpPr>
        <p:spPr>
          <a:xfrm>
            <a:off x="3971488" y="2425700"/>
            <a:ext cx="7204968" cy="914400"/>
          </a:xfrm>
        </p:spPr>
        <p:txBody>
          <a:bodyPr/>
          <a:lstStyle>
            <a:lvl1pPr>
              <a:spcBef>
                <a:spcPts val="600"/>
              </a:spcBef>
              <a:defRPr sz="1400"/>
            </a:lvl1pPr>
            <a:lvl2pPr>
              <a:lnSpc>
                <a:spcPct val="100000"/>
              </a:lnSpc>
              <a:spcBef>
                <a:spcPts val="300"/>
              </a:spcBef>
              <a:defRPr sz="1200"/>
            </a:lvl2pPr>
          </a:lstStyle>
          <a:p>
            <a:pPr lvl="0"/>
            <a:r>
              <a:rPr lang="en-US"/>
              <a:t>Describe step 2 and its sub-steps</a:t>
            </a:r>
          </a:p>
          <a:p>
            <a:pPr lvl="1"/>
            <a:r>
              <a:rPr lang="en-US"/>
              <a:t>Second level</a:t>
            </a:r>
          </a:p>
        </p:txBody>
      </p:sp>
      <p:sp>
        <p:nvSpPr>
          <p:cNvPr id="33" name="Text Placeholder 14"/>
          <p:cNvSpPr>
            <a:spLocks noGrp="1"/>
          </p:cNvSpPr>
          <p:nvPr>
            <p:ph type="body" sz="quarter" idx="16" hasCustomPrompt="1"/>
          </p:nvPr>
        </p:nvSpPr>
        <p:spPr>
          <a:xfrm>
            <a:off x="3971488" y="3479800"/>
            <a:ext cx="7204968" cy="914400"/>
          </a:xfrm>
        </p:spPr>
        <p:txBody>
          <a:bodyPr/>
          <a:lstStyle>
            <a:lvl1pPr>
              <a:spcBef>
                <a:spcPts val="600"/>
              </a:spcBef>
              <a:defRPr sz="1400"/>
            </a:lvl1pPr>
            <a:lvl2pPr>
              <a:lnSpc>
                <a:spcPct val="100000"/>
              </a:lnSpc>
              <a:spcBef>
                <a:spcPts val="300"/>
              </a:spcBef>
              <a:defRPr sz="1200"/>
            </a:lvl2pPr>
          </a:lstStyle>
          <a:p>
            <a:pPr lvl="0"/>
            <a:r>
              <a:rPr lang="en-US"/>
              <a:t>Describe step 3 and its sub-steps</a:t>
            </a:r>
          </a:p>
          <a:p>
            <a:pPr lvl="1"/>
            <a:r>
              <a:rPr lang="en-US"/>
              <a:t>Second level</a:t>
            </a:r>
          </a:p>
        </p:txBody>
      </p:sp>
      <p:sp>
        <p:nvSpPr>
          <p:cNvPr id="34" name="Chevron 33"/>
          <p:cNvSpPr/>
          <p:nvPr userDrawn="1"/>
        </p:nvSpPr>
        <p:spPr bwMode="auto">
          <a:xfrm rot="5400000">
            <a:off x="1678271" y="2588208"/>
            <a:ext cx="1005840" cy="2814441"/>
          </a:xfrm>
          <a:prstGeom prst="chevron">
            <a:avLst>
              <a:gd name="adj" fmla="val 21403"/>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err="1">
              <a:solidFill>
                <a:srgbClr val="000000"/>
              </a:solidFill>
            </a:endParaRPr>
          </a:p>
        </p:txBody>
      </p:sp>
      <p:sp>
        <p:nvSpPr>
          <p:cNvPr id="35" name="Text Placeholder 8"/>
          <p:cNvSpPr>
            <a:spLocks noGrp="1"/>
          </p:cNvSpPr>
          <p:nvPr>
            <p:ph type="body" sz="quarter" idx="12" hasCustomPrompt="1"/>
          </p:nvPr>
        </p:nvSpPr>
        <p:spPr>
          <a:xfrm>
            <a:off x="766153" y="3660144"/>
            <a:ext cx="2814441" cy="640080"/>
          </a:xfrm>
        </p:spPr>
        <p:txBody>
          <a:bodyPr anchor="ctr"/>
          <a:lstStyle>
            <a:lvl1pPr marL="0" indent="0" algn="ctr">
              <a:buNone/>
              <a:defRPr sz="1400" b="1">
                <a:solidFill>
                  <a:schemeClr val="bg1"/>
                </a:solidFill>
              </a:defRPr>
            </a:lvl1pPr>
          </a:lstStyle>
          <a:p>
            <a:pPr lvl="0"/>
            <a:r>
              <a:rPr lang="en-US"/>
              <a:t>Add step 3</a:t>
            </a:r>
          </a:p>
        </p:txBody>
      </p:sp>
      <p:sp>
        <p:nvSpPr>
          <p:cNvPr id="38" name="Chevron 37"/>
          <p:cNvSpPr/>
          <p:nvPr userDrawn="1"/>
        </p:nvSpPr>
        <p:spPr bwMode="auto">
          <a:xfrm rot="5400000">
            <a:off x="1678271" y="3639760"/>
            <a:ext cx="1005840" cy="2814441"/>
          </a:xfrm>
          <a:prstGeom prst="chevron">
            <a:avLst>
              <a:gd name="adj" fmla="val 21403"/>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err="1">
              <a:solidFill>
                <a:srgbClr val="000000"/>
              </a:solidFill>
            </a:endParaRPr>
          </a:p>
        </p:txBody>
      </p:sp>
      <p:sp>
        <p:nvSpPr>
          <p:cNvPr id="39" name="Text Placeholder 8"/>
          <p:cNvSpPr>
            <a:spLocks noGrp="1"/>
          </p:cNvSpPr>
          <p:nvPr>
            <p:ph type="body" sz="quarter" idx="17" hasCustomPrompt="1"/>
          </p:nvPr>
        </p:nvSpPr>
        <p:spPr>
          <a:xfrm>
            <a:off x="766153" y="4711707"/>
            <a:ext cx="2814441" cy="640080"/>
          </a:xfrm>
        </p:spPr>
        <p:txBody>
          <a:bodyPr anchor="ctr"/>
          <a:lstStyle>
            <a:lvl1pPr marL="0" indent="0" algn="ctr">
              <a:buNone/>
              <a:defRPr sz="1400" b="1">
                <a:solidFill>
                  <a:schemeClr val="bg1"/>
                </a:solidFill>
              </a:defRPr>
            </a:lvl1pPr>
          </a:lstStyle>
          <a:p>
            <a:pPr lvl="0"/>
            <a:r>
              <a:rPr lang="en-US"/>
              <a:t>Add step 4</a:t>
            </a:r>
          </a:p>
        </p:txBody>
      </p:sp>
      <p:sp>
        <p:nvSpPr>
          <p:cNvPr id="42" name="Rounded Rectangle 41"/>
          <p:cNvSpPr/>
          <p:nvPr userDrawn="1"/>
        </p:nvSpPr>
        <p:spPr bwMode="auto">
          <a:xfrm>
            <a:off x="3877674" y="4541521"/>
            <a:ext cx="7430123" cy="914400"/>
          </a:xfrm>
          <a:prstGeom prst="roundRect">
            <a:avLst>
              <a:gd name="adj" fmla="val 5556"/>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err="1">
              <a:solidFill>
                <a:srgbClr val="000000"/>
              </a:solidFill>
            </a:endParaRPr>
          </a:p>
        </p:txBody>
      </p:sp>
      <p:sp>
        <p:nvSpPr>
          <p:cNvPr id="43" name="Text Placeholder 14"/>
          <p:cNvSpPr>
            <a:spLocks noGrp="1"/>
          </p:cNvSpPr>
          <p:nvPr>
            <p:ph type="body" sz="quarter" idx="18" hasCustomPrompt="1"/>
          </p:nvPr>
        </p:nvSpPr>
        <p:spPr>
          <a:xfrm>
            <a:off x="3971488" y="4533900"/>
            <a:ext cx="7204968" cy="914400"/>
          </a:xfrm>
        </p:spPr>
        <p:txBody>
          <a:bodyPr/>
          <a:lstStyle>
            <a:lvl1pPr>
              <a:spcBef>
                <a:spcPts val="600"/>
              </a:spcBef>
              <a:defRPr sz="1400"/>
            </a:lvl1pPr>
            <a:lvl2pPr>
              <a:lnSpc>
                <a:spcPct val="100000"/>
              </a:lnSpc>
              <a:spcBef>
                <a:spcPts val="300"/>
              </a:spcBef>
              <a:defRPr sz="1200"/>
            </a:lvl2pPr>
          </a:lstStyle>
          <a:p>
            <a:pPr lvl="0"/>
            <a:r>
              <a:rPr lang="en-US"/>
              <a:t>Describe step 4 and its sub-steps</a:t>
            </a:r>
          </a:p>
          <a:p>
            <a:pPr lvl="1"/>
            <a:r>
              <a:rPr lang="en-US"/>
              <a:t>Second level</a:t>
            </a:r>
          </a:p>
        </p:txBody>
      </p:sp>
    </p:spTree>
    <p:extLst>
      <p:ext uri="{BB962C8B-B14F-4D97-AF65-F5344CB8AC3E}">
        <p14:creationId xmlns:p14="http://schemas.microsoft.com/office/powerpoint/2010/main" val="77820353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vertical chevrons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What is the Key Takeaway from the Slide?</a:t>
            </a:r>
          </a:p>
        </p:txBody>
      </p:sp>
      <p:sp>
        <p:nvSpPr>
          <p:cNvPr id="4" name="Rounded Rectangle 3"/>
          <p:cNvSpPr/>
          <p:nvPr userDrawn="1"/>
        </p:nvSpPr>
        <p:spPr bwMode="auto">
          <a:xfrm>
            <a:off x="3877674" y="4251937"/>
            <a:ext cx="7430123" cy="1280160"/>
          </a:xfrm>
          <a:prstGeom prst="roundRect">
            <a:avLst>
              <a:gd name="adj" fmla="val 5556"/>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err="1">
              <a:solidFill>
                <a:srgbClr val="000000"/>
              </a:solidFill>
            </a:endParaRPr>
          </a:p>
        </p:txBody>
      </p:sp>
      <p:sp>
        <p:nvSpPr>
          <p:cNvPr id="5" name="Rounded Rectangle 4"/>
          <p:cNvSpPr/>
          <p:nvPr userDrawn="1"/>
        </p:nvSpPr>
        <p:spPr bwMode="auto">
          <a:xfrm>
            <a:off x="3877674" y="2811768"/>
            <a:ext cx="7430123" cy="1280160"/>
          </a:xfrm>
          <a:prstGeom prst="roundRect">
            <a:avLst>
              <a:gd name="adj" fmla="val 5556"/>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err="1">
              <a:solidFill>
                <a:srgbClr val="000000"/>
              </a:solidFill>
            </a:endParaRPr>
          </a:p>
        </p:txBody>
      </p:sp>
      <p:sp>
        <p:nvSpPr>
          <p:cNvPr id="6" name="Pentagon 5"/>
          <p:cNvSpPr/>
          <p:nvPr userDrawn="1"/>
        </p:nvSpPr>
        <p:spPr bwMode="auto">
          <a:xfrm rot="5400000">
            <a:off x="1541111" y="604461"/>
            <a:ext cx="1280160" cy="2814441"/>
          </a:xfrm>
          <a:prstGeom prst="homePlate">
            <a:avLst>
              <a:gd name="adj" fmla="val 21370"/>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err="1">
              <a:solidFill>
                <a:srgbClr val="000000"/>
              </a:solidFill>
            </a:endParaRPr>
          </a:p>
        </p:txBody>
      </p:sp>
      <p:sp>
        <p:nvSpPr>
          <p:cNvPr id="7" name="Chevron 6"/>
          <p:cNvSpPr/>
          <p:nvPr userDrawn="1"/>
        </p:nvSpPr>
        <p:spPr bwMode="auto">
          <a:xfrm rot="5400000">
            <a:off x="1541111" y="2044629"/>
            <a:ext cx="1280160" cy="2814441"/>
          </a:xfrm>
          <a:prstGeom prst="chevron">
            <a:avLst>
              <a:gd name="adj" fmla="val 21403"/>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err="1">
              <a:solidFill>
                <a:srgbClr val="000000"/>
              </a:solidFill>
            </a:endParaRPr>
          </a:p>
        </p:txBody>
      </p:sp>
      <p:sp>
        <p:nvSpPr>
          <p:cNvPr id="10" name="Text Placeholder 8"/>
          <p:cNvSpPr>
            <a:spLocks noGrp="1"/>
          </p:cNvSpPr>
          <p:nvPr>
            <p:ph type="body" sz="quarter" idx="10" hasCustomPrompt="1"/>
          </p:nvPr>
        </p:nvSpPr>
        <p:spPr>
          <a:xfrm>
            <a:off x="766153" y="1645917"/>
            <a:ext cx="2814441" cy="640080"/>
          </a:xfrm>
        </p:spPr>
        <p:txBody>
          <a:bodyPr anchor="ctr">
            <a:noAutofit/>
          </a:bodyPr>
          <a:lstStyle>
            <a:lvl1pPr marL="0" indent="0" algn="ctr">
              <a:buNone/>
              <a:defRPr sz="1400" b="1">
                <a:solidFill>
                  <a:schemeClr val="bg1"/>
                </a:solidFill>
              </a:defRPr>
            </a:lvl1pPr>
          </a:lstStyle>
          <a:p>
            <a:pPr lvl="0"/>
            <a:r>
              <a:rPr lang="en-US"/>
              <a:t>Add step 1</a:t>
            </a:r>
          </a:p>
        </p:txBody>
      </p:sp>
      <p:sp>
        <p:nvSpPr>
          <p:cNvPr id="11" name="Text Placeholder 8"/>
          <p:cNvSpPr>
            <a:spLocks noGrp="1"/>
          </p:cNvSpPr>
          <p:nvPr>
            <p:ph type="body" sz="quarter" idx="11" hasCustomPrompt="1"/>
          </p:nvPr>
        </p:nvSpPr>
        <p:spPr>
          <a:xfrm>
            <a:off x="766153" y="3086085"/>
            <a:ext cx="2814441" cy="640080"/>
          </a:xfrm>
        </p:spPr>
        <p:txBody>
          <a:bodyPr anchor="ctr">
            <a:noAutofit/>
          </a:bodyPr>
          <a:lstStyle>
            <a:lvl1pPr marL="0" indent="0" algn="ctr">
              <a:buNone/>
              <a:defRPr sz="1400" b="1">
                <a:solidFill>
                  <a:schemeClr val="bg1"/>
                </a:solidFill>
              </a:defRPr>
            </a:lvl1pPr>
          </a:lstStyle>
          <a:p>
            <a:pPr lvl="0"/>
            <a:r>
              <a:rPr lang="en-US"/>
              <a:t>Add step 2</a:t>
            </a:r>
          </a:p>
        </p:txBody>
      </p:sp>
      <p:sp>
        <p:nvSpPr>
          <p:cNvPr id="14" name="Rounded Rectangle 13"/>
          <p:cNvSpPr/>
          <p:nvPr userDrawn="1"/>
        </p:nvSpPr>
        <p:spPr bwMode="auto">
          <a:xfrm>
            <a:off x="3877674" y="1371600"/>
            <a:ext cx="7430123" cy="1280160"/>
          </a:xfrm>
          <a:prstGeom prst="roundRect">
            <a:avLst>
              <a:gd name="adj" fmla="val 5556"/>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noAutofit/>
          </a:bodyPr>
          <a:lstStyle/>
          <a:p>
            <a:pPr marL="234950" indent="-234950" fontAlgn="base">
              <a:spcBef>
                <a:spcPct val="100000"/>
              </a:spcBef>
              <a:spcAft>
                <a:spcPct val="0"/>
              </a:spcAft>
              <a:buFont typeface="Webdings" pitchFamily="18" charset="2"/>
              <a:buChar char="4"/>
            </a:pPr>
            <a:endParaRPr lang="en-US" sz="1600" err="1">
              <a:solidFill>
                <a:srgbClr val="000000"/>
              </a:solidFill>
            </a:endParaRPr>
          </a:p>
        </p:txBody>
      </p:sp>
      <p:sp>
        <p:nvSpPr>
          <p:cNvPr id="15" name="Text Placeholder 14"/>
          <p:cNvSpPr>
            <a:spLocks noGrp="1"/>
          </p:cNvSpPr>
          <p:nvPr>
            <p:ph type="body" sz="quarter" idx="14" hasCustomPrompt="1"/>
          </p:nvPr>
        </p:nvSpPr>
        <p:spPr>
          <a:xfrm>
            <a:off x="3971488" y="1397000"/>
            <a:ext cx="7204968" cy="1188720"/>
          </a:xfrm>
        </p:spPr>
        <p:txBody>
          <a:bodyPr/>
          <a:lstStyle>
            <a:lvl1pPr>
              <a:spcBef>
                <a:spcPts val="600"/>
              </a:spcBef>
              <a:defRPr sz="1400" baseline="0"/>
            </a:lvl1pPr>
            <a:lvl2pPr>
              <a:lnSpc>
                <a:spcPct val="100000"/>
              </a:lnSpc>
              <a:spcBef>
                <a:spcPts val="300"/>
              </a:spcBef>
              <a:defRPr sz="1200"/>
            </a:lvl2pPr>
          </a:lstStyle>
          <a:p>
            <a:pPr lvl="0"/>
            <a:r>
              <a:rPr lang="en-US"/>
              <a:t>Describe step 1 and its sub-steps</a:t>
            </a:r>
          </a:p>
          <a:p>
            <a:pPr lvl="1"/>
            <a:r>
              <a:rPr lang="en-US"/>
              <a:t>Second level</a:t>
            </a:r>
          </a:p>
        </p:txBody>
      </p:sp>
      <p:sp>
        <p:nvSpPr>
          <p:cNvPr id="16" name="Text Placeholder 14"/>
          <p:cNvSpPr>
            <a:spLocks noGrp="1"/>
          </p:cNvSpPr>
          <p:nvPr>
            <p:ph type="body" sz="quarter" idx="15" hasCustomPrompt="1"/>
          </p:nvPr>
        </p:nvSpPr>
        <p:spPr>
          <a:xfrm>
            <a:off x="3971488" y="2837168"/>
            <a:ext cx="7204968" cy="1188720"/>
          </a:xfrm>
        </p:spPr>
        <p:txBody>
          <a:bodyPr>
            <a:noAutofit/>
          </a:bodyPr>
          <a:lstStyle>
            <a:lvl1pPr>
              <a:spcBef>
                <a:spcPts val="600"/>
              </a:spcBef>
              <a:defRPr sz="1400"/>
            </a:lvl1pPr>
            <a:lvl2pPr>
              <a:lnSpc>
                <a:spcPct val="100000"/>
              </a:lnSpc>
              <a:spcBef>
                <a:spcPts val="300"/>
              </a:spcBef>
              <a:defRPr sz="1200"/>
            </a:lvl2pPr>
          </a:lstStyle>
          <a:p>
            <a:pPr lvl="0"/>
            <a:r>
              <a:rPr lang="en-US"/>
              <a:t>Describe step 2 and its sub-steps</a:t>
            </a:r>
          </a:p>
          <a:p>
            <a:pPr lvl="1"/>
            <a:r>
              <a:rPr lang="en-US"/>
              <a:t>Second level</a:t>
            </a:r>
          </a:p>
        </p:txBody>
      </p:sp>
      <p:sp>
        <p:nvSpPr>
          <p:cNvPr id="17" name="Text Placeholder 14"/>
          <p:cNvSpPr>
            <a:spLocks noGrp="1"/>
          </p:cNvSpPr>
          <p:nvPr>
            <p:ph type="body" sz="quarter" idx="16" hasCustomPrompt="1"/>
          </p:nvPr>
        </p:nvSpPr>
        <p:spPr>
          <a:xfrm>
            <a:off x="3971488" y="4277337"/>
            <a:ext cx="7204968" cy="1188720"/>
          </a:xfrm>
        </p:spPr>
        <p:txBody>
          <a:bodyPr>
            <a:noAutofit/>
          </a:bodyPr>
          <a:lstStyle>
            <a:lvl1pPr>
              <a:spcBef>
                <a:spcPts val="600"/>
              </a:spcBef>
              <a:defRPr sz="1400"/>
            </a:lvl1pPr>
            <a:lvl2pPr>
              <a:lnSpc>
                <a:spcPct val="100000"/>
              </a:lnSpc>
              <a:spcBef>
                <a:spcPts val="300"/>
              </a:spcBef>
              <a:defRPr sz="1200"/>
            </a:lvl2pPr>
          </a:lstStyle>
          <a:p>
            <a:pPr lvl="0"/>
            <a:r>
              <a:rPr lang="en-US"/>
              <a:t>Describe step 3 and its sub-steps</a:t>
            </a:r>
          </a:p>
          <a:p>
            <a:pPr lvl="1"/>
            <a:r>
              <a:rPr lang="en-US"/>
              <a:t>Second level</a:t>
            </a:r>
          </a:p>
        </p:txBody>
      </p:sp>
      <p:sp>
        <p:nvSpPr>
          <p:cNvPr id="19" name="Chevron 18"/>
          <p:cNvSpPr/>
          <p:nvPr userDrawn="1"/>
        </p:nvSpPr>
        <p:spPr bwMode="auto">
          <a:xfrm rot="5400000">
            <a:off x="1541111" y="3484797"/>
            <a:ext cx="1280160" cy="2814441"/>
          </a:xfrm>
          <a:prstGeom prst="chevron">
            <a:avLst>
              <a:gd name="adj" fmla="val 21403"/>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err="1">
              <a:solidFill>
                <a:srgbClr val="000000"/>
              </a:solidFill>
            </a:endParaRPr>
          </a:p>
        </p:txBody>
      </p:sp>
      <p:sp>
        <p:nvSpPr>
          <p:cNvPr id="12" name="Text Placeholder 8"/>
          <p:cNvSpPr>
            <a:spLocks noGrp="1"/>
          </p:cNvSpPr>
          <p:nvPr>
            <p:ph type="body" sz="quarter" idx="12" hasCustomPrompt="1"/>
          </p:nvPr>
        </p:nvSpPr>
        <p:spPr>
          <a:xfrm>
            <a:off x="766153" y="4526254"/>
            <a:ext cx="2814441" cy="640080"/>
          </a:xfrm>
        </p:spPr>
        <p:txBody>
          <a:bodyPr anchor="ctr">
            <a:noAutofit/>
          </a:bodyPr>
          <a:lstStyle>
            <a:lvl1pPr marL="0" indent="0" algn="ctr">
              <a:buNone/>
              <a:defRPr sz="1400" b="1">
                <a:solidFill>
                  <a:schemeClr val="bg1"/>
                </a:solidFill>
              </a:defRPr>
            </a:lvl1pPr>
          </a:lstStyle>
          <a:p>
            <a:pPr lvl="0"/>
            <a:r>
              <a:rPr lang="en-US"/>
              <a:t>Add step 3</a:t>
            </a:r>
          </a:p>
        </p:txBody>
      </p:sp>
    </p:spTree>
    <p:extLst>
      <p:ext uri="{BB962C8B-B14F-4D97-AF65-F5344CB8AC3E}">
        <p14:creationId xmlns:p14="http://schemas.microsoft.com/office/powerpoint/2010/main" val="350588276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horizontal chevrons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What is the Key Takeaway from the Slide?</a:t>
            </a:r>
          </a:p>
        </p:txBody>
      </p:sp>
      <p:sp>
        <p:nvSpPr>
          <p:cNvPr id="3" name="Pentagon 2"/>
          <p:cNvSpPr/>
          <p:nvPr userDrawn="1"/>
        </p:nvSpPr>
        <p:spPr bwMode="auto">
          <a:xfrm>
            <a:off x="562888" y="1371600"/>
            <a:ext cx="2720626" cy="889000"/>
          </a:xfrm>
          <a:prstGeom prst="homePlate">
            <a:avLst>
              <a:gd name="adj" fmla="val 30189"/>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err="1">
              <a:solidFill>
                <a:srgbClr val="000000"/>
              </a:solidFill>
            </a:endParaRPr>
          </a:p>
        </p:txBody>
      </p:sp>
      <p:sp>
        <p:nvSpPr>
          <p:cNvPr id="4" name="Chevron 3"/>
          <p:cNvSpPr/>
          <p:nvPr userDrawn="1"/>
        </p:nvSpPr>
        <p:spPr bwMode="auto">
          <a:xfrm>
            <a:off x="3319997" y="1371600"/>
            <a:ext cx="2720626" cy="889000"/>
          </a:xfrm>
          <a:prstGeom prst="chevron">
            <a:avLst>
              <a:gd name="adj" fmla="val 30555"/>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err="1">
              <a:solidFill>
                <a:srgbClr val="000000"/>
              </a:solidFill>
            </a:endParaRPr>
          </a:p>
        </p:txBody>
      </p:sp>
      <p:sp>
        <p:nvSpPr>
          <p:cNvPr id="5" name="Chevron 4"/>
          <p:cNvSpPr/>
          <p:nvPr userDrawn="1"/>
        </p:nvSpPr>
        <p:spPr bwMode="auto">
          <a:xfrm>
            <a:off x="6077106" y="1371600"/>
            <a:ext cx="2720626" cy="889000"/>
          </a:xfrm>
          <a:prstGeom prst="chevron">
            <a:avLst>
              <a:gd name="adj" fmla="val 30555"/>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err="1">
              <a:solidFill>
                <a:srgbClr val="000000"/>
              </a:solidFill>
            </a:endParaRPr>
          </a:p>
        </p:txBody>
      </p:sp>
      <p:sp>
        <p:nvSpPr>
          <p:cNvPr id="6" name="Chevron 5"/>
          <p:cNvSpPr/>
          <p:nvPr userDrawn="1"/>
        </p:nvSpPr>
        <p:spPr bwMode="auto">
          <a:xfrm>
            <a:off x="8834216" y="1371600"/>
            <a:ext cx="2720626" cy="889000"/>
          </a:xfrm>
          <a:prstGeom prst="chevron">
            <a:avLst>
              <a:gd name="adj" fmla="val 30555"/>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err="1">
              <a:solidFill>
                <a:srgbClr val="000000"/>
              </a:solidFill>
            </a:endParaRPr>
          </a:p>
        </p:txBody>
      </p:sp>
      <p:sp>
        <p:nvSpPr>
          <p:cNvPr id="7" name="Rounded Rectangle 6"/>
          <p:cNvSpPr/>
          <p:nvPr userDrawn="1"/>
        </p:nvSpPr>
        <p:spPr bwMode="auto">
          <a:xfrm>
            <a:off x="531617" y="2362200"/>
            <a:ext cx="2673718" cy="3159614"/>
          </a:xfrm>
          <a:prstGeom prst="roundRect">
            <a:avLst>
              <a:gd name="adj" fmla="val 3950"/>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err="1">
              <a:solidFill>
                <a:srgbClr val="000000"/>
              </a:solidFill>
            </a:endParaRPr>
          </a:p>
        </p:txBody>
      </p:sp>
      <p:sp>
        <p:nvSpPr>
          <p:cNvPr id="10" name="Text Placeholder 9"/>
          <p:cNvSpPr>
            <a:spLocks noGrp="1"/>
          </p:cNvSpPr>
          <p:nvPr>
            <p:ph type="body" sz="quarter" idx="10" hasCustomPrompt="1"/>
          </p:nvPr>
        </p:nvSpPr>
        <p:spPr>
          <a:xfrm>
            <a:off x="547252" y="2451100"/>
            <a:ext cx="2658083" cy="3007710"/>
          </a:xfrm>
        </p:spPr>
        <p:txBody>
          <a:bodyPr/>
          <a:lstStyle>
            <a:lvl1pPr>
              <a:spcBef>
                <a:spcPts val="600"/>
              </a:spcBef>
              <a:defRPr sz="1400"/>
            </a:lvl1pPr>
            <a:lvl2pPr>
              <a:lnSpc>
                <a:spcPct val="100000"/>
              </a:lnSpc>
              <a:spcBef>
                <a:spcPts val="300"/>
              </a:spcBef>
              <a:defRPr sz="1200"/>
            </a:lvl2pPr>
          </a:lstStyle>
          <a:p>
            <a:pPr lvl="0"/>
            <a:r>
              <a:rPr lang="en-US"/>
              <a:t>Describe step 1 and its sub-steps</a:t>
            </a:r>
          </a:p>
          <a:p>
            <a:pPr lvl="1"/>
            <a:r>
              <a:rPr lang="en-US"/>
              <a:t>Second level</a:t>
            </a:r>
          </a:p>
        </p:txBody>
      </p:sp>
      <p:sp>
        <p:nvSpPr>
          <p:cNvPr id="11" name="Rounded Rectangle 10"/>
          <p:cNvSpPr/>
          <p:nvPr userDrawn="1"/>
        </p:nvSpPr>
        <p:spPr bwMode="auto">
          <a:xfrm>
            <a:off x="3304361" y="2362200"/>
            <a:ext cx="2673718" cy="3159614"/>
          </a:xfrm>
          <a:prstGeom prst="roundRect">
            <a:avLst>
              <a:gd name="adj" fmla="val 3950"/>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err="1">
              <a:solidFill>
                <a:srgbClr val="000000"/>
              </a:solidFill>
            </a:endParaRPr>
          </a:p>
        </p:txBody>
      </p:sp>
      <p:sp>
        <p:nvSpPr>
          <p:cNvPr id="12" name="Text Placeholder 9"/>
          <p:cNvSpPr>
            <a:spLocks noGrp="1"/>
          </p:cNvSpPr>
          <p:nvPr>
            <p:ph type="body" sz="quarter" idx="11" hasCustomPrompt="1"/>
          </p:nvPr>
        </p:nvSpPr>
        <p:spPr>
          <a:xfrm>
            <a:off x="3319997" y="2451100"/>
            <a:ext cx="2658083" cy="3007710"/>
          </a:xfrm>
        </p:spPr>
        <p:txBody>
          <a:bodyPr/>
          <a:lstStyle>
            <a:lvl1pPr>
              <a:spcBef>
                <a:spcPts val="600"/>
              </a:spcBef>
              <a:defRPr sz="1400"/>
            </a:lvl1pPr>
            <a:lvl2pPr>
              <a:lnSpc>
                <a:spcPct val="100000"/>
              </a:lnSpc>
              <a:spcBef>
                <a:spcPts val="300"/>
              </a:spcBef>
              <a:defRPr sz="1200"/>
            </a:lvl2pPr>
          </a:lstStyle>
          <a:p>
            <a:pPr lvl="0"/>
            <a:r>
              <a:rPr lang="en-US"/>
              <a:t>Describe step 2 and its sub-steps</a:t>
            </a:r>
          </a:p>
          <a:p>
            <a:pPr lvl="1"/>
            <a:r>
              <a:rPr lang="en-US"/>
              <a:t>Second level</a:t>
            </a:r>
          </a:p>
        </p:txBody>
      </p:sp>
      <p:sp>
        <p:nvSpPr>
          <p:cNvPr id="13" name="Rounded Rectangle 12"/>
          <p:cNvSpPr/>
          <p:nvPr userDrawn="1"/>
        </p:nvSpPr>
        <p:spPr bwMode="auto">
          <a:xfrm>
            <a:off x="6077106" y="2362200"/>
            <a:ext cx="2673718" cy="3159614"/>
          </a:xfrm>
          <a:prstGeom prst="roundRect">
            <a:avLst>
              <a:gd name="adj" fmla="val 3950"/>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err="1">
              <a:solidFill>
                <a:srgbClr val="000000"/>
              </a:solidFill>
            </a:endParaRPr>
          </a:p>
        </p:txBody>
      </p:sp>
      <p:sp>
        <p:nvSpPr>
          <p:cNvPr id="14" name="Text Placeholder 9"/>
          <p:cNvSpPr>
            <a:spLocks noGrp="1"/>
          </p:cNvSpPr>
          <p:nvPr>
            <p:ph type="body" sz="quarter" idx="12" hasCustomPrompt="1"/>
          </p:nvPr>
        </p:nvSpPr>
        <p:spPr>
          <a:xfrm>
            <a:off x="6092742" y="2451100"/>
            <a:ext cx="2658083" cy="3007710"/>
          </a:xfrm>
        </p:spPr>
        <p:txBody>
          <a:bodyPr/>
          <a:lstStyle>
            <a:lvl1pPr>
              <a:spcBef>
                <a:spcPts val="600"/>
              </a:spcBef>
              <a:defRPr sz="1400"/>
            </a:lvl1pPr>
            <a:lvl2pPr>
              <a:lnSpc>
                <a:spcPct val="100000"/>
              </a:lnSpc>
              <a:spcBef>
                <a:spcPts val="300"/>
              </a:spcBef>
              <a:defRPr sz="1200"/>
            </a:lvl2pPr>
          </a:lstStyle>
          <a:p>
            <a:pPr lvl="0"/>
            <a:r>
              <a:rPr lang="en-US"/>
              <a:t>Describe step 3 and its sub-steps</a:t>
            </a:r>
          </a:p>
          <a:p>
            <a:pPr lvl="1"/>
            <a:r>
              <a:rPr lang="en-US"/>
              <a:t>Second level</a:t>
            </a:r>
          </a:p>
        </p:txBody>
      </p:sp>
      <p:sp>
        <p:nvSpPr>
          <p:cNvPr id="15" name="Rounded Rectangle 14"/>
          <p:cNvSpPr/>
          <p:nvPr userDrawn="1"/>
        </p:nvSpPr>
        <p:spPr bwMode="auto">
          <a:xfrm>
            <a:off x="8849852" y="2362200"/>
            <a:ext cx="2673718" cy="3159614"/>
          </a:xfrm>
          <a:prstGeom prst="roundRect">
            <a:avLst>
              <a:gd name="adj" fmla="val 3950"/>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err="1">
              <a:solidFill>
                <a:srgbClr val="000000"/>
              </a:solidFill>
            </a:endParaRPr>
          </a:p>
        </p:txBody>
      </p:sp>
      <p:sp>
        <p:nvSpPr>
          <p:cNvPr id="16" name="Text Placeholder 9"/>
          <p:cNvSpPr>
            <a:spLocks noGrp="1"/>
          </p:cNvSpPr>
          <p:nvPr>
            <p:ph type="body" sz="quarter" idx="13" hasCustomPrompt="1"/>
          </p:nvPr>
        </p:nvSpPr>
        <p:spPr>
          <a:xfrm>
            <a:off x="8865488" y="2451100"/>
            <a:ext cx="2658083" cy="3007710"/>
          </a:xfrm>
        </p:spPr>
        <p:txBody>
          <a:bodyPr/>
          <a:lstStyle>
            <a:lvl1pPr>
              <a:spcBef>
                <a:spcPts val="600"/>
              </a:spcBef>
              <a:defRPr sz="1400"/>
            </a:lvl1pPr>
            <a:lvl2pPr>
              <a:lnSpc>
                <a:spcPct val="100000"/>
              </a:lnSpc>
              <a:spcBef>
                <a:spcPts val="300"/>
              </a:spcBef>
              <a:defRPr sz="1200"/>
            </a:lvl2pPr>
          </a:lstStyle>
          <a:p>
            <a:pPr lvl="0"/>
            <a:r>
              <a:rPr lang="en-US"/>
              <a:t>Describe step 4 and its sub-steps</a:t>
            </a:r>
          </a:p>
          <a:p>
            <a:pPr lvl="1"/>
            <a:r>
              <a:rPr lang="en-US"/>
              <a:t>Second level</a:t>
            </a:r>
          </a:p>
        </p:txBody>
      </p:sp>
      <p:sp>
        <p:nvSpPr>
          <p:cNvPr id="17" name="Text Placeholder 8"/>
          <p:cNvSpPr>
            <a:spLocks noGrp="1"/>
          </p:cNvSpPr>
          <p:nvPr>
            <p:ph type="body" sz="quarter" idx="14" hasCustomPrompt="1"/>
          </p:nvPr>
        </p:nvSpPr>
        <p:spPr>
          <a:xfrm>
            <a:off x="3604699" y="1409700"/>
            <a:ext cx="2138975" cy="800100"/>
          </a:xfrm>
        </p:spPr>
        <p:txBody>
          <a:bodyPr anchor="ctr"/>
          <a:lstStyle>
            <a:lvl1pPr marL="0" indent="0" algn="ctr">
              <a:buNone/>
              <a:defRPr sz="1400" b="1">
                <a:solidFill>
                  <a:schemeClr val="bg1"/>
                </a:solidFill>
              </a:defRPr>
            </a:lvl1pPr>
          </a:lstStyle>
          <a:p>
            <a:pPr lvl="0"/>
            <a:r>
              <a:rPr lang="en-US"/>
              <a:t>Add step 2</a:t>
            </a:r>
          </a:p>
        </p:txBody>
      </p:sp>
      <p:sp>
        <p:nvSpPr>
          <p:cNvPr id="18" name="Text Placeholder 8"/>
          <p:cNvSpPr>
            <a:spLocks noGrp="1"/>
          </p:cNvSpPr>
          <p:nvPr>
            <p:ph type="body" sz="quarter" idx="15" hasCustomPrompt="1"/>
          </p:nvPr>
        </p:nvSpPr>
        <p:spPr>
          <a:xfrm>
            <a:off x="842377" y="1409700"/>
            <a:ext cx="2138975" cy="800100"/>
          </a:xfrm>
        </p:spPr>
        <p:txBody>
          <a:bodyPr anchor="ctr"/>
          <a:lstStyle>
            <a:lvl1pPr marL="0" indent="0" algn="ctr">
              <a:buNone/>
              <a:defRPr sz="1400" b="1">
                <a:solidFill>
                  <a:schemeClr val="bg1"/>
                </a:solidFill>
              </a:defRPr>
            </a:lvl1pPr>
          </a:lstStyle>
          <a:p>
            <a:pPr lvl="0"/>
            <a:r>
              <a:rPr lang="en-US"/>
              <a:t>Add step 1</a:t>
            </a:r>
          </a:p>
        </p:txBody>
      </p:sp>
      <p:sp>
        <p:nvSpPr>
          <p:cNvPr id="19" name="Text Placeholder 8"/>
          <p:cNvSpPr>
            <a:spLocks noGrp="1"/>
          </p:cNvSpPr>
          <p:nvPr>
            <p:ph type="body" sz="quarter" idx="16" hasCustomPrompt="1"/>
          </p:nvPr>
        </p:nvSpPr>
        <p:spPr>
          <a:xfrm>
            <a:off x="9129341" y="1409700"/>
            <a:ext cx="2138975" cy="800100"/>
          </a:xfrm>
        </p:spPr>
        <p:txBody>
          <a:bodyPr anchor="ctr"/>
          <a:lstStyle>
            <a:lvl1pPr marL="0" indent="0" algn="ctr">
              <a:buNone/>
              <a:defRPr sz="1400" b="1">
                <a:solidFill>
                  <a:schemeClr val="bg1"/>
                </a:solidFill>
              </a:defRPr>
            </a:lvl1pPr>
          </a:lstStyle>
          <a:p>
            <a:pPr lvl="0"/>
            <a:r>
              <a:rPr lang="en-US"/>
              <a:t>Add step 4</a:t>
            </a:r>
          </a:p>
        </p:txBody>
      </p:sp>
      <p:sp>
        <p:nvSpPr>
          <p:cNvPr id="20" name="Text Placeholder 8"/>
          <p:cNvSpPr>
            <a:spLocks noGrp="1"/>
          </p:cNvSpPr>
          <p:nvPr>
            <p:ph type="body" sz="quarter" idx="17" hasCustomPrompt="1"/>
          </p:nvPr>
        </p:nvSpPr>
        <p:spPr>
          <a:xfrm>
            <a:off x="6367020" y="1409700"/>
            <a:ext cx="2138975" cy="800100"/>
          </a:xfrm>
        </p:spPr>
        <p:txBody>
          <a:bodyPr anchor="ctr"/>
          <a:lstStyle>
            <a:lvl1pPr marL="0" indent="0" algn="ctr">
              <a:buNone/>
              <a:defRPr sz="1400" b="1">
                <a:solidFill>
                  <a:schemeClr val="bg1"/>
                </a:solidFill>
              </a:defRPr>
            </a:lvl1pPr>
          </a:lstStyle>
          <a:p>
            <a:pPr lvl="0"/>
            <a:r>
              <a:rPr lang="en-US"/>
              <a:t>Add step 3</a:t>
            </a:r>
          </a:p>
        </p:txBody>
      </p:sp>
    </p:spTree>
    <p:extLst>
      <p:ext uri="{BB962C8B-B14F-4D97-AF65-F5344CB8AC3E}">
        <p14:creationId xmlns:p14="http://schemas.microsoft.com/office/powerpoint/2010/main" val="308185586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ycle with Gradi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What is the Key Takeaway from the Slide?</a:t>
            </a:r>
          </a:p>
        </p:txBody>
      </p:sp>
      <p:sp>
        <p:nvSpPr>
          <p:cNvPr id="5" name="Circular Arrow 4"/>
          <p:cNvSpPr/>
          <p:nvPr userDrawn="1"/>
        </p:nvSpPr>
        <p:spPr bwMode="auto">
          <a:xfrm>
            <a:off x="3750632" y="1752599"/>
            <a:ext cx="4690734" cy="3810000"/>
          </a:xfrm>
          <a:prstGeom prst="circularArrow">
            <a:avLst>
              <a:gd name="adj1" fmla="val 13145"/>
              <a:gd name="adj2" fmla="val 694608"/>
              <a:gd name="adj3" fmla="val 15503785"/>
              <a:gd name="adj4" fmla="val 10800000"/>
              <a:gd name="adj5" fmla="val 12264"/>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err="1">
              <a:solidFill>
                <a:srgbClr val="000000"/>
              </a:solidFill>
            </a:endParaRPr>
          </a:p>
        </p:txBody>
      </p:sp>
      <p:sp>
        <p:nvSpPr>
          <p:cNvPr id="6" name="Circular Arrow 5"/>
          <p:cNvSpPr/>
          <p:nvPr userDrawn="1"/>
        </p:nvSpPr>
        <p:spPr bwMode="auto">
          <a:xfrm rot="5400000">
            <a:off x="4190999" y="1312232"/>
            <a:ext cx="3810000" cy="4690734"/>
          </a:xfrm>
          <a:prstGeom prst="circularArrow">
            <a:avLst>
              <a:gd name="adj1" fmla="val 13145"/>
              <a:gd name="adj2" fmla="val 694608"/>
              <a:gd name="adj3" fmla="val 15503785"/>
              <a:gd name="adj4" fmla="val 10800000"/>
              <a:gd name="adj5" fmla="val 12264"/>
            </a:avLst>
          </a:prstGeom>
          <a:solidFill>
            <a:srgbClr val="FF0000"/>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err="1">
              <a:solidFill>
                <a:srgbClr val="000000"/>
              </a:solidFill>
            </a:endParaRPr>
          </a:p>
        </p:txBody>
      </p:sp>
      <p:sp>
        <p:nvSpPr>
          <p:cNvPr id="7" name="Circular Arrow 6"/>
          <p:cNvSpPr/>
          <p:nvPr userDrawn="1"/>
        </p:nvSpPr>
        <p:spPr bwMode="auto">
          <a:xfrm rot="10800000">
            <a:off x="3750634" y="1752599"/>
            <a:ext cx="4690734" cy="3810000"/>
          </a:xfrm>
          <a:prstGeom prst="circularArrow">
            <a:avLst>
              <a:gd name="adj1" fmla="val 13145"/>
              <a:gd name="adj2" fmla="val 694608"/>
              <a:gd name="adj3" fmla="val 15503785"/>
              <a:gd name="adj4" fmla="val 10800000"/>
              <a:gd name="adj5" fmla="val 12264"/>
            </a:avLst>
          </a:prstGeom>
          <a:solidFill>
            <a:srgbClr val="D40000"/>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err="1">
              <a:solidFill>
                <a:srgbClr val="000000"/>
              </a:solidFill>
            </a:endParaRPr>
          </a:p>
        </p:txBody>
      </p:sp>
      <p:sp>
        <p:nvSpPr>
          <p:cNvPr id="8" name="Circular Arrow 7"/>
          <p:cNvSpPr/>
          <p:nvPr userDrawn="1"/>
        </p:nvSpPr>
        <p:spPr bwMode="auto">
          <a:xfrm rot="16200000">
            <a:off x="4191001" y="1312232"/>
            <a:ext cx="3810000" cy="4690734"/>
          </a:xfrm>
          <a:prstGeom prst="circularArrow">
            <a:avLst>
              <a:gd name="adj1" fmla="val 13145"/>
              <a:gd name="adj2" fmla="val 694608"/>
              <a:gd name="adj3" fmla="val 15503785"/>
              <a:gd name="adj4" fmla="val 10800000"/>
              <a:gd name="adj5" fmla="val 12264"/>
            </a:avLst>
          </a:prstGeom>
          <a:solidFill>
            <a:srgbClr val="AA0000"/>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err="1">
              <a:solidFill>
                <a:srgbClr val="000000"/>
              </a:solidFill>
            </a:endParaRPr>
          </a:p>
        </p:txBody>
      </p:sp>
      <p:sp>
        <p:nvSpPr>
          <p:cNvPr id="10" name="Text Placeholder 9"/>
          <p:cNvSpPr>
            <a:spLocks noGrp="1"/>
          </p:cNvSpPr>
          <p:nvPr>
            <p:ph type="body" sz="quarter" idx="10" hasCustomPrompt="1"/>
          </p:nvPr>
        </p:nvSpPr>
        <p:spPr>
          <a:xfrm rot="2700000">
            <a:off x="6444242" y="2483485"/>
            <a:ext cx="1674812" cy="422166"/>
          </a:xfrm>
        </p:spPr>
        <p:txBody>
          <a:bodyPr anchor="ctr"/>
          <a:lstStyle>
            <a:lvl1pPr marL="0" indent="0" algn="ctr">
              <a:buNone/>
              <a:defRPr sz="1400" b="1"/>
            </a:lvl1pPr>
            <a:lvl2pPr>
              <a:buNone/>
              <a:defRPr/>
            </a:lvl2pPr>
            <a:lvl3pPr>
              <a:buNone/>
              <a:defRPr/>
            </a:lvl3pPr>
            <a:lvl4pPr>
              <a:buNone/>
              <a:defRPr/>
            </a:lvl4pPr>
            <a:lvl5pPr>
              <a:buNone/>
              <a:defRPr/>
            </a:lvl5pPr>
          </a:lstStyle>
          <a:p>
            <a:pPr lvl="0"/>
            <a:r>
              <a:rPr lang="en-US"/>
              <a:t>Enter Text</a:t>
            </a:r>
          </a:p>
        </p:txBody>
      </p:sp>
      <p:sp>
        <p:nvSpPr>
          <p:cNvPr id="11" name="Text Placeholder 9"/>
          <p:cNvSpPr>
            <a:spLocks noGrp="1"/>
          </p:cNvSpPr>
          <p:nvPr>
            <p:ph type="body" sz="quarter" idx="11" hasCustomPrompt="1"/>
          </p:nvPr>
        </p:nvSpPr>
        <p:spPr>
          <a:xfrm rot="18900000">
            <a:off x="3879366" y="2523117"/>
            <a:ext cx="2061968" cy="342900"/>
          </a:xfrm>
        </p:spPr>
        <p:txBody>
          <a:bodyPr anchor="ctr"/>
          <a:lstStyle>
            <a:lvl1pPr marL="0" indent="0" algn="ctr">
              <a:buNone/>
              <a:defRPr sz="1400" b="1">
                <a:solidFill>
                  <a:schemeClr val="bg1"/>
                </a:solidFill>
              </a:defRPr>
            </a:lvl1pPr>
            <a:lvl2pPr>
              <a:buNone/>
              <a:defRPr/>
            </a:lvl2pPr>
            <a:lvl3pPr>
              <a:buNone/>
              <a:defRPr/>
            </a:lvl3pPr>
            <a:lvl4pPr>
              <a:buNone/>
              <a:defRPr/>
            </a:lvl4pPr>
            <a:lvl5pPr>
              <a:buNone/>
              <a:defRPr/>
            </a:lvl5pPr>
          </a:lstStyle>
          <a:p>
            <a:pPr lvl="0"/>
            <a:r>
              <a:rPr lang="en-US"/>
              <a:t>Enter Text</a:t>
            </a:r>
          </a:p>
        </p:txBody>
      </p:sp>
      <p:sp>
        <p:nvSpPr>
          <p:cNvPr id="12" name="Text Placeholder 9"/>
          <p:cNvSpPr>
            <a:spLocks noGrp="1"/>
          </p:cNvSpPr>
          <p:nvPr>
            <p:ph type="body" sz="quarter" idx="12" hasCustomPrompt="1"/>
          </p:nvPr>
        </p:nvSpPr>
        <p:spPr>
          <a:xfrm rot="2700000">
            <a:off x="4072944" y="4388486"/>
            <a:ext cx="1674812" cy="422166"/>
          </a:xfrm>
        </p:spPr>
        <p:txBody>
          <a:bodyPr anchor="ctr"/>
          <a:lstStyle>
            <a:lvl1pPr marL="0" indent="0" algn="ctr">
              <a:buNone/>
              <a:defRPr sz="1400" b="1">
                <a:solidFill>
                  <a:schemeClr val="bg1"/>
                </a:solidFill>
              </a:defRPr>
            </a:lvl1pPr>
            <a:lvl2pPr>
              <a:buNone/>
              <a:defRPr/>
            </a:lvl2pPr>
            <a:lvl3pPr>
              <a:buNone/>
              <a:defRPr/>
            </a:lvl3pPr>
            <a:lvl4pPr>
              <a:buNone/>
              <a:defRPr/>
            </a:lvl4pPr>
            <a:lvl5pPr>
              <a:buNone/>
              <a:defRPr/>
            </a:lvl5pPr>
          </a:lstStyle>
          <a:p>
            <a:pPr lvl="0"/>
            <a:r>
              <a:rPr lang="en-US"/>
              <a:t>Enter Text</a:t>
            </a:r>
          </a:p>
        </p:txBody>
      </p:sp>
      <p:sp>
        <p:nvSpPr>
          <p:cNvPr id="13" name="Text Placeholder 9"/>
          <p:cNvSpPr>
            <a:spLocks noGrp="1"/>
          </p:cNvSpPr>
          <p:nvPr>
            <p:ph type="body" sz="quarter" idx="13" hasCustomPrompt="1"/>
          </p:nvPr>
        </p:nvSpPr>
        <p:spPr>
          <a:xfrm rot="18900000">
            <a:off x="6250664" y="4449181"/>
            <a:ext cx="2061968" cy="342900"/>
          </a:xfrm>
        </p:spPr>
        <p:txBody>
          <a:bodyPr anchor="ctr"/>
          <a:lstStyle>
            <a:lvl1pPr marL="0" indent="0" algn="ctr">
              <a:buNone/>
              <a:defRPr sz="1400" b="1">
                <a:solidFill>
                  <a:schemeClr val="tx1"/>
                </a:solidFill>
              </a:defRPr>
            </a:lvl1pPr>
            <a:lvl2pPr>
              <a:buNone/>
              <a:defRPr/>
            </a:lvl2pPr>
            <a:lvl3pPr>
              <a:buNone/>
              <a:defRPr/>
            </a:lvl3pPr>
            <a:lvl4pPr>
              <a:buNone/>
              <a:defRPr/>
            </a:lvl4pPr>
            <a:lvl5pPr>
              <a:buNone/>
              <a:defRPr/>
            </a:lvl5pPr>
          </a:lstStyle>
          <a:p>
            <a:pPr lvl="0"/>
            <a:r>
              <a:rPr lang="en-US"/>
              <a:t>Enter Text</a:t>
            </a:r>
          </a:p>
        </p:txBody>
      </p:sp>
      <p:sp>
        <p:nvSpPr>
          <p:cNvPr id="14" name="Rounded Rectangle 13"/>
          <p:cNvSpPr/>
          <p:nvPr userDrawn="1"/>
        </p:nvSpPr>
        <p:spPr bwMode="auto">
          <a:xfrm>
            <a:off x="560933" y="1295400"/>
            <a:ext cx="3475834" cy="1905000"/>
          </a:xfrm>
          <a:prstGeom prst="roundRect">
            <a:avLst>
              <a:gd name="adj" fmla="val 3950"/>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err="1">
              <a:solidFill>
                <a:srgbClr val="000000"/>
              </a:solidFill>
            </a:endParaRPr>
          </a:p>
        </p:txBody>
      </p:sp>
      <p:sp>
        <p:nvSpPr>
          <p:cNvPr id="15" name="Text Placeholder 9"/>
          <p:cNvSpPr>
            <a:spLocks noGrp="1"/>
          </p:cNvSpPr>
          <p:nvPr>
            <p:ph type="body" sz="quarter" idx="14" hasCustomPrompt="1"/>
          </p:nvPr>
        </p:nvSpPr>
        <p:spPr>
          <a:xfrm>
            <a:off x="576569" y="1310786"/>
            <a:ext cx="3377329" cy="1828800"/>
          </a:xfrm>
        </p:spPr>
        <p:txBody>
          <a:bodyPr/>
          <a:lstStyle>
            <a:lvl1pPr>
              <a:spcBef>
                <a:spcPts val="600"/>
              </a:spcBef>
              <a:defRPr sz="1400"/>
            </a:lvl1pPr>
            <a:lvl2pPr>
              <a:lnSpc>
                <a:spcPct val="100000"/>
              </a:lnSpc>
              <a:spcBef>
                <a:spcPts val="300"/>
              </a:spcBef>
              <a:defRPr sz="1200"/>
            </a:lvl2pPr>
          </a:lstStyle>
          <a:p>
            <a:pPr lvl="0"/>
            <a:r>
              <a:rPr lang="en-US"/>
              <a:t>Describe step 4 and its sub-steps</a:t>
            </a:r>
          </a:p>
          <a:p>
            <a:pPr lvl="1"/>
            <a:r>
              <a:rPr lang="en-US"/>
              <a:t>Second level</a:t>
            </a:r>
          </a:p>
        </p:txBody>
      </p:sp>
      <p:sp>
        <p:nvSpPr>
          <p:cNvPr id="16" name="Rounded Rectangle 15"/>
          <p:cNvSpPr/>
          <p:nvPr userDrawn="1"/>
        </p:nvSpPr>
        <p:spPr bwMode="auto">
          <a:xfrm>
            <a:off x="8149369" y="1295400"/>
            <a:ext cx="3475834" cy="1905000"/>
          </a:xfrm>
          <a:prstGeom prst="roundRect">
            <a:avLst>
              <a:gd name="adj" fmla="val 3950"/>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err="1">
              <a:solidFill>
                <a:srgbClr val="000000"/>
              </a:solidFill>
            </a:endParaRPr>
          </a:p>
        </p:txBody>
      </p:sp>
      <p:sp>
        <p:nvSpPr>
          <p:cNvPr id="17" name="Text Placeholder 9"/>
          <p:cNvSpPr>
            <a:spLocks noGrp="1"/>
          </p:cNvSpPr>
          <p:nvPr>
            <p:ph type="body" sz="quarter" idx="15" hasCustomPrompt="1"/>
          </p:nvPr>
        </p:nvSpPr>
        <p:spPr>
          <a:xfrm>
            <a:off x="8165004" y="1310786"/>
            <a:ext cx="3377329" cy="1828800"/>
          </a:xfrm>
        </p:spPr>
        <p:txBody>
          <a:bodyPr/>
          <a:lstStyle>
            <a:lvl1pPr>
              <a:spcBef>
                <a:spcPts val="600"/>
              </a:spcBef>
              <a:defRPr sz="1400"/>
            </a:lvl1pPr>
            <a:lvl2pPr>
              <a:lnSpc>
                <a:spcPct val="100000"/>
              </a:lnSpc>
              <a:spcBef>
                <a:spcPts val="300"/>
              </a:spcBef>
              <a:defRPr sz="1200"/>
            </a:lvl2pPr>
          </a:lstStyle>
          <a:p>
            <a:pPr lvl="0"/>
            <a:r>
              <a:rPr lang="en-US"/>
              <a:t>Describe step 1 and its sub-steps</a:t>
            </a:r>
          </a:p>
          <a:p>
            <a:pPr lvl="1"/>
            <a:r>
              <a:rPr lang="en-US"/>
              <a:t>Second level</a:t>
            </a:r>
          </a:p>
        </p:txBody>
      </p:sp>
      <p:sp>
        <p:nvSpPr>
          <p:cNvPr id="18" name="Rounded Rectangle 17"/>
          <p:cNvSpPr/>
          <p:nvPr userDrawn="1"/>
        </p:nvSpPr>
        <p:spPr bwMode="auto">
          <a:xfrm>
            <a:off x="560933" y="4114800"/>
            <a:ext cx="3475834" cy="1905000"/>
          </a:xfrm>
          <a:prstGeom prst="roundRect">
            <a:avLst>
              <a:gd name="adj" fmla="val 3950"/>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err="1">
              <a:solidFill>
                <a:srgbClr val="000000"/>
              </a:solidFill>
            </a:endParaRPr>
          </a:p>
        </p:txBody>
      </p:sp>
      <p:sp>
        <p:nvSpPr>
          <p:cNvPr id="19" name="Text Placeholder 9"/>
          <p:cNvSpPr>
            <a:spLocks noGrp="1"/>
          </p:cNvSpPr>
          <p:nvPr>
            <p:ph type="body" sz="quarter" idx="16" hasCustomPrompt="1"/>
          </p:nvPr>
        </p:nvSpPr>
        <p:spPr>
          <a:xfrm>
            <a:off x="576569" y="4130186"/>
            <a:ext cx="3377329" cy="1828800"/>
          </a:xfrm>
        </p:spPr>
        <p:txBody>
          <a:bodyPr/>
          <a:lstStyle>
            <a:lvl1pPr>
              <a:spcBef>
                <a:spcPts val="600"/>
              </a:spcBef>
              <a:defRPr sz="1400"/>
            </a:lvl1pPr>
            <a:lvl2pPr>
              <a:lnSpc>
                <a:spcPct val="100000"/>
              </a:lnSpc>
              <a:spcBef>
                <a:spcPts val="300"/>
              </a:spcBef>
              <a:defRPr sz="1200"/>
            </a:lvl2pPr>
          </a:lstStyle>
          <a:p>
            <a:pPr lvl="0"/>
            <a:r>
              <a:rPr lang="en-US"/>
              <a:t>Describe step 3 and its sub-steps</a:t>
            </a:r>
          </a:p>
          <a:p>
            <a:pPr lvl="1"/>
            <a:r>
              <a:rPr lang="en-US"/>
              <a:t>Second level</a:t>
            </a:r>
          </a:p>
        </p:txBody>
      </p:sp>
      <p:sp>
        <p:nvSpPr>
          <p:cNvPr id="20" name="Rounded Rectangle 19"/>
          <p:cNvSpPr/>
          <p:nvPr userDrawn="1"/>
        </p:nvSpPr>
        <p:spPr bwMode="auto">
          <a:xfrm>
            <a:off x="8149369" y="4114800"/>
            <a:ext cx="3475834" cy="1905000"/>
          </a:xfrm>
          <a:prstGeom prst="roundRect">
            <a:avLst>
              <a:gd name="adj" fmla="val 3950"/>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err="1">
              <a:solidFill>
                <a:srgbClr val="000000"/>
              </a:solidFill>
            </a:endParaRPr>
          </a:p>
        </p:txBody>
      </p:sp>
      <p:sp>
        <p:nvSpPr>
          <p:cNvPr id="21" name="Text Placeholder 9"/>
          <p:cNvSpPr>
            <a:spLocks noGrp="1"/>
          </p:cNvSpPr>
          <p:nvPr>
            <p:ph type="body" sz="quarter" idx="17" hasCustomPrompt="1"/>
          </p:nvPr>
        </p:nvSpPr>
        <p:spPr>
          <a:xfrm>
            <a:off x="8165004" y="4130186"/>
            <a:ext cx="3377329" cy="1828800"/>
          </a:xfrm>
        </p:spPr>
        <p:txBody>
          <a:bodyPr/>
          <a:lstStyle>
            <a:lvl1pPr>
              <a:spcBef>
                <a:spcPts val="600"/>
              </a:spcBef>
              <a:defRPr sz="1400"/>
            </a:lvl1pPr>
            <a:lvl2pPr>
              <a:lnSpc>
                <a:spcPct val="100000"/>
              </a:lnSpc>
              <a:spcBef>
                <a:spcPts val="300"/>
              </a:spcBef>
              <a:defRPr sz="1200"/>
            </a:lvl2pPr>
          </a:lstStyle>
          <a:p>
            <a:pPr lvl="0"/>
            <a:r>
              <a:rPr lang="en-US"/>
              <a:t>Describe step 2 and its sub-steps</a:t>
            </a:r>
          </a:p>
          <a:p>
            <a:pPr lvl="1"/>
            <a:r>
              <a:rPr lang="en-US"/>
              <a:t>Second level</a:t>
            </a:r>
          </a:p>
        </p:txBody>
      </p:sp>
    </p:spTree>
    <p:extLst>
      <p:ext uri="{BB962C8B-B14F-4D97-AF65-F5344CB8AC3E}">
        <p14:creationId xmlns:p14="http://schemas.microsoft.com/office/powerpoint/2010/main" val="270111173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ycle without Gradi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What is the Key Takeaway from the Slide?</a:t>
            </a:r>
          </a:p>
        </p:txBody>
      </p:sp>
      <p:sp>
        <p:nvSpPr>
          <p:cNvPr id="5" name="Circular Arrow 4"/>
          <p:cNvSpPr/>
          <p:nvPr userDrawn="1"/>
        </p:nvSpPr>
        <p:spPr bwMode="auto">
          <a:xfrm>
            <a:off x="3750632" y="1752599"/>
            <a:ext cx="4690734" cy="3810000"/>
          </a:xfrm>
          <a:prstGeom prst="circularArrow">
            <a:avLst>
              <a:gd name="adj1" fmla="val 13145"/>
              <a:gd name="adj2" fmla="val 694608"/>
              <a:gd name="adj3" fmla="val 15503785"/>
              <a:gd name="adj4" fmla="val 10800000"/>
              <a:gd name="adj5" fmla="val 12264"/>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err="1">
              <a:solidFill>
                <a:srgbClr val="000000"/>
              </a:solidFill>
            </a:endParaRPr>
          </a:p>
        </p:txBody>
      </p:sp>
      <p:sp>
        <p:nvSpPr>
          <p:cNvPr id="6" name="Circular Arrow 5"/>
          <p:cNvSpPr/>
          <p:nvPr userDrawn="1"/>
        </p:nvSpPr>
        <p:spPr bwMode="auto">
          <a:xfrm rot="5400000">
            <a:off x="4190999" y="1312232"/>
            <a:ext cx="3810000" cy="4690734"/>
          </a:xfrm>
          <a:prstGeom prst="circularArrow">
            <a:avLst>
              <a:gd name="adj1" fmla="val 13145"/>
              <a:gd name="adj2" fmla="val 694608"/>
              <a:gd name="adj3" fmla="val 15503785"/>
              <a:gd name="adj4" fmla="val 10800000"/>
              <a:gd name="adj5" fmla="val 12264"/>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err="1">
              <a:solidFill>
                <a:srgbClr val="000000"/>
              </a:solidFill>
            </a:endParaRPr>
          </a:p>
        </p:txBody>
      </p:sp>
      <p:sp>
        <p:nvSpPr>
          <p:cNvPr id="7" name="Circular Arrow 6"/>
          <p:cNvSpPr/>
          <p:nvPr userDrawn="1"/>
        </p:nvSpPr>
        <p:spPr bwMode="auto">
          <a:xfrm rot="10800000">
            <a:off x="3750634" y="1752599"/>
            <a:ext cx="4690734" cy="3810000"/>
          </a:xfrm>
          <a:prstGeom prst="circularArrow">
            <a:avLst>
              <a:gd name="adj1" fmla="val 13145"/>
              <a:gd name="adj2" fmla="val 694608"/>
              <a:gd name="adj3" fmla="val 15503785"/>
              <a:gd name="adj4" fmla="val 10800000"/>
              <a:gd name="adj5" fmla="val 12264"/>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err="1">
              <a:solidFill>
                <a:srgbClr val="000000"/>
              </a:solidFill>
            </a:endParaRPr>
          </a:p>
        </p:txBody>
      </p:sp>
      <p:sp>
        <p:nvSpPr>
          <p:cNvPr id="8" name="Circular Arrow 7"/>
          <p:cNvSpPr/>
          <p:nvPr userDrawn="1"/>
        </p:nvSpPr>
        <p:spPr bwMode="auto">
          <a:xfrm rot="16200000">
            <a:off x="4191001" y="1312232"/>
            <a:ext cx="3810000" cy="4690734"/>
          </a:xfrm>
          <a:prstGeom prst="circularArrow">
            <a:avLst>
              <a:gd name="adj1" fmla="val 13145"/>
              <a:gd name="adj2" fmla="val 694608"/>
              <a:gd name="adj3" fmla="val 15503785"/>
              <a:gd name="adj4" fmla="val 10800000"/>
              <a:gd name="adj5" fmla="val 12264"/>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err="1">
              <a:solidFill>
                <a:srgbClr val="000000"/>
              </a:solidFill>
            </a:endParaRPr>
          </a:p>
        </p:txBody>
      </p:sp>
      <p:sp>
        <p:nvSpPr>
          <p:cNvPr id="10" name="Text Placeholder 9"/>
          <p:cNvSpPr>
            <a:spLocks noGrp="1"/>
          </p:cNvSpPr>
          <p:nvPr>
            <p:ph type="body" sz="quarter" idx="10" hasCustomPrompt="1"/>
          </p:nvPr>
        </p:nvSpPr>
        <p:spPr>
          <a:xfrm rot="2700000">
            <a:off x="6444242" y="2483485"/>
            <a:ext cx="1674812" cy="422166"/>
          </a:xfrm>
        </p:spPr>
        <p:txBody>
          <a:bodyPr anchor="ctr"/>
          <a:lstStyle>
            <a:lvl1pPr marL="0" indent="0" algn="ctr">
              <a:buNone/>
              <a:defRPr sz="1400" b="1">
                <a:solidFill>
                  <a:schemeClr val="bg1"/>
                </a:solidFill>
              </a:defRPr>
            </a:lvl1pPr>
            <a:lvl2pPr>
              <a:buNone/>
              <a:defRPr/>
            </a:lvl2pPr>
            <a:lvl3pPr>
              <a:buNone/>
              <a:defRPr/>
            </a:lvl3pPr>
            <a:lvl4pPr>
              <a:buNone/>
              <a:defRPr/>
            </a:lvl4pPr>
            <a:lvl5pPr>
              <a:buNone/>
              <a:defRPr/>
            </a:lvl5pPr>
          </a:lstStyle>
          <a:p>
            <a:pPr lvl="0"/>
            <a:r>
              <a:rPr lang="en-US"/>
              <a:t>Enter Text</a:t>
            </a:r>
          </a:p>
        </p:txBody>
      </p:sp>
      <p:sp>
        <p:nvSpPr>
          <p:cNvPr id="11" name="Text Placeholder 9"/>
          <p:cNvSpPr>
            <a:spLocks noGrp="1"/>
          </p:cNvSpPr>
          <p:nvPr>
            <p:ph type="body" sz="quarter" idx="11" hasCustomPrompt="1"/>
          </p:nvPr>
        </p:nvSpPr>
        <p:spPr>
          <a:xfrm rot="18900000">
            <a:off x="3879366" y="2523117"/>
            <a:ext cx="2061968" cy="342900"/>
          </a:xfrm>
        </p:spPr>
        <p:txBody>
          <a:bodyPr anchor="ctr"/>
          <a:lstStyle>
            <a:lvl1pPr marL="0" indent="0" algn="ctr">
              <a:buNone/>
              <a:defRPr sz="1400" b="1">
                <a:solidFill>
                  <a:schemeClr val="bg1"/>
                </a:solidFill>
              </a:defRPr>
            </a:lvl1pPr>
            <a:lvl2pPr>
              <a:buNone/>
              <a:defRPr/>
            </a:lvl2pPr>
            <a:lvl3pPr>
              <a:buNone/>
              <a:defRPr/>
            </a:lvl3pPr>
            <a:lvl4pPr>
              <a:buNone/>
              <a:defRPr/>
            </a:lvl4pPr>
            <a:lvl5pPr>
              <a:buNone/>
              <a:defRPr/>
            </a:lvl5pPr>
          </a:lstStyle>
          <a:p>
            <a:pPr lvl="0"/>
            <a:r>
              <a:rPr lang="en-US"/>
              <a:t>Enter Text</a:t>
            </a:r>
          </a:p>
        </p:txBody>
      </p:sp>
      <p:sp>
        <p:nvSpPr>
          <p:cNvPr id="12" name="Text Placeholder 9"/>
          <p:cNvSpPr>
            <a:spLocks noGrp="1"/>
          </p:cNvSpPr>
          <p:nvPr>
            <p:ph type="body" sz="quarter" idx="12" hasCustomPrompt="1"/>
          </p:nvPr>
        </p:nvSpPr>
        <p:spPr>
          <a:xfrm rot="2700000">
            <a:off x="4072944" y="4388486"/>
            <a:ext cx="1674812" cy="422166"/>
          </a:xfrm>
        </p:spPr>
        <p:txBody>
          <a:bodyPr anchor="ctr"/>
          <a:lstStyle>
            <a:lvl1pPr marL="0" indent="0" algn="ctr">
              <a:buNone/>
              <a:defRPr sz="1400" b="1">
                <a:solidFill>
                  <a:schemeClr val="bg1"/>
                </a:solidFill>
              </a:defRPr>
            </a:lvl1pPr>
            <a:lvl2pPr>
              <a:buNone/>
              <a:defRPr/>
            </a:lvl2pPr>
            <a:lvl3pPr>
              <a:buNone/>
              <a:defRPr/>
            </a:lvl3pPr>
            <a:lvl4pPr>
              <a:buNone/>
              <a:defRPr/>
            </a:lvl4pPr>
            <a:lvl5pPr>
              <a:buNone/>
              <a:defRPr/>
            </a:lvl5pPr>
          </a:lstStyle>
          <a:p>
            <a:pPr lvl="0"/>
            <a:r>
              <a:rPr lang="en-US"/>
              <a:t>Enter Text</a:t>
            </a:r>
          </a:p>
        </p:txBody>
      </p:sp>
      <p:sp>
        <p:nvSpPr>
          <p:cNvPr id="13" name="Text Placeholder 9"/>
          <p:cNvSpPr>
            <a:spLocks noGrp="1"/>
          </p:cNvSpPr>
          <p:nvPr>
            <p:ph type="body" sz="quarter" idx="13" hasCustomPrompt="1"/>
          </p:nvPr>
        </p:nvSpPr>
        <p:spPr>
          <a:xfrm rot="18900000">
            <a:off x="6250664" y="4449181"/>
            <a:ext cx="2061968" cy="342900"/>
          </a:xfrm>
        </p:spPr>
        <p:txBody>
          <a:bodyPr anchor="ctr"/>
          <a:lstStyle>
            <a:lvl1pPr marL="0" indent="0" algn="ctr">
              <a:buNone/>
              <a:defRPr sz="1400" b="1">
                <a:solidFill>
                  <a:schemeClr val="bg1"/>
                </a:solidFill>
              </a:defRPr>
            </a:lvl1pPr>
            <a:lvl2pPr>
              <a:buNone/>
              <a:defRPr/>
            </a:lvl2pPr>
            <a:lvl3pPr>
              <a:buNone/>
              <a:defRPr/>
            </a:lvl3pPr>
            <a:lvl4pPr>
              <a:buNone/>
              <a:defRPr/>
            </a:lvl4pPr>
            <a:lvl5pPr>
              <a:buNone/>
              <a:defRPr/>
            </a:lvl5pPr>
          </a:lstStyle>
          <a:p>
            <a:pPr lvl="0"/>
            <a:r>
              <a:rPr lang="en-US"/>
              <a:t>Enter Text</a:t>
            </a:r>
          </a:p>
        </p:txBody>
      </p:sp>
      <p:sp>
        <p:nvSpPr>
          <p:cNvPr id="14" name="Rounded Rectangle 13"/>
          <p:cNvSpPr/>
          <p:nvPr userDrawn="1"/>
        </p:nvSpPr>
        <p:spPr bwMode="auto">
          <a:xfrm>
            <a:off x="560933" y="1295400"/>
            <a:ext cx="3475834" cy="1905000"/>
          </a:xfrm>
          <a:prstGeom prst="roundRect">
            <a:avLst>
              <a:gd name="adj" fmla="val 3950"/>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err="1">
              <a:solidFill>
                <a:srgbClr val="000000"/>
              </a:solidFill>
            </a:endParaRPr>
          </a:p>
        </p:txBody>
      </p:sp>
      <p:sp>
        <p:nvSpPr>
          <p:cNvPr id="15" name="Text Placeholder 9"/>
          <p:cNvSpPr>
            <a:spLocks noGrp="1"/>
          </p:cNvSpPr>
          <p:nvPr>
            <p:ph type="body" sz="quarter" idx="14" hasCustomPrompt="1"/>
          </p:nvPr>
        </p:nvSpPr>
        <p:spPr>
          <a:xfrm>
            <a:off x="576569" y="1310786"/>
            <a:ext cx="3377329" cy="1828800"/>
          </a:xfrm>
        </p:spPr>
        <p:txBody>
          <a:bodyPr/>
          <a:lstStyle>
            <a:lvl1pPr>
              <a:spcBef>
                <a:spcPts val="600"/>
              </a:spcBef>
              <a:defRPr sz="1400"/>
            </a:lvl1pPr>
            <a:lvl2pPr>
              <a:lnSpc>
                <a:spcPct val="100000"/>
              </a:lnSpc>
              <a:spcBef>
                <a:spcPts val="300"/>
              </a:spcBef>
              <a:defRPr sz="1200"/>
            </a:lvl2pPr>
          </a:lstStyle>
          <a:p>
            <a:pPr lvl="0"/>
            <a:r>
              <a:rPr lang="en-US"/>
              <a:t>Describe step 4 and its sub-steps</a:t>
            </a:r>
          </a:p>
          <a:p>
            <a:pPr lvl="1"/>
            <a:r>
              <a:rPr lang="en-US"/>
              <a:t>Second level</a:t>
            </a:r>
          </a:p>
        </p:txBody>
      </p:sp>
      <p:sp>
        <p:nvSpPr>
          <p:cNvPr id="16" name="Rounded Rectangle 15"/>
          <p:cNvSpPr/>
          <p:nvPr userDrawn="1"/>
        </p:nvSpPr>
        <p:spPr bwMode="auto">
          <a:xfrm>
            <a:off x="8149369" y="1295400"/>
            <a:ext cx="3475834" cy="1905000"/>
          </a:xfrm>
          <a:prstGeom prst="roundRect">
            <a:avLst>
              <a:gd name="adj" fmla="val 3950"/>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err="1">
              <a:solidFill>
                <a:srgbClr val="000000"/>
              </a:solidFill>
            </a:endParaRPr>
          </a:p>
        </p:txBody>
      </p:sp>
      <p:sp>
        <p:nvSpPr>
          <p:cNvPr id="17" name="Text Placeholder 9"/>
          <p:cNvSpPr>
            <a:spLocks noGrp="1"/>
          </p:cNvSpPr>
          <p:nvPr>
            <p:ph type="body" sz="quarter" idx="15" hasCustomPrompt="1"/>
          </p:nvPr>
        </p:nvSpPr>
        <p:spPr>
          <a:xfrm>
            <a:off x="8165004" y="1310786"/>
            <a:ext cx="3377329" cy="1828800"/>
          </a:xfrm>
        </p:spPr>
        <p:txBody>
          <a:bodyPr/>
          <a:lstStyle>
            <a:lvl1pPr>
              <a:spcBef>
                <a:spcPts val="600"/>
              </a:spcBef>
              <a:defRPr sz="1400"/>
            </a:lvl1pPr>
            <a:lvl2pPr>
              <a:lnSpc>
                <a:spcPct val="100000"/>
              </a:lnSpc>
              <a:spcBef>
                <a:spcPts val="300"/>
              </a:spcBef>
              <a:defRPr sz="1200"/>
            </a:lvl2pPr>
          </a:lstStyle>
          <a:p>
            <a:pPr lvl="0"/>
            <a:r>
              <a:rPr lang="en-US"/>
              <a:t>Describe step 1 and its sub-steps</a:t>
            </a:r>
          </a:p>
          <a:p>
            <a:pPr lvl="1"/>
            <a:r>
              <a:rPr lang="en-US"/>
              <a:t>Second level</a:t>
            </a:r>
          </a:p>
        </p:txBody>
      </p:sp>
      <p:sp>
        <p:nvSpPr>
          <p:cNvPr id="18" name="Rounded Rectangle 17"/>
          <p:cNvSpPr/>
          <p:nvPr userDrawn="1"/>
        </p:nvSpPr>
        <p:spPr bwMode="auto">
          <a:xfrm>
            <a:off x="560933" y="4114800"/>
            <a:ext cx="3475834" cy="1905000"/>
          </a:xfrm>
          <a:prstGeom prst="roundRect">
            <a:avLst>
              <a:gd name="adj" fmla="val 3950"/>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err="1">
              <a:solidFill>
                <a:srgbClr val="000000"/>
              </a:solidFill>
            </a:endParaRPr>
          </a:p>
        </p:txBody>
      </p:sp>
      <p:sp>
        <p:nvSpPr>
          <p:cNvPr id="19" name="Text Placeholder 9"/>
          <p:cNvSpPr>
            <a:spLocks noGrp="1"/>
          </p:cNvSpPr>
          <p:nvPr>
            <p:ph type="body" sz="quarter" idx="16" hasCustomPrompt="1"/>
          </p:nvPr>
        </p:nvSpPr>
        <p:spPr>
          <a:xfrm>
            <a:off x="576569" y="4130186"/>
            <a:ext cx="3377329" cy="1828800"/>
          </a:xfrm>
        </p:spPr>
        <p:txBody>
          <a:bodyPr/>
          <a:lstStyle>
            <a:lvl1pPr>
              <a:spcBef>
                <a:spcPts val="600"/>
              </a:spcBef>
              <a:defRPr sz="1400"/>
            </a:lvl1pPr>
            <a:lvl2pPr>
              <a:lnSpc>
                <a:spcPct val="100000"/>
              </a:lnSpc>
              <a:spcBef>
                <a:spcPts val="300"/>
              </a:spcBef>
              <a:defRPr sz="1200"/>
            </a:lvl2pPr>
          </a:lstStyle>
          <a:p>
            <a:pPr lvl="0"/>
            <a:r>
              <a:rPr lang="en-US"/>
              <a:t>Describe step 3 and its sub-steps</a:t>
            </a:r>
          </a:p>
          <a:p>
            <a:pPr lvl="1"/>
            <a:r>
              <a:rPr lang="en-US"/>
              <a:t>Second level</a:t>
            </a:r>
          </a:p>
        </p:txBody>
      </p:sp>
      <p:sp>
        <p:nvSpPr>
          <p:cNvPr id="20" name="Rounded Rectangle 19"/>
          <p:cNvSpPr/>
          <p:nvPr userDrawn="1"/>
        </p:nvSpPr>
        <p:spPr bwMode="auto">
          <a:xfrm>
            <a:off x="8149369" y="4114800"/>
            <a:ext cx="3475834" cy="1905000"/>
          </a:xfrm>
          <a:prstGeom prst="roundRect">
            <a:avLst>
              <a:gd name="adj" fmla="val 3950"/>
            </a:avLst>
          </a:prstGeom>
          <a:solidFill>
            <a:srgbClr val="D8CBCB"/>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err="1">
              <a:solidFill>
                <a:srgbClr val="000000"/>
              </a:solidFill>
            </a:endParaRPr>
          </a:p>
        </p:txBody>
      </p:sp>
      <p:sp>
        <p:nvSpPr>
          <p:cNvPr id="21" name="Text Placeholder 9"/>
          <p:cNvSpPr>
            <a:spLocks noGrp="1"/>
          </p:cNvSpPr>
          <p:nvPr>
            <p:ph type="body" sz="quarter" idx="17" hasCustomPrompt="1"/>
          </p:nvPr>
        </p:nvSpPr>
        <p:spPr>
          <a:xfrm>
            <a:off x="8165004" y="4130186"/>
            <a:ext cx="3377329" cy="1828800"/>
          </a:xfrm>
        </p:spPr>
        <p:txBody>
          <a:bodyPr/>
          <a:lstStyle>
            <a:lvl1pPr>
              <a:spcBef>
                <a:spcPts val="600"/>
              </a:spcBef>
              <a:defRPr sz="1400"/>
            </a:lvl1pPr>
            <a:lvl2pPr>
              <a:lnSpc>
                <a:spcPct val="100000"/>
              </a:lnSpc>
              <a:spcBef>
                <a:spcPts val="300"/>
              </a:spcBef>
              <a:defRPr sz="1200"/>
            </a:lvl2pPr>
          </a:lstStyle>
          <a:p>
            <a:pPr lvl="0"/>
            <a:r>
              <a:rPr lang="en-US"/>
              <a:t>Describe step 2 and its sub-steps</a:t>
            </a:r>
          </a:p>
          <a:p>
            <a:pPr lvl="1"/>
            <a:r>
              <a:rPr lang="en-US"/>
              <a:t>Second level</a:t>
            </a:r>
          </a:p>
        </p:txBody>
      </p:sp>
    </p:spTree>
    <p:extLst>
      <p:ext uri="{BB962C8B-B14F-4D97-AF65-F5344CB8AC3E}">
        <p14:creationId xmlns:p14="http://schemas.microsoft.com/office/powerpoint/2010/main" val="356658186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What is the Key Takeaway from the Slide?</a:t>
            </a:r>
          </a:p>
        </p:txBody>
      </p:sp>
      <p:sp>
        <p:nvSpPr>
          <p:cNvPr id="8" name="Chart Placeholder 7"/>
          <p:cNvSpPr>
            <a:spLocks noGrp="1"/>
          </p:cNvSpPr>
          <p:nvPr>
            <p:ph type="chart" sz="quarter" idx="10"/>
          </p:nvPr>
        </p:nvSpPr>
        <p:spPr>
          <a:xfrm>
            <a:off x="2249599" y="1295400"/>
            <a:ext cx="7692804" cy="3962400"/>
          </a:xfrm>
        </p:spPr>
        <p:txBody>
          <a:bodyPr/>
          <a:lstStyle/>
          <a:p>
            <a:r>
              <a:rPr lang="en-US"/>
              <a:t>Click icon to add chart</a:t>
            </a:r>
          </a:p>
        </p:txBody>
      </p:sp>
    </p:spTree>
    <p:extLst>
      <p:ext uri="{BB962C8B-B14F-4D97-AF65-F5344CB8AC3E}">
        <p14:creationId xmlns:p14="http://schemas.microsoft.com/office/powerpoint/2010/main" val="3173513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2C29A-482F-40E7-9D8C-033F3D3B7E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31FCC86-C515-41E6-8E7E-1710937E8E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48804BF-3429-483E-BAA5-F5708E384C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CF825E9-B19D-4CA1-B56D-D834B2D28818}"/>
              </a:ext>
            </a:extLst>
          </p:cNvPr>
          <p:cNvSpPr>
            <a:spLocks noGrp="1"/>
          </p:cNvSpPr>
          <p:nvPr>
            <p:ph type="dt" sz="half" idx="10"/>
          </p:nvPr>
        </p:nvSpPr>
        <p:spPr/>
        <p:txBody>
          <a:bodyPr/>
          <a:lstStyle/>
          <a:p>
            <a:fld id="{5A53F6B1-F979-4EFB-A151-14D60A388C8D}" type="datetimeFigureOut">
              <a:rPr lang="en-IN" smtClean="0"/>
              <a:t>04-06-2020</a:t>
            </a:fld>
            <a:endParaRPr lang="en-IN"/>
          </a:p>
        </p:txBody>
      </p:sp>
      <p:sp>
        <p:nvSpPr>
          <p:cNvPr id="6" name="Footer Placeholder 5">
            <a:extLst>
              <a:ext uri="{FF2B5EF4-FFF2-40B4-BE49-F238E27FC236}">
                <a16:creationId xmlns:a16="http://schemas.microsoft.com/office/drawing/2014/main" id="{A5E7284E-2A3C-4094-92DD-A1227EAE60D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5C09882-7057-4C3E-A5C2-1D619E7CDC85}"/>
              </a:ext>
            </a:extLst>
          </p:cNvPr>
          <p:cNvSpPr>
            <a:spLocks noGrp="1"/>
          </p:cNvSpPr>
          <p:nvPr>
            <p:ph type="sldNum" sz="quarter" idx="12"/>
          </p:nvPr>
        </p:nvSpPr>
        <p:spPr/>
        <p:txBody>
          <a:bodyPr/>
          <a:lstStyle/>
          <a:p>
            <a:fld id="{D1B115F8-C217-456A-8CD7-4070FF8E5AAA}" type="slidenum">
              <a:rPr lang="en-IN" smtClean="0"/>
              <a:t>‹#›</a:t>
            </a:fld>
            <a:endParaRPr lang="en-IN"/>
          </a:p>
        </p:txBody>
      </p:sp>
    </p:spTree>
    <p:extLst>
      <p:ext uri="{BB962C8B-B14F-4D97-AF65-F5344CB8AC3E}">
        <p14:creationId xmlns:p14="http://schemas.microsoft.com/office/powerpoint/2010/main" val="216593400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with no content">
    <p:spTree>
      <p:nvGrpSpPr>
        <p:cNvPr id="1" name=""/>
        <p:cNvGrpSpPr/>
        <p:nvPr/>
      </p:nvGrpSpPr>
      <p:grpSpPr>
        <a:xfrm>
          <a:off x="0" y="0"/>
          <a:ext cx="0" cy="0"/>
          <a:chOff x="0" y="0"/>
          <a:chExt cx="0" cy="0"/>
        </a:xfrm>
      </p:grpSpPr>
      <p:sp>
        <p:nvSpPr>
          <p:cNvPr id="9" name="Text Placeholder 3"/>
          <p:cNvSpPr>
            <a:spLocks noGrp="1"/>
          </p:cNvSpPr>
          <p:nvPr>
            <p:ph type="body" sz="quarter" idx="11" hasCustomPrompt="1"/>
          </p:nvPr>
        </p:nvSpPr>
        <p:spPr>
          <a:xfrm>
            <a:off x="609600" y="304800"/>
            <a:ext cx="10972801" cy="914400"/>
          </a:xfrm>
          <a:prstGeom prst="rect">
            <a:avLst/>
          </a:prstGeom>
        </p:spPr>
        <p:txBody>
          <a:bodyPr anchor="ctr"/>
          <a:lstStyle>
            <a:lvl1pPr marL="0" indent="0" algn="ctr">
              <a:buNone/>
              <a:defRPr sz="2383" spc="-108" baseline="0">
                <a:solidFill>
                  <a:srgbClr val="800000"/>
                </a:solidFill>
                <a:latin typeface="Segoe UI Semibold" panose="020B0702040204020203" pitchFamily="34" charset="0"/>
                <a:cs typeface="Segoe UI Semibold" panose="020B0702040204020203" pitchFamily="34" charset="0"/>
              </a:defRPr>
            </a:lvl1pPr>
          </a:lstStyle>
          <a:p>
            <a:pPr lvl="0"/>
            <a:r>
              <a:rPr lang="en-US"/>
              <a:t>What is the key takeaway from the slide?</a:t>
            </a:r>
          </a:p>
        </p:txBody>
      </p:sp>
    </p:spTree>
    <p:extLst>
      <p:ext uri="{BB962C8B-B14F-4D97-AF65-F5344CB8AC3E}">
        <p14:creationId xmlns:p14="http://schemas.microsoft.com/office/powerpoint/2010/main" val="195947295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Cover Slide">
    <p:bg>
      <p:bgPr>
        <a:solidFill>
          <a:schemeClr val="accent5"/>
        </a:solidFill>
        <a:effectLst/>
      </p:bgPr>
    </p:bg>
    <p:spTree>
      <p:nvGrpSpPr>
        <p:cNvPr id="1" name=""/>
        <p:cNvGrpSpPr/>
        <p:nvPr/>
      </p:nvGrpSpPr>
      <p:grpSpPr>
        <a:xfrm>
          <a:off x="0" y="0"/>
          <a:ext cx="0" cy="0"/>
          <a:chOff x="0" y="0"/>
          <a:chExt cx="0" cy="0"/>
        </a:xfrm>
      </p:grpSpPr>
      <p:pic>
        <p:nvPicPr>
          <p:cNvPr id="6" name="Picture 2" descr="D:\MWC PROJECTS\MARS INC\4157 Leadership Summit 2014\Interbrand (&amp;) and details\Mars&amp;_logo-01 wt.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942284" y="6037944"/>
            <a:ext cx="1975613" cy="655637"/>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4"/>
          <p:cNvSpPr txBox="1">
            <a:spLocks noChangeArrowheads="1"/>
          </p:cNvSpPr>
          <p:nvPr userDrawn="1"/>
        </p:nvSpPr>
        <p:spPr bwMode="auto">
          <a:xfrm>
            <a:off x="537145" y="6634673"/>
            <a:ext cx="3930651" cy="90281"/>
          </a:xfrm>
          <a:prstGeom prst="rect">
            <a:avLst/>
          </a:prstGeom>
          <a:noFill/>
          <a:ln>
            <a:noFill/>
          </a:ln>
        </p:spPr>
        <p:txBody>
          <a:bodyPr lIns="0" tIns="0" rIns="0" bIns="0">
            <a:spAutoFit/>
          </a:bodyPr>
          <a:lstStyle>
            <a:lvl1pPr eaLnBrk="0" hangingPunct="0">
              <a:defRPr sz="2400">
                <a:solidFill>
                  <a:schemeClr val="tx1"/>
                </a:solidFill>
                <a:latin typeface="Georgia" charset="0"/>
                <a:ea typeface="ＭＳ Ｐゴシック" charset="0"/>
                <a:cs typeface="ＭＳ Ｐゴシック" charset="0"/>
              </a:defRPr>
            </a:lvl1pPr>
            <a:lvl2pPr marL="742950" indent="-285750" eaLnBrk="0" hangingPunct="0">
              <a:defRPr sz="2400">
                <a:solidFill>
                  <a:schemeClr val="tx1"/>
                </a:solidFill>
                <a:latin typeface="Georgia" charset="0"/>
                <a:ea typeface="ＭＳ Ｐゴシック" charset="0"/>
              </a:defRPr>
            </a:lvl2pPr>
            <a:lvl3pPr marL="1143000" indent="-228600" eaLnBrk="0" hangingPunct="0">
              <a:defRPr sz="2400">
                <a:solidFill>
                  <a:schemeClr val="tx1"/>
                </a:solidFill>
                <a:latin typeface="Georgia" charset="0"/>
                <a:ea typeface="ＭＳ Ｐゴシック" charset="0"/>
              </a:defRPr>
            </a:lvl3pPr>
            <a:lvl4pPr marL="1600200" indent="-228600" eaLnBrk="0" hangingPunct="0">
              <a:defRPr sz="2400">
                <a:solidFill>
                  <a:schemeClr val="tx1"/>
                </a:solidFill>
                <a:latin typeface="Georgia" charset="0"/>
                <a:ea typeface="ＭＳ Ｐゴシック" charset="0"/>
              </a:defRPr>
            </a:lvl4pPr>
            <a:lvl5pPr marL="2057400" indent="-228600" eaLnBrk="0" hangingPunct="0">
              <a:defRPr sz="2400">
                <a:solidFill>
                  <a:schemeClr val="tx1"/>
                </a:solidFill>
                <a:latin typeface="Georgia" charset="0"/>
                <a:ea typeface="ＭＳ Ｐゴシック" charset="0"/>
              </a:defRPr>
            </a:lvl5pPr>
            <a:lvl6pPr marL="2514600" indent="-228600" eaLnBrk="0" fontAlgn="base" hangingPunct="0">
              <a:spcBef>
                <a:spcPct val="0"/>
              </a:spcBef>
              <a:spcAft>
                <a:spcPct val="0"/>
              </a:spcAft>
              <a:defRPr sz="2400">
                <a:solidFill>
                  <a:schemeClr val="tx1"/>
                </a:solidFill>
                <a:latin typeface="Georgia" charset="0"/>
                <a:ea typeface="ＭＳ Ｐゴシック" charset="0"/>
              </a:defRPr>
            </a:lvl6pPr>
            <a:lvl7pPr marL="2971800" indent="-228600" eaLnBrk="0" fontAlgn="base" hangingPunct="0">
              <a:spcBef>
                <a:spcPct val="0"/>
              </a:spcBef>
              <a:spcAft>
                <a:spcPct val="0"/>
              </a:spcAft>
              <a:defRPr sz="2400">
                <a:solidFill>
                  <a:schemeClr val="tx1"/>
                </a:solidFill>
                <a:latin typeface="Georgia" charset="0"/>
                <a:ea typeface="ＭＳ Ｐゴシック" charset="0"/>
              </a:defRPr>
            </a:lvl7pPr>
            <a:lvl8pPr marL="3429000" indent="-228600" eaLnBrk="0" fontAlgn="base" hangingPunct="0">
              <a:spcBef>
                <a:spcPct val="0"/>
              </a:spcBef>
              <a:spcAft>
                <a:spcPct val="0"/>
              </a:spcAft>
              <a:defRPr sz="2400">
                <a:solidFill>
                  <a:schemeClr val="tx1"/>
                </a:solidFill>
                <a:latin typeface="Georgia" charset="0"/>
                <a:ea typeface="ＭＳ Ｐゴシック" charset="0"/>
              </a:defRPr>
            </a:lvl8pPr>
            <a:lvl9pPr marL="3886200" indent="-228600" eaLnBrk="0" fontAlgn="base" hangingPunct="0">
              <a:spcBef>
                <a:spcPct val="0"/>
              </a:spcBef>
              <a:spcAft>
                <a:spcPct val="0"/>
              </a:spcAft>
              <a:defRPr sz="2400">
                <a:solidFill>
                  <a:schemeClr val="tx1"/>
                </a:solidFill>
                <a:latin typeface="Georgia" charset="0"/>
                <a:ea typeface="ＭＳ Ｐゴシック" charset="0"/>
              </a:defRPr>
            </a:lvl9pPr>
          </a:lstStyle>
          <a:p>
            <a:pPr marL="0" marR="0" indent="0">
              <a:lnSpc>
                <a:spcPct val="101000"/>
              </a:lnSpc>
              <a:spcBef>
                <a:spcPct val="50000"/>
              </a:spcBef>
              <a:defRPr/>
            </a:pPr>
            <a:r>
              <a:rPr lang="en-US" sz="600" b="0" dirty="0">
                <a:solidFill>
                  <a:schemeClr val="bg1"/>
                </a:solidFill>
                <a:latin typeface="Calibri" panose="020F0502020204030204" pitchFamily="34" charset="0"/>
                <a:cs typeface="Calibri" panose="020F0502020204030204" pitchFamily="34" charset="0"/>
              </a:rPr>
              <a:t>© COPYRIGHT MARS INCORPORATED   |   CONFIDENTIAL</a:t>
            </a:r>
          </a:p>
        </p:txBody>
      </p:sp>
      <p:pic>
        <p:nvPicPr>
          <p:cNvPr id="9" name="Picture 3" descr="D:\MWC PROJECTS\MARS INC\4157 Leadership Summit 2014\assets\Leadership Summit Background Dots dk blue brighter.jpg"/>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flipH="1" flipV="1">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a:xfrm>
            <a:off x="0" y="3207581"/>
            <a:ext cx="12192000" cy="1911048"/>
          </a:xfrm>
          <a:prstGeom prst="rect">
            <a:avLst/>
          </a:prstGeom>
          <a:gradFill flip="none" rotWithShape="1">
            <a:gsLst>
              <a:gs pos="69000">
                <a:schemeClr val="accent2"/>
              </a:gs>
              <a:gs pos="30000">
                <a:schemeClr val="accent2"/>
              </a:gs>
              <a:gs pos="0">
                <a:schemeClr val="accent2">
                  <a:alpha val="0"/>
                </a:schemeClr>
              </a:gs>
              <a:gs pos="100000">
                <a:schemeClr val="accent2">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itle 1"/>
          <p:cNvSpPr>
            <a:spLocks noGrp="1"/>
          </p:cNvSpPr>
          <p:nvPr>
            <p:ph type="title"/>
          </p:nvPr>
        </p:nvSpPr>
        <p:spPr bwMode="black">
          <a:xfrm>
            <a:off x="609600" y="3472767"/>
            <a:ext cx="10972800" cy="1395167"/>
          </a:xfrm>
        </p:spPr>
        <p:txBody>
          <a:bodyPr/>
          <a:lstStyle>
            <a:lvl1pPr algn="ctr">
              <a:defRPr sz="5333">
                <a:effectLst>
                  <a:outerShdw blurRad="38100" dist="38100" dir="2700000" algn="tl">
                    <a:srgbClr val="000000">
                      <a:alpha val="43137"/>
                    </a:srgbClr>
                  </a:outerShdw>
                </a:effectLst>
              </a:defRPr>
            </a:lvl1pPr>
          </a:lstStyle>
          <a:p>
            <a:r>
              <a:rPr lang="en-US"/>
              <a:t>Click to edit Master title style</a:t>
            </a:r>
            <a:endParaRPr lang="en-US" dirty="0"/>
          </a:p>
        </p:txBody>
      </p:sp>
      <p:pic>
        <p:nvPicPr>
          <p:cNvPr id="8" name="Picture 7" descr="Mars Incorp.png"/>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3311781" y="1128195"/>
            <a:ext cx="5568441" cy="1292468"/>
          </a:xfrm>
          <a:prstGeom prst="rect">
            <a:avLst/>
          </a:prstGeom>
        </p:spPr>
      </p:pic>
      <p:sp>
        <p:nvSpPr>
          <p:cNvPr id="10" name="Text Box 14"/>
          <p:cNvSpPr txBox="1">
            <a:spLocks noChangeArrowheads="1"/>
          </p:cNvSpPr>
          <p:nvPr userDrawn="1"/>
        </p:nvSpPr>
        <p:spPr bwMode="auto">
          <a:xfrm>
            <a:off x="545121" y="6634673"/>
            <a:ext cx="3930651" cy="90281"/>
          </a:xfrm>
          <a:prstGeom prst="rect">
            <a:avLst/>
          </a:prstGeom>
          <a:noFill/>
          <a:ln>
            <a:noFill/>
          </a:ln>
        </p:spPr>
        <p:txBody>
          <a:bodyPr lIns="0" tIns="0" rIns="0" bIns="0">
            <a:spAutoFit/>
          </a:bodyPr>
          <a:lstStyle>
            <a:lvl1pPr eaLnBrk="0" hangingPunct="0">
              <a:defRPr sz="2400">
                <a:solidFill>
                  <a:schemeClr val="tx1"/>
                </a:solidFill>
                <a:latin typeface="Georgia" charset="0"/>
                <a:ea typeface="ＭＳ Ｐゴシック" charset="0"/>
                <a:cs typeface="ＭＳ Ｐゴシック" charset="0"/>
              </a:defRPr>
            </a:lvl1pPr>
            <a:lvl2pPr marL="742950" indent="-285750" eaLnBrk="0" hangingPunct="0">
              <a:defRPr sz="2400">
                <a:solidFill>
                  <a:schemeClr val="tx1"/>
                </a:solidFill>
                <a:latin typeface="Georgia" charset="0"/>
                <a:ea typeface="ＭＳ Ｐゴシック" charset="0"/>
              </a:defRPr>
            </a:lvl2pPr>
            <a:lvl3pPr marL="1143000" indent="-228600" eaLnBrk="0" hangingPunct="0">
              <a:defRPr sz="2400">
                <a:solidFill>
                  <a:schemeClr val="tx1"/>
                </a:solidFill>
                <a:latin typeface="Georgia" charset="0"/>
                <a:ea typeface="ＭＳ Ｐゴシック" charset="0"/>
              </a:defRPr>
            </a:lvl3pPr>
            <a:lvl4pPr marL="1600200" indent="-228600" eaLnBrk="0" hangingPunct="0">
              <a:defRPr sz="2400">
                <a:solidFill>
                  <a:schemeClr val="tx1"/>
                </a:solidFill>
                <a:latin typeface="Georgia" charset="0"/>
                <a:ea typeface="ＭＳ Ｐゴシック" charset="0"/>
              </a:defRPr>
            </a:lvl4pPr>
            <a:lvl5pPr marL="2057400" indent="-228600" eaLnBrk="0" hangingPunct="0">
              <a:defRPr sz="2400">
                <a:solidFill>
                  <a:schemeClr val="tx1"/>
                </a:solidFill>
                <a:latin typeface="Georgia" charset="0"/>
                <a:ea typeface="ＭＳ Ｐゴシック" charset="0"/>
              </a:defRPr>
            </a:lvl5pPr>
            <a:lvl6pPr marL="2514600" indent="-228600" eaLnBrk="0" fontAlgn="base" hangingPunct="0">
              <a:spcBef>
                <a:spcPct val="0"/>
              </a:spcBef>
              <a:spcAft>
                <a:spcPct val="0"/>
              </a:spcAft>
              <a:defRPr sz="2400">
                <a:solidFill>
                  <a:schemeClr val="tx1"/>
                </a:solidFill>
                <a:latin typeface="Georgia" charset="0"/>
                <a:ea typeface="ＭＳ Ｐゴシック" charset="0"/>
              </a:defRPr>
            </a:lvl6pPr>
            <a:lvl7pPr marL="2971800" indent="-228600" eaLnBrk="0" fontAlgn="base" hangingPunct="0">
              <a:spcBef>
                <a:spcPct val="0"/>
              </a:spcBef>
              <a:spcAft>
                <a:spcPct val="0"/>
              </a:spcAft>
              <a:defRPr sz="2400">
                <a:solidFill>
                  <a:schemeClr val="tx1"/>
                </a:solidFill>
                <a:latin typeface="Georgia" charset="0"/>
                <a:ea typeface="ＭＳ Ｐゴシック" charset="0"/>
              </a:defRPr>
            </a:lvl7pPr>
            <a:lvl8pPr marL="3429000" indent="-228600" eaLnBrk="0" fontAlgn="base" hangingPunct="0">
              <a:spcBef>
                <a:spcPct val="0"/>
              </a:spcBef>
              <a:spcAft>
                <a:spcPct val="0"/>
              </a:spcAft>
              <a:defRPr sz="2400">
                <a:solidFill>
                  <a:schemeClr val="tx1"/>
                </a:solidFill>
                <a:latin typeface="Georgia" charset="0"/>
                <a:ea typeface="ＭＳ Ｐゴシック" charset="0"/>
              </a:defRPr>
            </a:lvl8pPr>
            <a:lvl9pPr marL="3886200" indent="-228600" eaLnBrk="0" fontAlgn="base" hangingPunct="0">
              <a:spcBef>
                <a:spcPct val="0"/>
              </a:spcBef>
              <a:spcAft>
                <a:spcPct val="0"/>
              </a:spcAft>
              <a:defRPr sz="2400">
                <a:solidFill>
                  <a:schemeClr val="tx1"/>
                </a:solidFill>
                <a:latin typeface="Georgia" charset="0"/>
                <a:ea typeface="ＭＳ Ｐゴシック" charset="0"/>
              </a:defRPr>
            </a:lvl9pPr>
          </a:lstStyle>
          <a:p>
            <a:pPr marL="0" marR="0" indent="0">
              <a:lnSpc>
                <a:spcPct val="101000"/>
              </a:lnSpc>
              <a:spcBef>
                <a:spcPct val="50000"/>
              </a:spcBef>
              <a:defRPr/>
            </a:pPr>
            <a:r>
              <a:rPr lang="en-US" sz="600" b="0" dirty="0">
                <a:solidFill>
                  <a:srgbClr val="7F7F7F"/>
                </a:solidFill>
                <a:latin typeface="Calibri" panose="020F0502020204030204" pitchFamily="34" charset="0"/>
                <a:cs typeface="Calibri" panose="020F0502020204030204" pitchFamily="34" charset="0"/>
              </a:rPr>
              <a:t>© COPYRIGHT MARS INCORPORATED   |   CONFIDENTIAL</a:t>
            </a:r>
          </a:p>
        </p:txBody>
      </p:sp>
      <p:sp>
        <p:nvSpPr>
          <p:cNvPr id="3" name="Text Placeholder 2"/>
          <p:cNvSpPr>
            <a:spLocks noGrp="1"/>
          </p:cNvSpPr>
          <p:nvPr>
            <p:ph type="body" sz="quarter" idx="10" hasCustomPrompt="1"/>
          </p:nvPr>
        </p:nvSpPr>
        <p:spPr>
          <a:xfrm>
            <a:off x="609600" y="5238751"/>
            <a:ext cx="10972800" cy="601133"/>
          </a:xfrm>
          <a:prstGeom prst="rect">
            <a:avLst/>
          </a:prstGeom>
        </p:spPr>
        <p:txBody>
          <a:bodyPr vert="horz"/>
          <a:lstStyle>
            <a:lvl1pPr marL="0" indent="0" algn="ctr">
              <a:buNone/>
              <a:defRPr baseline="0">
                <a:solidFill>
                  <a:schemeClr val="accent2">
                    <a:lumMod val="20000"/>
                    <a:lumOff val="80000"/>
                  </a:schemeClr>
                </a:solidFill>
              </a:defRPr>
            </a:lvl1pPr>
          </a:lstStyle>
          <a:p>
            <a:pPr lvl="0"/>
            <a:r>
              <a:rPr lang="en-US" dirty="0"/>
              <a:t>Click to add text</a:t>
            </a:r>
          </a:p>
        </p:txBody>
      </p:sp>
    </p:spTree>
    <p:extLst>
      <p:ext uri="{BB962C8B-B14F-4D97-AF65-F5344CB8AC3E}">
        <p14:creationId xmlns:p14="http://schemas.microsoft.com/office/powerpoint/2010/main" val="3221220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908">
          <p15:clr>
            <a:srgbClr val="FBAE40"/>
          </p15:clr>
        </p15:guide>
        <p15:guide id="2" pos="2880">
          <p15:clr>
            <a:srgbClr val="FBAE40"/>
          </p15:clr>
        </p15:guide>
      </p15:sldGuideLst>
    </p:ext>
  </p:extLst>
</p:sldLayout>
</file>

<file path=ppt/slideLayouts/slideLayout9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2C29A-482F-40E7-9D8C-033F3D3B7E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31FCC86-C515-41E6-8E7E-1710937E8E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48804BF-3429-483E-BAA5-F5708E384C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CF825E9-B19D-4CA1-B56D-D834B2D28818}"/>
              </a:ext>
            </a:extLst>
          </p:cNvPr>
          <p:cNvSpPr>
            <a:spLocks noGrp="1"/>
          </p:cNvSpPr>
          <p:nvPr>
            <p:ph type="dt" sz="half" idx="10"/>
          </p:nvPr>
        </p:nvSpPr>
        <p:spPr/>
        <p:txBody>
          <a:bodyPr/>
          <a:lstStyle/>
          <a:p>
            <a:fld id="{5A53F6B1-F979-4EFB-A151-14D60A388C8D}" type="datetimeFigureOut">
              <a:rPr lang="en-IN" smtClean="0"/>
              <a:t>22-01-2020</a:t>
            </a:fld>
            <a:endParaRPr lang="en-IN"/>
          </a:p>
        </p:txBody>
      </p:sp>
      <p:sp>
        <p:nvSpPr>
          <p:cNvPr id="6" name="Footer Placeholder 5">
            <a:extLst>
              <a:ext uri="{FF2B5EF4-FFF2-40B4-BE49-F238E27FC236}">
                <a16:creationId xmlns:a16="http://schemas.microsoft.com/office/drawing/2014/main" id="{A5E7284E-2A3C-4094-92DD-A1227EAE60D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5C09882-7057-4C3E-A5C2-1D619E7CDC85}"/>
              </a:ext>
            </a:extLst>
          </p:cNvPr>
          <p:cNvSpPr>
            <a:spLocks noGrp="1"/>
          </p:cNvSpPr>
          <p:nvPr>
            <p:ph type="sldNum" sz="quarter" idx="12"/>
          </p:nvPr>
        </p:nvSpPr>
        <p:spPr/>
        <p:txBody>
          <a:bodyPr/>
          <a:lstStyle/>
          <a:p>
            <a:fld id="{D1B115F8-C217-456A-8CD7-4070FF8E5AAA}" type="slidenum">
              <a:rPr lang="en-IN" smtClean="0"/>
              <a:t>‹#›</a:t>
            </a:fld>
            <a:endParaRPr lang="en-IN"/>
          </a:p>
        </p:txBody>
      </p:sp>
    </p:spTree>
    <p:extLst>
      <p:ext uri="{BB962C8B-B14F-4D97-AF65-F5344CB8AC3E}">
        <p14:creationId xmlns:p14="http://schemas.microsoft.com/office/powerpoint/2010/main" val="216593400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2_Breaker Slide">
    <p:bg>
      <p:bgPr>
        <a:solidFill>
          <a:schemeClr val="accent5"/>
        </a:solidFill>
        <a:effectLst/>
      </p:bgPr>
    </p:bg>
    <p:spTree>
      <p:nvGrpSpPr>
        <p:cNvPr id="1" name=""/>
        <p:cNvGrpSpPr/>
        <p:nvPr/>
      </p:nvGrpSpPr>
      <p:grpSpPr>
        <a:xfrm>
          <a:off x="0" y="0"/>
          <a:ext cx="0" cy="0"/>
          <a:chOff x="0" y="0"/>
          <a:chExt cx="0" cy="0"/>
        </a:xfrm>
      </p:grpSpPr>
      <p:pic>
        <p:nvPicPr>
          <p:cNvPr id="9" name="Picture 3" descr="D:\MWC PROJECTS\MARS INC\4157 Leadership Summit 2014\assets\Leadership Summit Background Dots dk blue brighter.jpg"/>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flipH="1" flipV="1">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4"/>
          <p:cNvSpPr txBox="1">
            <a:spLocks noChangeArrowheads="1"/>
          </p:cNvSpPr>
          <p:nvPr userDrawn="1"/>
        </p:nvSpPr>
        <p:spPr bwMode="auto">
          <a:xfrm>
            <a:off x="537145" y="6634673"/>
            <a:ext cx="3930651" cy="90281"/>
          </a:xfrm>
          <a:prstGeom prst="rect">
            <a:avLst/>
          </a:prstGeom>
          <a:noFill/>
          <a:ln>
            <a:noFill/>
          </a:ln>
        </p:spPr>
        <p:txBody>
          <a:bodyPr lIns="0" tIns="0" rIns="0" bIns="0">
            <a:spAutoFit/>
          </a:bodyPr>
          <a:lstStyle>
            <a:lvl1pPr eaLnBrk="0" hangingPunct="0">
              <a:defRPr sz="2400">
                <a:solidFill>
                  <a:schemeClr val="tx1"/>
                </a:solidFill>
                <a:latin typeface="Georgia" charset="0"/>
                <a:ea typeface="ＭＳ Ｐゴシック" charset="0"/>
                <a:cs typeface="ＭＳ Ｐゴシック" charset="0"/>
              </a:defRPr>
            </a:lvl1pPr>
            <a:lvl2pPr marL="742950" indent="-285750" eaLnBrk="0" hangingPunct="0">
              <a:defRPr sz="2400">
                <a:solidFill>
                  <a:schemeClr val="tx1"/>
                </a:solidFill>
                <a:latin typeface="Georgia" charset="0"/>
                <a:ea typeface="ＭＳ Ｐゴシック" charset="0"/>
              </a:defRPr>
            </a:lvl2pPr>
            <a:lvl3pPr marL="1143000" indent="-228600" eaLnBrk="0" hangingPunct="0">
              <a:defRPr sz="2400">
                <a:solidFill>
                  <a:schemeClr val="tx1"/>
                </a:solidFill>
                <a:latin typeface="Georgia" charset="0"/>
                <a:ea typeface="ＭＳ Ｐゴシック" charset="0"/>
              </a:defRPr>
            </a:lvl3pPr>
            <a:lvl4pPr marL="1600200" indent="-228600" eaLnBrk="0" hangingPunct="0">
              <a:defRPr sz="2400">
                <a:solidFill>
                  <a:schemeClr val="tx1"/>
                </a:solidFill>
                <a:latin typeface="Georgia" charset="0"/>
                <a:ea typeface="ＭＳ Ｐゴシック" charset="0"/>
              </a:defRPr>
            </a:lvl4pPr>
            <a:lvl5pPr marL="2057400" indent="-228600" eaLnBrk="0" hangingPunct="0">
              <a:defRPr sz="2400">
                <a:solidFill>
                  <a:schemeClr val="tx1"/>
                </a:solidFill>
                <a:latin typeface="Georgia" charset="0"/>
                <a:ea typeface="ＭＳ Ｐゴシック" charset="0"/>
              </a:defRPr>
            </a:lvl5pPr>
            <a:lvl6pPr marL="2514600" indent="-228600" eaLnBrk="0" fontAlgn="base" hangingPunct="0">
              <a:spcBef>
                <a:spcPct val="0"/>
              </a:spcBef>
              <a:spcAft>
                <a:spcPct val="0"/>
              </a:spcAft>
              <a:defRPr sz="2400">
                <a:solidFill>
                  <a:schemeClr val="tx1"/>
                </a:solidFill>
                <a:latin typeface="Georgia" charset="0"/>
                <a:ea typeface="ＭＳ Ｐゴシック" charset="0"/>
              </a:defRPr>
            </a:lvl6pPr>
            <a:lvl7pPr marL="2971800" indent="-228600" eaLnBrk="0" fontAlgn="base" hangingPunct="0">
              <a:spcBef>
                <a:spcPct val="0"/>
              </a:spcBef>
              <a:spcAft>
                <a:spcPct val="0"/>
              </a:spcAft>
              <a:defRPr sz="2400">
                <a:solidFill>
                  <a:schemeClr val="tx1"/>
                </a:solidFill>
                <a:latin typeface="Georgia" charset="0"/>
                <a:ea typeface="ＭＳ Ｐゴシック" charset="0"/>
              </a:defRPr>
            </a:lvl7pPr>
            <a:lvl8pPr marL="3429000" indent="-228600" eaLnBrk="0" fontAlgn="base" hangingPunct="0">
              <a:spcBef>
                <a:spcPct val="0"/>
              </a:spcBef>
              <a:spcAft>
                <a:spcPct val="0"/>
              </a:spcAft>
              <a:defRPr sz="2400">
                <a:solidFill>
                  <a:schemeClr val="tx1"/>
                </a:solidFill>
                <a:latin typeface="Georgia" charset="0"/>
                <a:ea typeface="ＭＳ Ｐゴシック" charset="0"/>
              </a:defRPr>
            </a:lvl8pPr>
            <a:lvl9pPr marL="3886200" indent="-228600" eaLnBrk="0" fontAlgn="base" hangingPunct="0">
              <a:spcBef>
                <a:spcPct val="0"/>
              </a:spcBef>
              <a:spcAft>
                <a:spcPct val="0"/>
              </a:spcAft>
              <a:defRPr sz="2400">
                <a:solidFill>
                  <a:schemeClr val="tx1"/>
                </a:solidFill>
                <a:latin typeface="Georgia" charset="0"/>
                <a:ea typeface="ＭＳ Ｐゴシック" charset="0"/>
              </a:defRPr>
            </a:lvl9pPr>
          </a:lstStyle>
          <a:p>
            <a:pPr marL="0" marR="0" indent="0">
              <a:lnSpc>
                <a:spcPct val="101000"/>
              </a:lnSpc>
              <a:spcBef>
                <a:spcPct val="50000"/>
              </a:spcBef>
              <a:defRPr/>
            </a:pPr>
            <a:r>
              <a:rPr lang="en-US" sz="600" b="0" dirty="0">
                <a:solidFill>
                  <a:schemeClr val="bg1"/>
                </a:solidFill>
                <a:latin typeface="Calibri" panose="020F0502020204030204" pitchFamily="34" charset="0"/>
                <a:cs typeface="Calibri" panose="020F0502020204030204" pitchFamily="34" charset="0"/>
              </a:rPr>
              <a:t>© COPYRIGHT MARS INCORPORATED   |   CONFIDENTIAL</a:t>
            </a:r>
          </a:p>
        </p:txBody>
      </p:sp>
      <p:pic>
        <p:nvPicPr>
          <p:cNvPr id="10" name="Picture 9" descr="colorsFinal-2.png"/>
          <p:cNvPicPr>
            <a:picLocks noChangeAspect="1"/>
          </p:cNvPicPr>
          <p:nvPr userDrawn="1"/>
        </p:nvPicPr>
        <p:blipFill rotWithShape="1">
          <a:blip r:embed="rId3" cstate="print">
            <a:duotone>
              <a:prstClr val="black"/>
              <a:srgbClr val="FFFFFF">
                <a:tint val="45000"/>
                <a:satMod val="400000"/>
              </a:srgbClr>
            </a:duotone>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a:ext>
            </a:extLst>
          </a:blip>
          <a:srcRect/>
          <a:stretch/>
        </p:blipFill>
        <p:spPr>
          <a:xfrm>
            <a:off x="10871201" y="6449717"/>
            <a:ext cx="1071417" cy="259108"/>
          </a:xfrm>
          <a:prstGeom prst="rect">
            <a:avLst/>
          </a:prstGeom>
        </p:spPr>
      </p:pic>
      <p:sp>
        <p:nvSpPr>
          <p:cNvPr id="11" name="Title 1"/>
          <p:cNvSpPr>
            <a:spLocks noGrp="1"/>
          </p:cNvSpPr>
          <p:nvPr>
            <p:ph type="title"/>
          </p:nvPr>
        </p:nvSpPr>
        <p:spPr>
          <a:xfrm>
            <a:off x="609600" y="2777759"/>
            <a:ext cx="10972800" cy="1395167"/>
          </a:xfrm>
        </p:spPr>
        <p:txBody>
          <a:bodyPr/>
          <a:lstStyle>
            <a:lvl1pPr>
              <a:defRPr sz="3733"/>
            </a:lvl1pPr>
          </a:lstStyle>
          <a:p>
            <a:r>
              <a:rPr lang="en-US"/>
              <a:t>Click to edit Master title style</a:t>
            </a:r>
            <a:endParaRPr lang="en-US" dirty="0"/>
          </a:p>
        </p:txBody>
      </p:sp>
      <p:sp>
        <p:nvSpPr>
          <p:cNvPr id="12" name="Subtitle 2"/>
          <p:cNvSpPr>
            <a:spLocks noGrp="1"/>
          </p:cNvSpPr>
          <p:nvPr>
            <p:ph type="subTitle" idx="1"/>
          </p:nvPr>
        </p:nvSpPr>
        <p:spPr>
          <a:xfrm>
            <a:off x="609600" y="4081876"/>
            <a:ext cx="10972800" cy="1158483"/>
          </a:xfrm>
          <a:prstGeom prst="rect">
            <a:avLst/>
          </a:prstGeom>
        </p:spPr>
        <p:txBody>
          <a:bodyPr/>
          <a:lstStyle>
            <a:lvl1pPr marL="0" indent="0">
              <a:buNone/>
              <a:defRPr>
                <a:solidFill>
                  <a:schemeClr val="bg1"/>
                </a:solidFill>
              </a:defRPr>
            </a:lvl1pPr>
          </a:lstStyle>
          <a:p>
            <a:r>
              <a:rPr lang="en-US"/>
              <a:t>Click to edit Master subtitle style</a:t>
            </a:r>
            <a:endParaRPr lang="en-US" dirty="0"/>
          </a:p>
        </p:txBody>
      </p:sp>
    </p:spTree>
    <p:extLst>
      <p:ext uri="{BB962C8B-B14F-4D97-AF65-F5344CB8AC3E}">
        <p14:creationId xmlns:p14="http://schemas.microsoft.com/office/powerpoint/2010/main" val="59044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908">
          <p15:clr>
            <a:srgbClr val="FBAE40"/>
          </p15:clr>
        </p15:guide>
        <p15:guide id="2" pos="288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5_Breaker Slide 2">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duotone>
              <a:prstClr val="black"/>
              <a:schemeClr val="bg1">
                <a:lumMod val="85000"/>
                <a:tint val="45000"/>
                <a:satMod val="400000"/>
              </a:schemeClr>
            </a:duotone>
            <a:extLst>
              <a:ext uri="{28A0092B-C50C-407E-A947-70E740481C1C}">
                <a14:useLocalDpi xmlns:a14="http://schemas.microsoft.com/office/drawing/2010/main"/>
              </a:ext>
            </a:extLst>
          </a:blip>
          <a:stretch/>
        </p:blipFill>
        <p:spPr>
          <a:xfrm flipH="1">
            <a:off x="0" y="-10983"/>
            <a:ext cx="12192000" cy="6853881"/>
          </a:xfrm>
          <a:prstGeom prst="rect">
            <a:avLst/>
          </a:prstGeom>
        </p:spPr>
      </p:pic>
      <p:sp>
        <p:nvSpPr>
          <p:cNvPr id="13" name="Text Box 14"/>
          <p:cNvSpPr txBox="1">
            <a:spLocks noChangeArrowheads="1"/>
          </p:cNvSpPr>
          <p:nvPr userDrawn="1"/>
        </p:nvSpPr>
        <p:spPr bwMode="auto">
          <a:xfrm>
            <a:off x="537145" y="6634673"/>
            <a:ext cx="3930651" cy="90281"/>
          </a:xfrm>
          <a:prstGeom prst="rect">
            <a:avLst/>
          </a:prstGeom>
          <a:noFill/>
          <a:ln>
            <a:noFill/>
          </a:ln>
        </p:spPr>
        <p:txBody>
          <a:bodyPr lIns="0" tIns="0" rIns="0" bIns="0">
            <a:spAutoFit/>
          </a:bodyPr>
          <a:lstStyle>
            <a:lvl1pPr eaLnBrk="0" hangingPunct="0">
              <a:defRPr sz="2400">
                <a:solidFill>
                  <a:schemeClr val="tx1"/>
                </a:solidFill>
                <a:latin typeface="Georgia" charset="0"/>
                <a:ea typeface="ＭＳ Ｐゴシック" charset="0"/>
                <a:cs typeface="ＭＳ Ｐゴシック" charset="0"/>
              </a:defRPr>
            </a:lvl1pPr>
            <a:lvl2pPr marL="742950" indent="-285750" eaLnBrk="0" hangingPunct="0">
              <a:defRPr sz="2400">
                <a:solidFill>
                  <a:schemeClr val="tx1"/>
                </a:solidFill>
                <a:latin typeface="Georgia" charset="0"/>
                <a:ea typeface="ＭＳ Ｐゴシック" charset="0"/>
              </a:defRPr>
            </a:lvl2pPr>
            <a:lvl3pPr marL="1143000" indent="-228600" eaLnBrk="0" hangingPunct="0">
              <a:defRPr sz="2400">
                <a:solidFill>
                  <a:schemeClr val="tx1"/>
                </a:solidFill>
                <a:latin typeface="Georgia" charset="0"/>
                <a:ea typeface="ＭＳ Ｐゴシック" charset="0"/>
              </a:defRPr>
            </a:lvl3pPr>
            <a:lvl4pPr marL="1600200" indent="-228600" eaLnBrk="0" hangingPunct="0">
              <a:defRPr sz="2400">
                <a:solidFill>
                  <a:schemeClr val="tx1"/>
                </a:solidFill>
                <a:latin typeface="Georgia" charset="0"/>
                <a:ea typeface="ＭＳ Ｐゴシック" charset="0"/>
              </a:defRPr>
            </a:lvl4pPr>
            <a:lvl5pPr marL="2057400" indent="-228600" eaLnBrk="0" hangingPunct="0">
              <a:defRPr sz="2400">
                <a:solidFill>
                  <a:schemeClr val="tx1"/>
                </a:solidFill>
                <a:latin typeface="Georgia" charset="0"/>
                <a:ea typeface="ＭＳ Ｐゴシック" charset="0"/>
              </a:defRPr>
            </a:lvl5pPr>
            <a:lvl6pPr marL="2514600" indent="-228600" eaLnBrk="0" fontAlgn="base" hangingPunct="0">
              <a:spcBef>
                <a:spcPct val="0"/>
              </a:spcBef>
              <a:spcAft>
                <a:spcPct val="0"/>
              </a:spcAft>
              <a:defRPr sz="2400">
                <a:solidFill>
                  <a:schemeClr val="tx1"/>
                </a:solidFill>
                <a:latin typeface="Georgia" charset="0"/>
                <a:ea typeface="ＭＳ Ｐゴシック" charset="0"/>
              </a:defRPr>
            </a:lvl6pPr>
            <a:lvl7pPr marL="2971800" indent="-228600" eaLnBrk="0" fontAlgn="base" hangingPunct="0">
              <a:spcBef>
                <a:spcPct val="0"/>
              </a:spcBef>
              <a:spcAft>
                <a:spcPct val="0"/>
              </a:spcAft>
              <a:defRPr sz="2400">
                <a:solidFill>
                  <a:schemeClr val="tx1"/>
                </a:solidFill>
                <a:latin typeface="Georgia" charset="0"/>
                <a:ea typeface="ＭＳ Ｐゴシック" charset="0"/>
              </a:defRPr>
            </a:lvl7pPr>
            <a:lvl8pPr marL="3429000" indent="-228600" eaLnBrk="0" fontAlgn="base" hangingPunct="0">
              <a:spcBef>
                <a:spcPct val="0"/>
              </a:spcBef>
              <a:spcAft>
                <a:spcPct val="0"/>
              </a:spcAft>
              <a:defRPr sz="2400">
                <a:solidFill>
                  <a:schemeClr val="tx1"/>
                </a:solidFill>
                <a:latin typeface="Georgia" charset="0"/>
                <a:ea typeface="ＭＳ Ｐゴシック" charset="0"/>
              </a:defRPr>
            </a:lvl8pPr>
            <a:lvl9pPr marL="3886200" indent="-228600" eaLnBrk="0" fontAlgn="base" hangingPunct="0">
              <a:spcBef>
                <a:spcPct val="0"/>
              </a:spcBef>
              <a:spcAft>
                <a:spcPct val="0"/>
              </a:spcAft>
              <a:defRPr sz="2400">
                <a:solidFill>
                  <a:schemeClr val="tx1"/>
                </a:solidFill>
                <a:latin typeface="Georgia" charset="0"/>
                <a:ea typeface="ＭＳ Ｐゴシック" charset="0"/>
              </a:defRPr>
            </a:lvl9pPr>
          </a:lstStyle>
          <a:p>
            <a:pPr marL="0" marR="0" indent="0">
              <a:lnSpc>
                <a:spcPct val="101000"/>
              </a:lnSpc>
              <a:spcBef>
                <a:spcPct val="50000"/>
              </a:spcBef>
              <a:defRPr/>
            </a:pPr>
            <a:r>
              <a:rPr lang="en-US" sz="600" b="0" dirty="0">
                <a:solidFill>
                  <a:schemeClr val="tx1">
                    <a:lumMod val="50000"/>
                    <a:lumOff val="50000"/>
                  </a:schemeClr>
                </a:solidFill>
                <a:latin typeface="Calibri" panose="020F0502020204030204" pitchFamily="34" charset="0"/>
                <a:cs typeface="Calibri" panose="020F0502020204030204" pitchFamily="34" charset="0"/>
              </a:rPr>
              <a:t>© COPYRIGHT MARS INCORPORATED   |   CONFIDENTIAL</a:t>
            </a:r>
          </a:p>
        </p:txBody>
      </p:sp>
      <p:pic>
        <p:nvPicPr>
          <p:cNvPr id="5" name="Picture 4" descr="colorsFinal-2.pn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871201" y="6449717"/>
            <a:ext cx="1071417" cy="259108"/>
          </a:xfrm>
          <a:prstGeom prst="rect">
            <a:avLst/>
          </a:prstGeom>
        </p:spPr>
      </p:pic>
      <p:sp>
        <p:nvSpPr>
          <p:cNvPr id="6" name="Title 1"/>
          <p:cNvSpPr>
            <a:spLocks noGrp="1"/>
          </p:cNvSpPr>
          <p:nvPr>
            <p:ph type="title"/>
          </p:nvPr>
        </p:nvSpPr>
        <p:spPr>
          <a:xfrm>
            <a:off x="609600" y="2777759"/>
            <a:ext cx="10972800" cy="1395167"/>
          </a:xfrm>
        </p:spPr>
        <p:txBody>
          <a:bodyPr/>
          <a:lstStyle>
            <a:lvl1pPr>
              <a:defRPr sz="3733">
                <a:solidFill>
                  <a:schemeClr val="accent1"/>
                </a:solidFill>
              </a:defRPr>
            </a:lvl1pPr>
          </a:lstStyle>
          <a:p>
            <a:r>
              <a:rPr lang="en-US"/>
              <a:t>Click to edit Master title style</a:t>
            </a:r>
            <a:endParaRPr lang="en-US" dirty="0"/>
          </a:p>
        </p:txBody>
      </p:sp>
      <p:sp>
        <p:nvSpPr>
          <p:cNvPr id="8" name="Subtitle 2"/>
          <p:cNvSpPr>
            <a:spLocks noGrp="1"/>
          </p:cNvSpPr>
          <p:nvPr>
            <p:ph type="subTitle" idx="1"/>
          </p:nvPr>
        </p:nvSpPr>
        <p:spPr>
          <a:xfrm>
            <a:off x="609600" y="4081876"/>
            <a:ext cx="10972800" cy="1158483"/>
          </a:xfrm>
          <a:prstGeom prst="rect">
            <a:avLst/>
          </a:prstGeom>
        </p:spPr>
        <p:txBody>
          <a:bodyPr/>
          <a:lstStyle>
            <a:lvl1pPr marL="0" indent="0">
              <a:buNone/>
              <a:defRPr>
                <a:solidFill>
                  <a:schemeClr val="accent1"/>
                </a:solidFill>
              </a:defRPr>
            </a:lvl1pPr>
          </a:lstStyle>
          <a:p>
            <a:r>
              <a:rPr lang="en-US"/>
              <a:t>Click to edit Master subtitle style</a:t>
            </a:r>
            <a:endParaRPr lang="en-US" dirty="0"/>
          </a:p>
        </p:txBody>
      </p:sp>
    </p:spTree>
    <p:extLst>
      <p:ext uri="{BB962C8B-B14F-4D97-AF65-F5344CB8AC3E}">
        <p14:creationId xmlns:p14="http://schemas.microsoft.com/office/powerpoint/2010/main" val="259025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908">
          <p15:clr>
            <a:srgbClr val="FBAE40"/>
          </p15:clr>
        </p15:guide>
        <p15:guide id="2" pos="288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tex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1B68E7C4-D4E4-4C29-82F8-A95A6A721B1F}" type="slidenum">
              <a:rPr lang="en-US" smtClean="0"/>
              <a:pPr/>
              <a:t>‹#›</a:t>
            </a:fld>
            <a:endParaRPr lang="en-US" dirty="0"/>
          </a:p>
        </p:txBody>
      </p:sp>
      <p:sp>
        <p:nvSpPr>
          <p:cNvPr id="5" name="Text Placeholder 4"/>
          <p:cNvSpPr>
            <a:spLocks noGrp="1"/>
          </p:cNvSpPr>
          <p:nvPr>
            <p:ph type="body" sz="quarter" idx="11"/>
          </p:nvPr>
        </p:nvSpPr>
        <p:spPr>
          <a:xfrm>
            <a:off x="531288" y="1221512"/>
            <a:ext cx="11015133" cy="4792133"/>
          </a:xfrm>
          <a:prstGeom prst="rect">
            <a:avLst/>
          </a:prstGeom>
        </p:spPr>
        <p:txBody>
          <a:bodyPr/>
          <a:lstStyle>
            <a:lvl1pPr marL="169858" indent="-169858">
              <a:lnSpc>
                <a:spcPct val="85000"/>
              </a:lnSpc>
              <a:spcBef>
                <a:spcPts val="1200"/>
              </a:spcBef>
              <a:spcAft>
                <a:spcPts val="400"/>
              </a:spcAft>
              <a:buFont typeface="Wingdings" pitchFamily="2" charset="2"/>
              <a:buChar char=""/>
              <a:defRPr sz="2133">
                <a:latin typeface="Calibri" panose="020F0502020204030204" pitchFamily="34" charset="0"/>
              </a:defRPr>
            </a:lvl1pPr>
            <a:lvl2pPr>
              <a:lnSpc>
                <a:spcPct val="85000"/>
              </a:lnSpc>
              <a:spcAft>
                <a:spcPts val="800"/>
              </a:spcAft>
              <a:buClr>
                <a:schemeClr val="tx1"/>
              </a:buClr>
              <a:defRPr sz="1867">
                <a:latin typeface="Calibri" panose="020F0502020204030204" pitchFamily="34" charset="0"/>
              </a:defRPr>
            </a:lvl2pPr>
            <a:lvl3pPr marL="914377" indent="-138110">
              <a:defRPr lang="en-US" sz="1600" i="1" kern="1200" dirty="0" smtClean="0">
                <a:solidFill>
                  <a:schemeClr val="tx1"/>
                </a:solidFill>
                <a:latin typeface="Calibri" panose="020F0502020204030204" pitchFamily="34" charset="0"/>
                <a:ea typeface="+mn-ea"/>
                <a:cs typeface="+mn-cs"/>
              </a:defRPr>
            </a:lvl3pPr>
            <a:lvl4pPr marL="1196945" indent="-146047">
              <a:defRPr lang="en-US" sz="1600" kern="1200" dirty="0" smtClean="0">
                <a:solidFill>
                  <a:schemeClr val="tx1"/>
                </a:solidFill>
                <a:latin typeface="Calibri" panose="020F0502020204030204" pitchFamily="34" charset="0"/>
                <a:ea typeface="+mn-ea"/>
                <a:cs typeface="+mn-cs"/>
              </a:defRPr>
            </a:lvl4pPr>
            <a:lvl5pPr>
              <a:defRPr sz="140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913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1B68E7C4-D4E4-4C29-82F8-A95A6A721B1F}" type="slidenum">
              <a:rPr lang="en-US" smtClean="0"/>
              <a:pPr/>
              <a:t>‹#›</a:t>
            </a:fld>
            <a:endParaRPr lang="en-US" dirty="0"/>
          </a:p>
        </p:txBody>
      </p:sp>
    </p:spTree>
    <p:extLst>
      <p:ext uri="{BB962C8B-B14F-4D97-AF65-F5344CB8AC3E}">
        <p14:creationId xmlns:p14="http://schemas.microsoft.com/office/powerpoint/2010/main" val="2089274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1B68E7C4-D4E4-4C29-82F8-A95A6A721B1F}" type="slidenum">
              <a:rPr lang="en-US" smtClean="0"/>
              <a:pPr/>
              <a:t>‹#›</a:t>
            </a:fld>
            <a:endParaRPr lang="en-US" dirty="0"/>
          </a:p>
        </p:txBody>
      </p:sp>
      <p:sp>
        <p:nvSpPr>
          <p:cNvPr id="5" name="Text Placeholder 4"/>
          <p:cNvSpPr>
            <a:spLocks noGrp="1"/>
          </p:cNvSpPr>
          <p:nvPr>
            <p:ph type="body" sz="quarter" idx="11"/>
          </p:nvPr>
        </p:nvSpPr>
        <p:spPr>
          <a:xfrm>
            <a:off x="531289" y="1221512"/>
            <a:ext cx="5251449" cy="5039784"/>
          </a:xfrm>
          <a:prstGeom prst="rect">
            <a:avLst/>
          </a:prstGeom>
        </p:spPr>
        <p:txBody>
          <a:bodyPr/>
          <a:lstStyle>
            <a:lvl1pPr marL="169858" indent="-169858">
              <a:defRPr lang="en-US" sz="2133" b="1" kern="1200" dirty="0" smtClean="0">
                <a:solidFill>
                  <a:schemeClr val="tx1"/>
                </a:solidFill>
                <a:latin typeface="Calibri" panose="020F0502020204030204" pitchFamily="34" charset="0"/>
                <a:ea typeface="+mn-ea"/>
                <a:cs typeface="+mn-cs"/>
              </a:defRPr>
            </a:lvl1pPr>
            <a:lvl2pPr marL="519100" indent="-179384">
              <a:defRPr lang="en-US" sz="1867" kern="1200" dirty="0" smtClean="0">
                <a:solidFill>
                  <a:schemeClr val="tx1"/>
                </a:solidFill>
                <a:latin typeface="Calibri" panose="020F0502020204030204" pitchFamily="34" charset="0"/>
                <a:ea typeface="+mn-ea"/>
                <a:cs typeface="+mn-cs"/>
              </a:defRPr>
            </a:lvl2pPr>
            <a:lvl3pPr marL="914377" indent="-138110">
              <a:lnSpc>
                <a:spcPct val="85000"/>
              </a:lnSpc>
              <a:spcAft>
                <a:spcPts val="800"/>
              </a:spcAft>
              <a:defRPr lang="en-US" sz="1600" i="1" kern="1200" dirty="0" smtClean="0">
                <a:solidFill>
                  <a:schemeClr val="tx1"/>
                </a:solidFill>
                <a:latin typeface="Calibri" panose="020F0502020204030204" pitchFamily="34" charset="0"/>
                <a:ea typeface="+mn-ea"/>
                <a:cs typeface="+mn-cs"/>
              </a:defRPr>
            </a:lvl3pPr>
            <a:lvl4pPr marL="1196945" indent="-146047">
              <a:buClr>
                <a:schemeClr val="accent1"/>
              </a:buClr>
              <a:buFont typeface="Arial" pitchFamily="34" charset="0"/>
              <a:buChar char="–"/>
              <a:defRPr sz="1467">
                <a:latin typeface="Calibri" panose="020F0502020204030204" pitchFamily="34" charset="0"/>
              </a:defRPr>
            </a:lvl4pPr>
            <a:lvl5pPr>
              <a:defRPr sz="1333">
                <a:latin typeface="Calibri" panose="020F0502020204030204" pitchFamily="34" charset="0"/>
              </a:defRPr>
            </a:lvl5pPr>
          </a:lstStyle>
          <a:p>
            <a:pPr marL="169858" marR="0" lvl="0" indent="-169858" algn="l" defTabSz="1219170" rtl="0" eaLnBrk="1" latinLnBrk="0" hangingPunct="1">
              <a:lnSpc>
                <a:spcPct val="85000"/>
              </a:lnSpc>
              <a:spcBef>
                <a:spcPts val="1200"/>
              </a:spcBef>
              <a:spcAft>
                <a:spcPts val="400"/>
              </a:spcAft>
              <a:buClr>
                <a:schemeClr val="accent2"/>
              </a:buClr>
              <a:buFont typeface="Wingdings" pitchFamily="2" charset="2"/>
              <a:buChar char=""/>
            </a:pPr>
            <a:r>
              <a:rPr lang="en-US"/>
              <a:t>Click to edit Master text styles</a:t>
            </a:r>
          </a:p>
          <a:p>
            <a:pPr marL="169858" marR="0" lvl="1" indent="-169858" algn="l" defTabSz="1219170" rtl="0" eaLnBrk="1" latinLnBrk="0" hangingPunct="1">
              <a:lnSpc>
                <a:spcPct val="85000"/>
              </a:lnSpc>
              <a:spcBef>
                <a:spcPts val="1200"/>
              </a:spcBef>
              <a:spcAft>
                <a:spcPts val="400"/>
              </a:spcAft>
              <a:buClr>
                <a:schemeClr val="accent2"/>
              </a:buClr>
              <a:buFont typeface="Wingdings" pitchFamily="2" charset="2"/>
              <a:buChar char=""/>
            </a:pPr>
            <a:r>
              <a:rPr lang="en-US"/>
              <a:t>Second level</a:t>
            </a:r>
          </a:p>
          <a:p>
            <a:pPr marL="169858" marR="0" lvl="2" indent="-169858" algn="l" defTabSz="1219170" rtl="0" eaLnBrk="1" latinLnBrk="0" hangingPunct="1">
              <a:lnSpc>
                <a:spcPct val="85000"/>
              </a:lnSpc>
              <a:spcBef>
                <a:spcPts val="1200"/>
              </a:spcBef>
              <a:spcAft>
                <a:spcPts val="400"/>
              </a:spcAft>
              <a:buClr>
                <a:schemeClr val="accent2"/>
              </a:buClr>
              <a:buFont typeface="Wingdings" pitchFamily="2" charset="2"/>
              <a:buChar char=""/>
            </a:pPr>
            <a:r>
              <a:rPr lang="en-US"/>
              <a:t>Third level</a:t>
            </a:r>
          </a:p>
          <a:p>
            <a:pPr marL="169858" marR="0" lvl="3" indent="-169858" algn="l" defTabSz="1219170" rtl="0" eaLnBrk="1" latinLnBrk="0" hangingPunct="1">
              <a:lnSpc>
                <a:spcPct val="85000"/>
              </a:lnSpc>
              <a:spcBef>
                <a:spcPts val="1200"/>
              </a:spcBef>
              <a:spcAft>
                <a:spcPts val="400"/>
              </a:spcAft>
              <a:buClr>
                <a:schemeClr val="accent2"/>
              </a:buClr>
              <a:buFont typeface="Wingdings" pitchFamily="2" charset="2"/>
              <a:buChar char=""/>
            </a:pPr>
            <a:r>
              <a:rPr lang="en-US"/>
              <a:t>Fourth level</a:t>
            </a:r>
          </a:p>
          <a:p>
            <a:pPr marL="169858" marR="0" lvl="4" indent="-169858" algn="l" defTabSz="1219170" rtl="0" eaLnBrk="1" latinLnBrk="0" hangingPunct="1">
              <a:lnSpc>
                <a:spcPct val="85000"/>
              </a:lnSpc>
              <a:spcBef>
                <a:spcPts val="1200"/>
              </a:spcBef>
              <a:spcAft>
                <a:spcPts val="400"/>
              </a:spcAft>
              <a:buClr>
                <a:schemeClr val="accent2"/>
              </a:buClr>
              <a:buFont typeface="Wingdings" pitchFamily="2" charset="2"/>
              <a:buChar char=""/>
            </a:pPr>
            <a:r>
              <a:rPr lang="en-US"/>
              <a:t>Fifth level</a:t>
            </a:r>
            <a:endParaRPr lang="en-US" dirty="0"/>
          </a:p>
        </p:txBody>
      </p:sp>
      <p:sp>
        <p:nvSpPr>
          <p:cNvPr id="7" name="Text Placeholder 6"/>
          <p:cNvSpPr>
            <a:spLocks noGrp="1"/>
          </p:cNvSpPr>
          <p:nvPr>
            <p:ph type="body" sz="quarter" idx="12"/>
          </p:nvPr>
        </p:nvSpPr>
        <p:spPr>
          <a:xfrm>
            <a:off x="6096000" y="1221512"/>
            <a:ext cx="5579533" cy="5039784"/>
          </a:xfrm>
          <a:prstGeom prst="rect">
            <a:avLst/>
          </a:prstGeom>
        </p:spPr>
        <p:txBody>
          <a:bodyPr/>
          <a:lstStyle>
            <a:lvl1pPr marL="169858" indent="-169858">
              <a:defRPr lang="en-US" sz="2133" b="1" kern="1200" dirty="0" smtClean="0">
                <a:solidFill>
                  <a:schemeClr val="tx1"/>
                </a:solidFill>
                <a:latin typeface="Calibri" panose="020F0502020204030204" pitchFamily="34" charset="0"/>
                <a:ea typeface="+mn-ea"/>
                <a:cs typeface="+mn-cs"/>
              </a:defRPr>
            </a:lvl1pPr>
            <a:lvl2pPr marL="519100" indent="-179384">
              <a:defRPr lang="en-US" sz="1867" kern="1200" dirty="0" smtClean="0">
                <a:solidFill>
                  <a:schemeClr val="tx1"/>
                </a:solidFill>
                <a:latin typeface="Calibri" panose="020F0502020204030204" pitchFamily="34" charset="0"/>
                <a:ea typeface="+mn-ea"/>
                <a:cs typeface="+mn-cs"/>
              </a:defRPr>
            </a:lvl2pPr>
            <a:lvl3pPr marL="1157258" indent="-380990">
              <a:defRPr lang="en-US" sz="1600" i="1" kern="1200" dirty="0" smtClean="0">
                <a:solidFill>
                  <a:schemeClr val="tx1"/>
                </a:solidFill>
                <a:latin typeface="Calibri" panose="020F0502020204030204" pitchFamily="34" charset="0"/>
                <a:ea typeface="+mn-ea"/>
                <a:cs typeface="+mn-cs"/>
              </a:defRPr>
            </a:lvl3pPr>
            <a:lvl4pPr marL="914377" indent="-138110">
              <a:defRPr lang="en-US" sz="1467" kern="1200" dirty="0" smtClean="0">
                <a:solidFill>
                  <a:schemeClr val="tx1"/>
                </a:solidFill>
                <a:latin typeface="Calibri" panose="020F0502020204030204" pitchFamily="34" charset="0"/>
                <a:ea typeface="+mn-ea"/>
                <a:cs typeface="+mn-cs"/>
              </a:defRPr>
            </a:lvl4pPr>
            <a:lvl5pPr>
              <a:defRPr sz="1333">
                <a:latin typeface="Calibri" panose="020F0502020204030204" pitchFamily="34" charset="0"/>
              </a:defRPr>
            </a:lvl5pPr>
          </a:lstStyle>
          <a:p>
            <a:pPr marL="169858" marR="0" lvl="0" indent="-169858" algn="l" defTabSz="1219170" rtl="0" eaLnBrk="1" latinLnBrk="0" hangingPunct="1">
              <a:lnSpc>
                <a:spcPct val="85000"/>
              </a:lnSpc>
              <a:spcBef>
                <a:spcPts val="1200"/>
              </a:spcBef>
              <a:spcAft>
                <a:spcPts val="400"/>
              </a:spcAft>
              <a:buClr>
                <a:schemeClr val="accent2"/>
              </a:buClr>
              <a:buFont typeface="Wingdings" pitchFamily="2" charset="2"/>
              <a:buChar char=""/>
            </a:pPr>
            <a:r>
              <a:rPr lang="en-US"/>
              <a:t>Click to edit Master text styles</a:t>
            </a:r>
          </a:p>
          <a:p>
            <a:pPr marL="169858" marR="0" lvl="1" indent="-169858" algn="l" defTabSz="1219170" rtl="0" eaLnBrk="1" latinLnBrk="0" hangingPunct="1">
              <a:lnSpc>
                <a:spcPct val="85000"/>
              </a:lnSpc>
              <a:spcBef>
                <a:spcPts val="1200"/>
              </a:spcBef>
              <a:spcAft>
                <a:spcPts val="400"/>
              </a:spcAft>
              <a:buClr>
                <a:schemeClr val="accent2"/>
              </a:buClr>
              <a:buFont typeface="Wingdings" pitchFamily="2" charset="2"/>
              <a:buChar char=""/>
            </a:pPr>
            <a:r>
              <a:rPr lang="en-US"/>
              <a:t>Second level</a:t>
            </a:r>
          </a:p>
          <a:p>
            <a:pPr marL="169858" marR="0" lvl="2" indent="-169858" algn="l" defTabSz="1219170" rtl="0" eaLnBrk="1" latinLnBrk="0" hangingPunct="1">
              <a:lnSpc>
                <a:spcPct val="85000"/>
              </a:lnSpc>
              <a:spcBef>
                <a:spcPts val="1200"/>
              </a:spcBef>
              <a:spcAft>
                <a:spcPts val="400"/>
              </a:spcAft>
              <a:buClr>
                <a:schemeClr val="accent2"/>
              </a:buClr>
              <a:buFont typeface="Wingdings" pitchFamily="2" charset="2"/>
              <a:buChar char=""/>
            </a:pPr>
            <a:r>
              <a:rPr lang="en-US"/>
              <a:t>Third level</a:t>
            </a:r>
          </a:p>
          <a:p>
            <a:pPr marL="169858" marR="0" lvl="3" indent="-169858" algn="l" defTabSz="1219170" rtl="0" eaLnBrk="1" latinLnBrk="0" hangingPunct="1">
              <a:lnSpc>
                <a:spcPct val="85000"/>
              </a:lnSpc>
              <a:spcBef>
                <a:spcPts val="1200"/>
              </a:spcBef>
              <a:spcAft>
                <a:spcPts val="400"/>
              </a:spcAft>
              <a:buClr>
                <a:schemeClr val="accent2"/>
              </a:buClr>
              <a:buFont typeface="Wingdings" pitchFamily="2" charset="2"/>
              <a:buChar char=""/>
            </a:pPr>
            <a:r>
              <a:rPr lang="en-US"/>
              <a:t>Fourth level</a:t>
            </a:r>
          </a:p>
          <a:p>
            <a:pPr marL="169858" marR="0" lvl="4" indent="-169858" algn="l" defTabSz="1219170" rtl="0" eaLnBrk="1" latinLnBrk="0" hangingPunct="1">
              <a:lnSpc>
                <a:spcPct val="85000"/>
              </a:lnSpc>
              <a:spcBef>
                <a:spcPts val="1200"/>
              </a:spcBef>
              <a:spcAft>
                <a:spcPts val="400"/>
              </a:spcAft>
              <a:buClr>
                <a:schemeClr val="accent2"/>
              </a:buClr>
              <a:buFont typeface="Wingdings" pitchFamily="2" charset="2"/>
              <a:buChar char=""/>
            </a:pPr>
            <a:r>
              <a:rPr lang="en-US"/>
              <a:t>Fifth level</a:t>
            </a:r>
            <a:endParaRPr lang="en-US" dirty="0"/>
          </a:p>
        </p:txBody>
      </p:sp>
    </p:spTree>
    <p:extLst>
      <p:ext uri="{BB962C8B-B14F-4D97-AF65-F5344CB8AC3E}">
        <p14:creationId xmlns:p14="http://schemas.microsoft.com/office/powerpoint/2010/main" val="3065412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254965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with no content">
    <p:spTree>
      <p:nvGrpSpPr>
        <p:cNvPr id="1" name=""/>
        <p:cNvGrpSpPr/>
        <p:nvPr/>
      </p:nvGrpSpPr>
      <p:grpSpPr>
        <a:xfrm>
          <a:off x="0" y="0"/>
          <a:ext cx="0" cy="0"/>
          <a:chOff x="0" y="0"/>
          <a:chExt cx="0" cy="0"/>
        </a:xfrm>
      </p:grpSpPr>
      <p:sp>
        <p:nvSpPr>
          <p:cNvPr id="3" name="Title Placeholder 1"/>
          <p:cNvSpPr>
            <a:spLocks noGrp="1"/>
          </p:cNvSpPr>
          <p:nvPr>
            <p:ph type="title"/>
          </p:nvPr>
        </p:nvSpPr>
        <p:spPr bwMode="gray">
          <a:xfrm>
            <a:off x="538245" y="9427"/>
            <a:ext cx="11505975" cy="1046375"/>
          </a:xfrm>
          <a:prstGeom prst="rect">
            <a:avLst/>
          </a:prstGeom>
        </p:spPr>
        <p:txBody>
          <a:bodyPr vert="horz" lIns="68580" tIns="34290" rIns="68580" bIns="34290"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182454059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8830282" y="6181752"/>
            <a:ext cx="3467100" cy="711200"/>
          </a:xfrm>
          <a:prstGeom prst="rect">
            <a:avLst/>
          </a:prstGeom>
        </p:spPr>
      </p:pic>
    </p:spTree>
    <p:extLst>
      <p:ext uri="{BB962C8B-B14F-4D97-AF65-F5344CB8AC3E}">
        <p14:creationId xmlns:p14="http://schemas.microsoft.com/office/powerpoint/2010/main" val="36354621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21" Type="http://schemas.openxmlformats.org/officeDocument/2006/relationships/slideLayout" Target="../slideLayouts/slideLayout120.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811.xml"/><Relationship Id="rId13" Type="http://schemas.openxmlformats.org/officeDocument/2006/relationships/slideLayout" Target="../slideLayouts/slideLayout131.xml"/><Relationship Id="rId18" Type="http://schemas.openxmlformats.org/officeDocument/2006/relationships/theme" Target="../theme/theme13.xml"/><Relationship Id="rId3" Type="http://schemas.openxmlformats.org/officeDocument/2006/relationships/slideLayout" Target="../slideLayouts/slideLayout311.xml"/><Relationship Id="rId7" Type="http://schemas.openxmlformats.org/officeDocument/2006/relationships/slideLayout" Target="../slideLayouts/slideLayout711.xml"/><Relationship Id="rId12" Type="http://schemas.openxmlformats.org/officeDocument/2006/relationships/slideLayout" Target="../slideLayouts/slideLayout122.xml"/><Relationship Id="rId17" Type="http://schemas.openxmlformats.org/officeDocument/2006/relationships/slideLayout" Target="../slideLayouts/slideLayout170.xml"/><Relationship Id="rId2" Type="http://schemas.openxmlformats.org/officeDocument/2006/relationships/slideLayout" Target="../slideLayouts/slideLayout211.xml"/><Relationship Id="rId16" Type="http://schemas.openxmlformats.org/officeDocument/2006/relationships/slideLayout" Target="../slideLayouts/slideLayout160.xml"/><Relationship Id="rId20" Type="http://schemas.openxmlformats.org/officeDocument/2006/relationships/image" Target="../media/image2.png"/><Relationship Id="rId1" Type="http://schemas.openxmlformats.org/officeDocument/2006/relationships/slideLayout" Target="../slideLayouts/slideLayout123.xml"/><Relationship Id="rId6" Type="http://schemas.openxmlformats.org/officeDocument/2006/relationships/slideLayout" Target="../slideLayouts/slideLayout610.xml"/><Relationship Id="rId11" Type="http://schemas.openxmlformats.org/officeDocument/2006/relationships/slideLayout" Target="../slideLayouts/slideLayout1111.xml"/><Relationship Id="rId5" Type="http://schemas.openxmlformats.org/officeDocument/2006/relationships/slideLayout" Target="../slideLayouts/slideLayout511.xml"/><Relationship Id="rId15" Type="http://schemas.openxmlformats.org/officeDocument/2006/relationships/slideLayout" Target="../slideLayouts/slideLayout151.xml"/><Relationship Id="rId10" Type="http://schemas.openxmlformats.org/officeDocument/2006/relationships/slideLayout" Target="../slideLayouts/slideLayout1010.xml"/><Relationship Id="rId19" Type="http://schemas.openxmlformats.org/officeDocument/2006/relationships/image" Target="../media/image1.png"/><Relationship Id="rId4" Type="http://schemas.openxmlformats.org/officeDocument/2006/relationships/slideLayout" Target="../slideLayouts/slideLayout411.xml"/><Relationship Id="rId9" Type="http://schemas.openxmlformats.org/officeDocument/2006/relationships/slideLayout" Target="../slideLayouts/slideLayout911.xml"/><Relationship Id="rId14" Type="http://schemas.openxmlformats.org/officeDocument/2006/relationships/slideLayout" Target="../slideLayouts/slideLayout140.xml"/></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3.xml"/><Relationship Id="rId13" Type="http://schemas.openxmlformats.org/officeDocument/2006/relationships/tags" Target="../tags/tag8.xml"/><Relationship Id="rId18" Type="http://schemas.openxmlformats.org/officeDocument/2006/relationships/tags" Target="../tags/tag13.xml"/><Relationship Id="rId26" Type="http://schemas.openxmlformats.org/officeDocument/2006/relationships/image" Target="../media/image6.png"/><Relationship Id="rId3" Type="http://schemas.openxmlformats.org/officeDocument/2006/relationships/slideLayout" Target="../slideLayouts/slideLayout18.xml"/><Relationship Id="rId21" Type="http://schemas.openxmlformats.org/officeDocument/2006/relationships/tags" Target="../tags/tag16.xml"/><Relationship Id="rId7" Type="http://schemas.openxmlformats.org/officeDocument/2006/relationships/tags" Target="../tags/tag2.xml"/><Relationship Id="rId12" Type="http://schemas.openxmlformats.org/officeDocument/2006/relationships/tags" Target="../tags/tag7.xml"/><Relationship Id="rId17" Type="http://schemas.openxmlformats.org/officeDocument/2006/relationships/tags" Target="../tags/tag12.xml"/><Relationship Id="rId25" Type="http://schemas.openxmlformats.org/officeDocument/2006/relationships/image" Target="../media/image5.jpeg"/><Relationship Id="rId2" Type="http://schemas.openxmlformats.org/officeDocument/2006/relationships/slideLayout" Target="../slideLayouts/slideLayout17.xml"/><Relationship Id="rId16" Type="http://schemas.openxmlformats.org/officeDocument/2006/relationships/tags" Target="../tags/tag11.xml"/><Relationship Id="rId20" Type="http://schemas.openxmlformats.org/officeDocument/2006/relationships/tags" Target="../tags/tag15.xml"/><Relationship Id="rId1" Type="http://schemas.openxmlformats.org/officeDocument/2006/relationships/slideLayout" Target="../slideLayouts/slideLayout16.xml"/><Relationship Id="rId6" Type="http://schemas.openxmlformats.org/officeDocument/2006/relationships/tags" Target="../tags/tag1.xml"/><Relationship Id="rId11" Type="http://schemas.openxmlformats.org/officeDocument/2006/relationships/tags" Target="../tags/tag6.xml"/><Relationship Id="rId24" Type="http://schemas.openxmlformats.org/officeDocument/2006/relationships/image" Target="../media/image4.emf"/><Relationship Id="rId5" Type="http://schemas.openxmlformats.org/officeDocument/2006/relationships/vmlDrawing" Target="../drawings/vmlDrawing1.vml"/><Relationship Id="rId15" Type="http://schemas.openxmlformats.org/officeDocument/2006/relationships/tags" Target="../tags/tag10.xml"/><Relationship Id="rId23" Type="http://schemas.openxmlformats.org/officeDocument/2006/relationships/oleObject" Target="../embeddings/oleObject1.bin"/><Relationship Id="rId10" Type="http://schemas.openxmlformats.org/officeDocument/2006/relationships/tags" Target="../tags/tag5.xml"/><Relationship Id="rId19" Type="http://schemas.openxmlformats.org/officeDocument/2006/relationships/tags" Target="../tags/tag14.xml"/><Relationship Id="rId4" Type="http://schemas.openxmlformats.org/officeDocument/2006/relationships/theme" Target="../theme/theme2.xml"/><Relationship Id="rId9" Type="http://schemas.openxmlformats.org/officeDocument/2006/relationships/tags" Target="../tags/tag4.xml"/><Relationship Id="rId14" Type="http://schemas.openxmlformats.org/officeDocument/2006/relationships/tags" Target="../tags/tag9.xml"/><Relationship Id="rId22" Type="http://schemas.openxmlformats.org/officeDocument/2006/relationships/tags" Target="../tags/tag17.xml"/></Relationships>
</file>

<file path=ppt/slideMasters/_rels/slideMaster3.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18" Type="http://schemas.openxmlformats.org/officeDocument/2006/relationships/tags" Target="../tags/tag33.xml"/><Relationship Id="rId26" Type="http://schemas.openxmlformats.org/officeDocument/2006/relationships/image" Target="../media/image16.png"/><Relationship Id="rId3" Type="http://schemas.openxmlformats.org/officeDocument/2006/relationships/slideLayout" Target="../slideLayouts/slideLayout21.xml"/><Relationship Id="rId21" Type="http://schemas.openxmlformats.org/officeDocument/2006/relationships/tags" Target="../tags/tag36.xml"/><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tags" Target="../tags/tag32.xml"/><Relationship Id="rId25" Type="http://schemas.openxmlformats.org/officeDocument/2006/relationships/image" Target="../media/image5.jpeg"/><Relationship Id="rId2" Type="http://schemas.openxmlformats.org/officeDocument/2006/relationships/slideLayout" Target="../slideLayouts/slideLayout20.xml"/><Relationship Id="rId16" Type="http://schemas.openxmlformats.org/officeDocument/2006/relationships/tags" Target="../tags/tag31.xml"/><Relationship Id="rId20" Type="http://schemas.openxmlformats.org/officeDocument/2006/relationships/tags" Target="../tags/tag35.xml"/><Relationship Id="rId1" Type="http://schemas.openxmlformats.org/officeDocument/2006/relationships/slideLayout" Target="../slideLayouts/slideLayout19.xml"/><Relationship Id="rId6" Type="http://schemas.openxmlformats.org/officeDocument/2006/relationships/tags" Target="../tags/tag21.xml"/><Relationship Id="rId11" Type="http://schemas.openxmlformats.org/officeDocument/2006/relationships/tags" Target="../tags/tag26.xml"/><Relationship Id="rId24" Type="http://schemas.openxmlformats.org/officeDocument/2006/relationships/image" Target="../media/image4.emf"/><Relationship Id="rId5" Type="http://schemas.openxmlformats.org/officeDocument/2006/relationships/vmlDrawing" Target="../drawings/vmlDrawing5.vml"/><Relationship Id="rId15" Type="http://schemas.openxmlformats.org/officeDocument/2006/relationships/tags" Target="../tags/tag30.xml"/><Relationship Id="rId23" Type="http://schemas.openxmlformats.org/officeDocument/2006/relationships/oleObject" Target="../embeddings/oleObject5.bin"/><Relationship Id="rId10" Type="http://schemas.openxmlformats.org/officeDocument/2006/relationships/tags" Target="../tags/tag25.xml"/><Relationship Id="rId19" Type="http://schemas.openxmlformats.org/officeDocument/2006/relationships/tags" Target="../tags/tag34.xml"/><Relationship Id="rId4" Type="http://schemas.openxmlformats.org/officeDocument/2006/relationships/theme" Target="../theme/theme3.xml"/><Relationship Id="rId9" Type="http://schemas.openxmlformats.org/officeDocument/2006/relationships/tags" Target="../tags/tag24.xml"/><Relationship Id="rId14" Type="http://schemas.openxmlformats.org/officeDocument/2006/relationships/tags" Target="../tags/tag29.xml"/><Relationship Id="rId22" Type="http://schemas.openxmlformats.org/officeDocument/2006/relationships/tags" Target="../tags/tag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theme" Target="../theme/theme4.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slideLayout" Target="../slideLayouts/slideLayout46.xml"/><Relationship Id="rId1" Type="http://schemas.openxmlformats.org/officeDocument/2006/relationships/slideLayout" Target="../slideLayouts/slideLayout45.xml"/><Relationship Id="rId5" Type="http://schemas.openxmlformats.org/officeDocument/2006/relationships/image" Target="../media/image21.pn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image" Target="../media/image28.png"/><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theme" Target="../theme/theme6.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10" Type="http://schemas.openxmlformats.org/officeDocument/2006/relationships/slideLayout" Target="../slideLayouts/slideLayout57.xml"/><Relationship Id="rId19" Type="http://schemas.openxmlformats.org/officeDocument/2006/relationships/image" Target="../media/image29.jpeg"/><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theme" Target="../theme/theme7.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image" Target="../media/image41.jpeg"/><Relationship Id="rId5" Type="http://schemas.openxmlformats.org/officeDocument/2006/relationships/slideLayout" Target="../slideLayouts/slideLayout95.xml"/><Relationship Id="rId10" Type="http://schemas.openxmlformats.org/officeDocument/2006/relationships/image" Target="../media/image40.png"/><Relationship Id="rId4" Type="http://schemas.openxmlformats.org/officeDocument/2006/relationships/slideLayout" Target="../slideLayouts/slideLayout94.xml"/><Relationship Id="rId9"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theme" Target="../theme/theme9.xml"/><Relationship Id="rId1"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5CD75B-D171-4E42-B98E-5D63BC39C7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B8836E5-8983-4948-9962-4F5C50BAF5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82EF2EE-18CD-43EF-B14A-C635D0ABC1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53F6B1-F979-4EFB-A151-14D60A388C8D}" type="datetimeFigureOut">
              <a:rPr lang="en-IN" smtClean="0"/>
              <a:t>04-06-2020</a:t>
            </a:fld>
            <a:endParaRPr lang="en-IN"/>
          </a:p>
        </p:txBody>
      </p:sp>
      <p:sp>
        <p:nvSpPr>
          <p:cNvPr id="5" name="Footer Placeholder 4">
            <a:extLst>
              <a:ext uri="{FF2B5EF4-FFF2-40B4-BE49-F238E27FC236}">
                <a16:creationId xmlns:a16="http://schemas.microsoft.com/office/drawing/2014/main" id="{3DB543EF-B3F0-48C1-B9E0-326728032E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257A415-7645-4BB4-B981-2F46CC42FD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B115F8-C217-456A-8CD7-4070FF8E5AAA}" type="slidenum">
              <a:rPr lang="en-IN" smtClean="0"/>
              <a:t>‹#›</a:t>
            </a:fld>
            <a:endParaRPr lang="en-IN"/>
          </a:p>
        </p:txBody>
      </p:sp>
      <p:sp>
        <p:nvSpPr>
          <p:cNvPr id="7" name="Rectangle 6">
            <a:extLst>
              <a:ext uri="{FF2B5EF4-FFF2-40B4-BE49-F238E27FC236}">
                <a16:creationId xmlns:a16="http://schemas.microsoft.com/office/drawing/2014/main" id="{27273ECC-D5C1-4213-9444-AA1340A27B87}"/>
              </a:ext>
            </a:extLst>
          </p:cNvPr>
          <p:cNvSpPr/>
          <p:nvPr userDrawn="1"/>
        </p:nvSpPr>
        <p:spPr>
          <a:xfrm>
            <a:off x="0" y="6356350"/>
            <a:ext cx="12192000" cy="501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1FD0FCF8-7F4E-4932-8718-BDD181720308}"/>
              </a:ext>
            </a:extLst>
          </p:cNvPr>
          <p:cNvGrpSpPr/>
          <p:nvPr userDrawn="1"/>
        </p:nvGrpSpPr>
        <p:grpSpPr>
          <a:xfrm>
            <a:off x="5119726" y="6387437"/>
            <a:ext cx="2172390" cy="477022"/>
            <a:chOff x="5175393" y="6388930"/>
            <a:chExt cx="2172390" cy="477022"/>
          </a:xfrm>
        </p:grpSpPr>
        <p:pic>
          <p:nvPicPr>
            <p:cNvPr id="9" name="Picture 8">
              <a:extLst>
                <a:ext uri="{FF2B5EF4-FFF2-40B4-BE49-F238E27FC236}">
                  <a16:creationId xmlns:a16="http://schemas.microsoft.com/office/drawing/2014/main" id="{BA0965CB-A518-48D2-A771-6271346B85FA}"/>
                </a:ext>
              </a:extLst>
            </p:cNvPr>
            <p:cNvPicPr>
              <a:picLocks noChangeAspect="1"/>
            </p:cNvPicPr>
            <p:nvPr userDrawn="1"/>
          </p:nvPicPr>
          <p:blipFill rotWithShape="1">
            <a:blip r:embed="rId17">
              <a:extLst>
                <a:ext uri="{28A0092B-C50C-407E-A947-70E740481C1C}">
                  <a14:useLocalDpi xmlns:a14="http://schemas.microsoft.com/office/drawing/2010/main" val="0"/>
                </a:ext>
              </a:extLst>
            </a:blip>
            <a:srcRect b="28728"/>
            <a:stretch/>
          </p:blipFill>
          <p:spPr>
            <a:xfrm>
              <a:off x="5949598" y="6388930"/>
              <a:ext cx="367649" cy="299963"/>
            </a:xfrm>
            <a:prstGeom prst="rect">
              <a:avLst/>
            </a:prstGeom>
          </p:spPr>
        </p:pic>
        <p:sp>
          <p:nvSpPr>
            <p:cNvPr id="10" name="TextBox 9">
              <a:extLst>
                <a:ext uri="{FF2B5EF4-FFF2-40B4-BE49-F238E27FC236}">
                  <a16:creationId xmlns:a16="http://schemas.microsoft.com/office/drawing/2014/main" id="{519CDE39-BC2C-4DF4-9A6E-C7A6B664B95C}"/>
                </a:ext>
              </a:extLst>
            </p:cNvPr>
            <p:cNvSpPr txBox="1"/>
            <p:nvPr userDrawn="1"/>
          </p:nvSpPr>
          <p:spPr>
            <a:xfrm>
              <a:off x="5175393" y="6665897"/>
              <a:ext cx="2172390" cy="200055"/>
            </a:xfrm>
            <a:prstGeom prst="rect">
              <a:avLst/>
            </a:prstGeom>
            <a:noFill/>
          </p:spPr>
          <p:txBody>
            <a:bodyPr wrap="none" rtlCol="0">
              <a:spAutoFit/>
            </a:bodyPr>
            <a:lstStyle/>
            <a:p>
              <a:r>
                <a:rPr lang="en-IN" sz="700" b="0" i="0" kern="1200">
                  <a:solidFill>
                    <a:schemeClr val="bg1"/>
                  </a:solidFill>
                  <a:effectLst/>
                  <a:latin typeface="Segoe UI Light" panose="020B0502040204020203" pitchFamily="34" charset="0"/>
                  <a:ea typeface="+mn-ea"/>
                  <a:cs typeface="Segoe UI Light" panose="020B0502040204020203" pitchFamily="34" charset="0"/>
                </a:rPr>
                <a:t>© 2019 Mu Sigma   |         |   Reproduction Prohibited</a:t>
              </a:r>
              <a:endParaRPr lang="en-IN" sz="700" i="0">
                <a:solidFill>
                  <a:schemeClr val="bg1"/>
                </a:solidFill>
                <a:latin typeface="Segoe UI Light" panose="020B0502040204020203" pitchFamily="34" charset="0"/>
                <a:cs typeface="Segoe UI Light" panose="020B0502040204020203" pitchFamily="34" charset="0"/>
              </a:endParaRPr>
            </a:p>
          </p:txBody>
        </p:sp>
      </p:grpSp>
      <p:sp>
        <p:nvSpPr>
          <p:cNvPr id="11" name="TextBox 10">
            <a:extLst>
              <a:ext uri="{FF2B5EF4-FFF2-40B4-BE49-F238E27FC236}">
                <a16:creationId xmlns:a16="http://schemas.microsoft.com/office/drawing/2014/main" id="{9EB13D71-C23D-46B1-8A39-F279B6C160D3}"/>
              </a:ext>
            </a:extLst>
          </p:cNvPr>
          <p:cNvSpPr txBox="1"/>
          <p:nvPr userDrawn="1"/>
        </p:nvSpPr>
        <p:spPr>
          <a:xfrm>
            <a:off x="5962804" y="6679803"/>
            <a:ext cx="306844" cy="200055"/>
          </a:xfrm>
          <a:prstGeom prst="rect">
            <a:avLst/>
          </a:prstGeom>
          <a:noFill/>
        </p:spPr>
        <p:txBody>
          <a:bodyPr wrap="square" rtlCol="0">
            <a:spAutoFit/>
          </a:bodyPr>
          <a:lstStyle/>
          <a:p>
            <a:fld id="{CF6B37D0-7029-4AD5-91A5-A18593E769F4}" type="slidenum">
              <a:rPr lang="en-IN" sz="700" smtClean="0">
                <a:solidFill>
                  <a:schemeClr val="bg1"/>
                </a:solidFill>
                <a:latin typeface="Segoe UI Light" panose="020B0502040204020203" pitchFamily="34" charset="0"/>
                <a:cs typeface="Segoe UI Light" panose="020B0502040204020203" pitchFamily="34" charset="0"/>
              </a:rPr>
              <a:t>‹#›</a:t>
            </a:fld>
            <a:endParaRPr lang="en-IN" sz="700">
              <a:solidFill>
                <a:schemeClr val="bg1"/>
              </a:solidFill>
              <a:latin typeface="Segoe UI Light" panose="020B0502040204020203" pitchFamily="34" charset="0"/>
              <a:cs typeface="Segoe UI Light" panose="020B0502040204020203" pitchFamily="34" charset="0"/>
            </a:endParaRPr>
          </a:p>
        </p:txBody>
      </p:sp>
      <p:pic>
        <p:nvPicPr>
          <p:cNvPr id="13" name="Picture 12">
            <a:extLst>
              <a:ext uri="{FF2B5EF4-FFF2-40B4-BE49-F238E27FC236}">
                <a16:creationId xmlns:a16="http://schemas.microsoft.com/office/drawing/2014/main" id="{74182A93-3E68-4CE9-A284-BF3FFAFCD28F}"/>
              </a:ext>
            </a:extLst>
          </p:cNvPr>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887148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15" r:id="rId12"/>
    <p:sldLayoutId id="2147483800" r:id="rId13"/>
    <p:sldLayoutId id="2147483802" r:id="rId14"/>
    <p:sldLayoutId id="214748383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6994" name="Rectangle 2"/>
          <p:cNvSpPr>
            <a:spLocks noGrp="1" noChangeArrowheads="1"/>
          </p:cNvSpPr>
          <p:nvPr>
            <p:ph type="body" idx="1"/>
          </p:nvPr>
        </p:nvSpPr>
        <p:spPr bwMode="auto">
          <a:xfrm>
            <a:off x="795471" y="1381125"/>
            <a:ext cx="10788689" cy="41910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dirty="0"/>
              <a:t>Supporting Points</a:t>
            </a:r>
          </a:p>
          <a:p>
            <a:pPr lvl="1"/>
            <a:r>
              <a:rPr lang="en-US" dirty="0"/>
              <a:t>Second level</a:t>
            </a:r>
          </a:p>
          <a:p>
            <a:pPr lvl="2"/>
            <a:r>
              <a:rPr lang="en-US" dirty="0"/>
              <a:t>Third Level</a:t>
            </a:r>
          </a:p>
          <a:p>
            <a:pPr lvl="3"/>
            <a:r>
              <a:rPr lang="en-US" dirty="0"/>
              <a:t>Fourth level</a:t>
            </a:r>
          </a:p>
          <a:p>
            <a:pPr lvl="3"/>
            <a:endParaRPr lang="en-US" dirty="0"/>
          </a:p>
        </p:txBody>
      </p:sp>
      <p:sp>
        <p:nvSpPr>
          <p:cNvPr id="596995" name="Rectangle 3"/>
          <p:cNvSpPr>
            <a:spLocks noGrp="1" noChangeArrowheads="1"/>
          </p:cNvSpPr>
          <p:nvPr>
            <p:ph type="title"/>
          </p:nvPr>
        </p:nvSpPr>
        <p:spPr bwMode="auto">
          <a:xfrm>
            <a:off x="562888" y="381000"/>
            <a:ext cx="11062315" cy="838200"/>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p>
            <a:pPr lvl="0"/>
            <a:r>
              <a:rPr lang="en-US" dirty="0"/>
              <a:t>What is the Key Takeaway from the Slide?</a:t>
            </a:r>
          </a:p>
        </p:txBody>
      </p:sp>
      <p:sp>
        <p:nvSpPr>
          <p:cNvPr id="597103" name="Rectangle 111"/>
          <p:cNvSpPr>
            <a:spLocks noChangeArrowheads="1"/>
          </p:cNvSpPr>
          <p:nvPr/>
        </p:nvSpPr>
        <p:spPr bwMode="auto">
          <a:xfrm>
            <a:off x="5462752" y="2957513"/>
            <a:ext cx="12192000" cy="369332"/>
          </a:xfrm>
          <a:prstGeom prst="rect">
            <a:avLst/>
          </a:prstGeom>
          <a:noFill/>
          <a:ln w="9525">
            <a:noFill/>
            <a:miter lim="800000"/>
            <a:headEnd/>
            <a:tailEnd/>
          </a:ln>
          <a:effectLst/>
        </p:spPr>
        <p:txBody>
          <a:bodyPr lIns="45720" rIns="45720">
            <a:spAutoFit/>
          </a:bodyPr>
          <a:lstStyle/>
          <a:p>
            <a:endParaRPr lang="en-US" sz="1800" dirty="0"/>
          </a:p>
        </p:txBody>
      </p:sp>
      <p:sp>
        <p:nvSpPr>
          <p:cNvPr id="6" name="Text Box 5"/>
          <p:cNvSpPr txBox="1">
            <a:spLocks noChangeArrowheads="1"/>
          </p:cNvSpPr>
          <p:nvPr/>
        </p:nvSpPr>
        <p:spPr bwMode="auto">
          <a:xfrm>
            <a:off x="11748640" y="6492240"/>
            <a:ext cx="187552" cy="184666"/>
          </a:xfrm>
          <a:prstGeom prst="rect">
            <a:avLst/>
          </a:prstGeom>
          <a:noFill/>
          <a:ln w="9525">
            <a:noFill/>
            <a:miter lim="800000"/>
            <a:headEnd/>
            <a:tailEnd/>
          </a:ln>
          <a:effectLst/>
        </p:spPr>
        <p:txBody>
          <a:bodyPr wrap="none" lIns="0" tIns="0" rIns="0" bIns="0">
            <a:spAutoFit/>
          </a:bodyPr>
          <a:lstStyle/>
          <a:p>
            <a:pPr algn="r">
              <a:spcBef>
                <a:spcPct val="0"/>
              </a:spcBef>
              <a:buClrTx/>
              <a:buFontTx/>
              <a:buNone/>
            </a:pPr>
            <a:fld id="{2B114154-8EFE-4493-ABC9-427AC67F52E5}" type="slidenum">
              <a:rPr lang="en-US" sz="1200"/>
              <a:pPr algn="r">
                <a:spcBef>
                  <a:spcPct val="0"/>
                </a:spcBef>
                <a:buClrTx/>
                <a:buFontTx/>
                <a:buNone/>
              </a:pPr>
              <a:t>‹#›</a:t>
            </a:fld>
            <a:endParaRPr lang="en-US" sz="1200" dirty="0"/>
          </a:p>
        </p:txBody>
      </p:sp>
      <p:sp>
        <p:nvSpPr>
          <p:cNvPr id="7" name="TextBox 6"/>
          <p:cNvSpPr txBox="1"/>
          <p:nvPr/>
        </p:nvSpPr>
        <p:spPr>
          <a:xfrm>
            <a:off x="225155" y="6492241"/>
            <a:ext cx="2251552" cy="276999"/>
          </a:xfrm>
          <a:prstGeom prst="rect">
            <a:avLst/>
          </a:prstGeom>
          <a:noFill/>
        </p:spPr>
        <p:txBody>
          <a:bodyPr wrap="square" rtlCol="0">
            <a:spAutoFit/>
          </a:bodyPr>
          <a:lstStyle/>
          <a:p>
            <a:pPr algn="l"/>
            <a:r>
              <a:rPr lang="en-US" sz="1200" i="1" dirty="0">
                <a:solidFill>
                  <a:schemeClr val="tx1">
                    <a:lumMod val="50000"/>
                    <a:lumOff val="50000"/>
                  </a:schemeClr>
                </a:solidFill>
              </a:rPr>
              <a:t>Mu Sigma Confidential</a:t>
            </a:r>
          </a:p>
        </p:txBody>
      </p:sp>
    </p:spTree>
    <p:extLst>
      <p:ext uri="{BB962C8B-B14F-4D97-AF65-F5344CB8AC3E}">
        <p14:creationId xmlns:p14="http://schemas.microsoft.com/office/powerpoint/2010/main" val="2962939388"/>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 id="2147483855" r:id="rId14"/>
    <p:sldLayoutId id="2147483856" r:id="rId15"/>
    <p:sldLayoutId id="2147483857" r:id="rId16"/>
    <p:sldLayoutId id="2147483858" r:id="rId17"/>
    <p:sldLayoutId id="2147483859" r:id="rId18"/>
    <p:sldLayoutId id="2147483860" r:id="rId19"/>
    <p:sldLayoutId id="2147483861" r:id="rId20"/>
    <p:sldLayoutId id="2147483862" r:id="rId21"/>
  </p:sldLayoutIdLst>
  <p:txStyles>
    <p:titleStyle>
      <a:lvl1pPr algn="l" rtl="0" eaLnBrk="1" fontAlgn="base" hangingPunct="1">
        <a:lnSpc>
          <a:spcPct val="90000"/>
        </a:lnSpc>
        <a:spcBef>
          <a:spcPct val="0"/>
        </a:spcBef>
        <a:spcAft>
          <a:spcPct val="0"/>
        </a:spcAft>
        <a:defRPr sz="2200" b="1">
          <a:solidFill>
            <a:schemeClr val="tx1"/>
          </a:solidFill>
          <a:latin typeface="+mj-lt"/>
          <a:ea typeface="+mj-ea"/>
          <a:cs typeface="+mj-cs"/>
        </a:defRPr>
      </a:lvl1pPr>
      <a:lvl2pPr algn="l" rtl="0" eaLnBrk="1" fontAlgn="base" hangingPunct="1">
        <a:lnSpc>
          <a:spcPct val="90000"/>
        </a:lnSpc>
        <a:spcBef>
          <a:spcPct val="0"/>
        </a:spcBef>
        <a:spcAft>
          <a:spcPct val="0"/>
        </a:spcAft>
        <a:defRPr sz="2200" b="1">
          <a:solidFill>
            <a:schemeClr val="tx1"/>
          </a:solidFill>
          <a:latin typeface="Arial" charset="0"/>
        </a:defRPr>
      </a:lvl2pPr>
      <a:lvl3pPr algn="l" rtl="0" eaLnBrk="1" fontAlgn="base" hangingPunct="1">
        <a:lnSpc>
          <a:spcPct val="90000"/>
        </a:lnSpc>
        <a:spcBef>
          <a:spcPct val="0"/>
        </a:spcBef>
        <a:spcAft>
          <a:spcPct val="0"/>
        </a:spcAft>
        <a:defRPr sz="2200" b="1">
          <a:solidFill>
            <a:schemeClr val="tx1"/>
          </a:solidFill>
          <a:latin typeface="Arial" charset="0"/>
        </a:defRPr>
      </a:lvl3pPr>
      <a:lvl4pPr algn="l" rtl="0" eaLnBrk="1" fontAlgn="base" hangingPunct="1">
        <a:lnSpc>
          <a:spcPct val="90000"/>
        </a:lnSpc>
        <a:spcBef>
          <a:spcPct val="0"/>
        </a:spcBef>
        <a:spcAft>
          <a:spcPct val="0"/>
        </a:spcAft>
        <a:defRPr sz="2200" b="1">
          <a:solidFill>
            <a:schemeClr val="tx1"/>
          </a:solidFill>
          <a:latin typeface="Arial" charset="0"/>
        </a:defRPr>
      </a:lvl4pPr>
      <a:lvl5pPr algn="l" rtl="0" eaLnBrk="1" fontAlgn="base" hangingPunct="1">
        <a:lnSpc>
          <a:spcPct val="90000"/>
        </a:lnSpc>
        <a:spcBef>
          <a:spcPct val="0"/>
        </a:spcBef>
        <a:spcAft>
          <a:spcPct val="0"/>
        </a:spcAft>
        <a:defRPr sz="2200" b="1">
          <a:solidFill>
            <a:schemeClr val="tx1"/>
          </a:solidFill>
          <a:latin typeface="Arial" charset="0"/>
        </a:defRPr>
      </a:lvl5pPr>
      <a:lvl6pPr marL="457200" algn="l" rtl="0" eaLnBrk="1" fontAlgn="base" hangingPunct="1">
        <a:lnSpc>
          <a:spcPct val="90000"/>
        </a:lnSpc>
        <a:spcBef>
          <a:spcPct val="0"/>
        </a:spcBef>
        <a:spcAft>
          <a:spcPct val="0"/>
        </a:spcAft>
        <a:defRPr sz="2200" b="1">
          <a:solidFill>
            <a:schemeClr val="tx1"/>
          </a:solidFill>
          <a:latin typeface="Arial" charset="0"/>
        </a:defRPr>
      </a:lvl6pPr>
      <a:lvl7pPr marL="914400" algn="l" rtl="0" eaLnBrk="1" fontAlgn="base" hangingPunct="1">
        <a:lnSpc>
          <a:spcPct val="90000"/>
        </a:lnSpc>
        <a:spcBef>
          <a:spcPct val="0"/>
        </a:spcBef>
        <a:spcAft>
          <a:spcPct val="0"/>
        </a:spcAft>
        <a:defRPr sz="2200" b="1">
          <a:solidFill>
            <a:schemeClr val="tx1"/>
          </a:solidFill>
          <a:latin typeface="Arial" charset="0"/>
        </a:defRPr>
      </a:lvl7pPr>
      <a:lvl8pPr marL="1371600" algn="l" rtl="0" eaLnBrk="1" fontAlgn="base" hangingPunct="1">
        <a:lnSpc>
          <a:spcPct val="90000"/>
        </a:lnSpc>
        <a:spcBef>
          <a:spcPct val="0"/>
        </a:spcBef>
        <a:spcAft>
          <a:spcPct val="0"/>
        </a:spcAft>
        <a:defRPr sz="2200" b="1">
          <a:solidFill>
            <a:schemeClr val="tx1"/>
          </a:solidFill>
          <a:latin typeface="Arial" charset="0"/>
        </a:defRPr>
      </a:lvl8pPr>
      <a:lvl9pPr marL="1828800" algn="l" rtl="0" eaLnBrk="1" fontAlgn="base" hangingPunct="1">
        <a:lnSpc>
          <a:spcPct val="90000"/>
        </a:lnSpc>
        <a:spcBef>
          <a:spcPct val="0"/>
        </a:spcBef>
        <a:spcAft>
          <a:spcPct val="0"/>
        </a:spcAft>
        <a:defRPr sz="2200" b="1">
          <a:solidFill>
            <a:schemeClr val="tx1"/>
          </a:solidFill>
          <a:latin typeface="Arial" charset="0"/>
        </a:defRPr>
      </a:lvl9pPr>
    </p:titleStyle>
    <p:bodyStyle>
      <a:lvl1pPr marL="234950" indent="-234950" algn="l" rtl="0" eaLnBrk="1" fontAlgn="base" hangingPunct="1">
        <a:spcBef>
          <a:spcPct val="100000"/>
        </a:spcBef>
        <a:spcAft>
          <a:spcPct val="0"/>
        </a:spcAft>
        <a:buClr>
          <a:srgbClr val="003399"/>
        </a:buClr>
        <a:buFont typeface="Webdings" pitchFamily="18" charset="2"/>
        <a:buChar char="4"/>
        <a:defRPr sz="1600" b="0">
          <a:solidFill>
            <a:schemeClr val="tx1"/>
          </a:solidFill>
          <a:latin typeface="+mn-lt"/>
          <a:ea typeface="+mn-ea"/>
          <a:cs typeface="+mn-cs"/>
        </a:defRPr>
      </a:lvl1pPr>
      <a:lvl2pPr marL="457200" indent="-220663" algn="l" rtl="0" eaLnBrk="1" fontAlgn="base" hangingPunct="1">
        <a:lnSpc>
          <a:spcPct val="90000"/>
        </a:lnSpc>
        <a:spcBef>
          <a:spcPct val="40000"/>
        </a:spcBef>
        <a:spcAft>
          <a:spcPct val="0"/>
        </a:spcAft>
        <a:buClr>
          <a:srgbClr val="003399"/>
        </a:buClr>
        <a:buFont typeface="Arial" pitchFamily="34" charset="0"/>
        <a:buChar char="–"/>
        <a:defRPr sz="1400">
          <a:solidFill>
            <a:schemeClr val="tx1"/>
          </a:solidFill>
          <a:latin typeface="+mn-lt"/>
        </a:defRPr>
      </a:lvl2pPr>
      <a:lvl3pPr marL="623888" indent="-160338" algn="l" rtl="0" eaLnBrk="1" fontAlgn="base" hangingPunct="1">
        <a:lnSpc>
          <a:spcPct val="90000"/>
        </a:lnSpc>
        <a:spcBef>
          <a:spcPct val="40000"/>
        </a:spcBef>
        <a:spcAft>
          <a:spcPct val="0"/>
        </a:spcAft>
        <a:buClr>
          <a:srgbClr val="003399"/>
        </a:buClr>
        <a:buFont typeface="Arial" pitchFamily="34" charset="0"/>
        <a:buChar char="»"/>
        <a:defRPr sz="1300" baseline="0">
          <a:solidFill>
            <a:schemeClr val="tx1"/>
          </a:solidFill>
          <a:latin typeface="+mn-lt"/>
        </a:defRPr>
      </a:lvl3pPr>
      <a:lvl4pPr marL="855663" indent="-173038" algn="l" rtl="0" eaLnBrk="1" fontAlgn="base" hangingPunct="1">
        <a:lnSpc>
          <a:spcPct val="90000"/>
        </a:lnSpc>
        <a:spcBef>
          <a:spcPct val="40000"/>
        </a:spcBef>
        <a:spcAft>
          <a:spcPct val="0"/>
        </a:spcAft>
        <a:buClr>
          <a:srgbClr val="003399"/>
        </a:buClr>
        <a:buFont typeface="Arial" pitchFamily="34" charset="0"/>
        <a:buChar char="•"/>
        <a:defRPr sz="1200">
          <a:solidFill>
            <a:schemeClr val="tx1"/>
          </a:solidFill>
          <a:latin typeface="+mn-lt"/>
        </a:defRPr>
      </a:lvl4pPr>
      <a:lvl5pPr marL="1030288" indent="-115888" algn="l" rtl="0" eaLnBrk="1" fontAlgn="base" hangingPunct="1">
        <a:lnSpc>
          <a:spcPct val="90000"/>
        </a:lnSpc>
        <a:spcBef>
          <a:spcPct val="0"/>
        </a:spcBef>
        <a:spcAft>
          <a:spcPct val="40000"/>
        </a:spcAft>
        <a:buClr>
          <a:schemeClr val="tx1"/>
        </a:buClr>
        <a:buSzPct val="40000"/>
        <a:buFont typeface="Arial" pitchFamily="34" charset="0"/>
        <a:buChar char="»"/>
        <a:defRPr sz="1200" baseline="0">
          <a:solidFill>
            <a:schemeClr val="tx1"/>
          </a:solidFill>
          <a:latin typeface="+mn-lt"/>
        </a:defRPr>
      </a:lvl5pPr>
      <a:lvl6pPr marL="2974975" algn="l" rtl="0" eaLnBrk="1" fontAlgn="base" hangingPunct="1">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1" fontAlgn="base" hangingPunct="1">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1" fontAlgn="base" hangingPunct="1">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1" fontAlgn="base" hangingPunct="1">
        <a:lnSpc>
          <a:spcPct val="90000"/>
        </a:lnSpc>
        <a:spcBef>
          <a:spcPct val="0"/>
        </a:spcBef>
        <a:spcAft>
          <a:spcPct val="40000"/>
        </a:spcAft>
        <a:buClr>
          <a:schemeClr val="tx1"/>
        </a:buClr>
        <a:buSzPct val="40000"/>
        <a:buFont typeface="Arial" charset="0"/>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5CD75B-D171-4E42-B98E-5D63BC39C7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B8836E5-8983-4948-9962-4F5C50BAF5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82EF2EE-18CD-43EF-B14A-C635D0ABC1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53F6B1-F979-4EFB-A151-14D60A388C8D}" type="datetimeFigureOut">
              <a:rPr lang="en-IN" smtClean="0"/>
              <a:t>22-01-2020</a:t>
            </a:fld>
            <a:endParaRPr lang="en-IN"/>
          </a:p>
        </p:txBody>
      </p:sp>
      <p:sp>
        <p:nvSpPr>
          <p:cNvPr id="5" name="Footer Placeholder 4">
            <a:extLst>
              <a:ext uri="{FF2B5EF4-FFF2-40B4-BE49-F238E27FC236}">
                <a16:creationId xmlns:a16="http://schemas.microsoft.com/office/drawing/2014/main" id="{3DB543EF-B3F0-48C1-B9E0-326728032E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257A415-7645-4BB4-B981-2F46CC42FD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B115F8-C217-456A-8CD7-4070FF8E5AAA}" type="slidenum">
              <a:rPr lang="en-IN" smtClean="0"/>
              <a:t>‹#›</a:t>
            </a:fld>
            <a:endParaRPr lang="en-IN"/>
          </a:p>
        </p:txBody>
      </p:sp>
      <p:sp>
        <p:nvSpPr>
          <p:cNvPr id="7" name="Rectangle 6">
            <a:extLst>
              <a:ext uri="{FF2B5EF4-FFF2-40B4-BE49-F238E27FC236}">
                <a16:creationId xmlns:a16="http://schemas.microsoft.com/office/drawing/2014/main" id="{27273ECC-D5C1-4213-9444-AA1340A27B87}"/>
              </a:ext>
            </a:extLst>
          </p:cNvPr>
          <p:cNvSpPr/>
          <p:nvPr userDrawn="1"/>
        </p:nvSpPr>
        <p:spPr>
          <a:xfrm>
            <a:off x="0" y="6356350"/>
            <a:ext cx="12192000" cy="501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1FD0FCF8-7F4E-4932-8718-BDD181720308}"/>
              </a:ext>
            </a:extLst>
          </p:cNvPr>
          <p:cNvGrpSpPr/>
          <p:nvPr userDrawn="1"/>
        </p:nvGrpSpPr>
        <p:grpSpPr>
          <a:xfrm>
            <a:off x="5119726" y="6387437"/>
            <a:ext cx="2172390" cy="477022"/>
            <a:chOff x="5175393" y="6388930"/>
            <a:chExt cx="2172390" cy="477022"/>
          </a:xfrm>
        </p:grpSpPr>
        <p:pic>
          <p:nvPicPr>
            <p:cNvPr id="9" name="Picture 8">
              <a:extLst>
                <a:ext uri="{FF2B5EF4-FFF2-40B4-BE49-F238E27FC236}">
                  <a16:creationId xmlns:a16="http://schemas.microsoft.com/office/drawing/2014/main" id="{BA0965CB-A518-48D2-A771-6271346B85FA}"/>
                </a:ext>
              </a:extLst>
            </p:cNvPr>
            <p:cNvPicPr>
              <a:picLocks noChangeAspect="1"/>
            </p:cNvPicPr>
            <p:nvPr userDrawn="1"/>
          </p:nvPicPr>
          <p:blipFill rotWithShape="1">
            <a:blip r:embed="rId19">
              <a:extLst>
                <a:ext uri="{28A0092B-C50C-407E-A947-70E740481C1C}">
                  <a14:useLocalDpi xmlns:a14="http://schemas.microsoft.com/office/drawing/2010/main" val="0"/>
                </a:ext>
              </a:extLst>
            </a:blip>
            <a:srcRect b="28728"/>
            <a:stretch/>
          </p:blipFill>
          <p:spPr>
            <a:xfrm>
              <a:off x="5949598" y="6388930"/>
              <a:ext cx="367649" cy="299963"/>
            </a:xfrm>
            <a:prstGeom prst="rect">
              <a:avLst/>
            </a:prstGeom>
          </p:spPr>
        </p:pic>
        <p:sp>
          <p:nvSpPr>
            <p:cNvPr id="10" name="TextBox 9">
              <a:extLst>
                <a:ext uri="{FF2B5EF4-FFF2-40B4-BE49-F238E27FC236}">
                  <a16:creationId xmlns:a16="http://schemas.microsoft.com/office/drawing/2014/main" id="{519CDE39-BC2C-4DF4-9A6E-C7A6B664B95C}"/>
                </a:ext>
              </a:extLst>
            </p:cNvPr>
            <p:cNvSpPr txBox="1"/>
            <p:nvPr userDrawn="1"/>
          </p:nvSpPr>
          <p:spPr>
            <a:xfrm>
              <a:off x="5175393" y="6665897"/>
              <a:ext cx="2172390" cy="200055"/>
            </a:xfrm>
            <a:prstGeom prst="rect">
              <a:avLst/>
            </a:prstGeom>
            <a:noFill/>
          </p:spPr>
          <p:txBody>
            <a:bodyPr wrap="none" rtlCol="0">
              <a:spAutoFit/>
            </a:bodyPr>
            <a:lstStyle/>
            <a:p>
              <a:r>
                <a:rPr lang="en-IN" sz="700" b="0" i="0" kern="1200">
                  <a:solidFill>
                    <a:schemeClr val="bg1"/>
                  </a:solidFill>
                  <a:effectLst/>
                  <a:latin typeface="Segoe UI Light" panose="020B0502040204020203" pitchFamily="34" charset="0"/>
                  <a:ea typeface="+mn-ea"/>
                  <a:cs typeface="Segoe UI Light" panose="020B0502040204020203" pitchFamily="34" charset="0"/>
                </a:rPr>
                <a:t>© 2019 Mu Sigma   |         |   Reproduction Prohibited</a:t>
              </a:r>
              <a:endParaRPr lang="en-IN" sz="700" i="0">
                <a:solidFill>
                  <a:schemeClr val="bg1"/>
                </a:solidFill>
                <a:latin typeface="Segoe UI Light" panose="020B0502040204020203" pitchFamily="34" charset="0"/>
                <a:cs typeface="Segoe UI Light" panose="020B0502040204020203" pitchFamily="34" charset="0"/>
              </a:endParaRPr>
            </a:p>
          </p:txBody>
        </p:sp>
      </p:grpSp>
      <p:sp>
        <p:nvSpPr>
          <p:cNvPr id="11" name="TextBox 10">
            <a:extLst>
              <a:ext uri="{FF2B5EF4-FFF2-40B4-BE49-F238E27FC236}">
                <a16:creationId xmlns:a16="http://schemas.microsoft.com/office/drawing/2014/main" id="{9EB13D71-C23D-46B1-8A39-F279B6C160D3}"/>
              </a:ext>
            </a:extLst>
          </p:cNvPr>
          <p:cNvSpPr txBox="1"/>
          <p:nvPr userDrawn="1"/>
        </p:nvSpPr>
        <p:spPr>
          <a:xfrm>
            <a:off x="5962804" y="6679803"/>
            <a:ext cx="306844" cy="200055"/>
          </a:xfrm>
          <a:prstGeom prst="rect">
            <a:avLst/>
          </a:prstGeom>
          <a:noFill/>
        </p:spPr>
        <p:txBody>
          <a:bodyPr wrap="square" rtlCol="0">
            <a:spAutoFit/>
          </a:bodyPr>
          <a:lstStyle/>
          <a:p>
            <a:fld id="{CF6B37D0-7029-4AD5-91A5-A18593E769F4}" type="slidenum">
              <a:rPr lang="en-IN" sz="700" smtClean="0">
                <a:solidFill>
                  <a:schemeClr val="bg1"/>
                </a:solidFill>
                <a:latin typeface="Segoe UI Light" panose="020B0502040204020203" pitchFamily="34" charset="0"/>
                <a:cs typeface="Segoe UI Light" panose="020B0502040204020203" pitchFamily="34" charset="0"/>
              </a:rPr>
              <a:t>‹#›</a:t>
            </a:fld>
            <a:endParaRPr lang="en-IN" sz="700">
              <a:solidFill>
                <a:schemeClr val="bg1"/>
              </a:solidFill>
              <a:latin typeface="Segoe UI Light" panose="020B0502040204020203" pitchFamily="34" charset="0"/>
              <a:cs typeface="Segoe UI Light" panose="020B0502040204020203" pitchFamily="34" charset="0"/>
            </a:endParaRPr>
          </a:p>
        </p:txBody>
      </p:sp>
      <p:pic>
        <p:nvPicPr>
          <p:cNvPr id="13" name="Picture 12">
            <a:extLst>
              <a:ext uri="{FF2B5EF4-FFF2-40B4-BE49-F238E27FC236}">
                <a16:creationId xmlns:a16="http://schemas.microsoft.com/office/drawing/2014/main" id="{74182A93-3E68-4CE9-A284-BF3FFAFCD28F}"/>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887148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15" r:id="rId12"/>
    <p:sldLayoutId id="2147483800" r:id="rId13"/>
    <p:sldLayoutId id="2147483802" r:id="rId14"/>
    <p:sldLayoutId id="2147483827" r:id="rId15"/>
    <p:sldLayoutId id="2147483839" r:id="rId16"/>
    <p:sldLayoutId id="2147483840"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6"/>
            </p:custDataLst>
          </p:nvPr>
        </p:nvGraphicFramePr>
        <p:xfrm>
          <a:off x="1" y="3"/>
          <a:ext cx="215979" cy="161975"/>
        </p:xfrm>
        <a:graphic>
          <a:graphicData uri="http://schemas.openxmlformats.org/presentationml/2006/ole">
            <mc:AlternateContent xmlns:mc="http://schemas.openxmlformats.org/markup-compatibility/2006">
              <mc:Choice xmlns:v="urn:schemas-microsoft-com:vml" Requires="v">
                <p:oleObj spid="_x0000_s1032" name="think-cell Slide" r:id="rId23" imgW="270" imgH="270" progId="TCLayout.ActiveDocument.1">
                  <p:embed/>
                </p:oleObj>
              </mc:Choice>
              <mc:Fallback>
                <p:oleObj name="think-cell Slide" r:id="rId23" imgW="270" imgH="270" progId="TCLayout.ActiveDocument.1">
                  <p:embed/>
                  <p:pic>
                    <p:nvPicPr>
                      <p:cNvPr id="2" name="Object 1" hidden="1"/>
                      <p:cNvPicPr/>
                      <p:nvPr/>
                    </p:nvPicPr>
                    <p:blipFill>
                      <a:blip r:embed="rId24"/>
                      <a:stretch>
                        <a:fillRect/>
                      </a:stretch>
                    </p:blipFill>
                    <p:spPr>
                      <a:xfrm>
                        <a:off x="1" y="3"/>
                        <a:ext cx="215979" cy="161975"/>
                      </a:xfrm>
                      <a:prstGeom prst="rect">
                        <a:avLst/>
                      </a:prstGeom>
                    </p:spPr>
                  </p:pic>
                </p:oleObj>
              </mc:Fallback>
            </mc:AlternateContent>
          </a:graphicData>
        </a:graphic>
      </p:graphicFrame>
      <p:sp>
        <p:nvSpPr>
          <p:cNvPr id="6" name="Rectangle 5" hidden="1"/>
          <p:cNvSpPr/>
          <p:nvPr>
            <p:custDataLst>
              <p:tags r:id="rId7"/>
            </p:custDataLst>
          </p:nvPr>
        </p:nvSpPr>
        <p:spPr bwMode="auto">
          <a:xfrm>
            <a:off x="1" y="3"/>
            <a:ext cx="215979" cy="161975"/>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defTabSz="914126" eaLnBrk="1" fontAlgn="base">
              <a:lnSpc>
                <a:spcPct val="100000"/>
              </a:lnSpc>
              <a:spcBef>
                <a:spcPct val="0"/>
              </a:spcBef>
              <a:spcAft>
                <a:spcPct val="0"/>
              </a:spcAft>
            </a:pPr>
            <a:endParaRPr lang="en-US" sz="2666" b="0" i="0" baseline="0">
              <a:solidFill>
                <a:srgbClr val="000000"/>
              </a:solidFill>
              <a:latin typeface="Arial" panose="020B0604020202020204" pitchFamily="34" charset="0"/>
              <a:ea typeface="+mj-ea"/>
              <a:cs typeface="+mj-cs"/>
              <a:sym typeface="Arial" panose="020B0604020202020204" pitchFamily="34" charset="0"/>
            </a:endParaRPr>
          </a:p>
        </p:txBody>
      </p:sp>
      <p:pic>
        <p:nvPicPr>
          <p:cNvPr id="7" name="Picture 6"/>
          <p:cNvPicPr>
            <a:picLocks noChangeAspect="1"/>
          </p:cNvPicPr>
          <p:nvPr userDrawn="1"/>
        </p:nvPicPr>
        <p:blipFill>
          <a:blip r:embed="rId25"/>
          <a:stretch>
            <a:fillRect/>
          </a:stretch>
        </p:blipFill>
        <p:spPr bwMode="ltGray">
          <a:xfrm>
            <a:off x="1" y="-4471"/>
            <a:ext cx="12192000" cy="1158240"/>
          </a:xfrm>
          <a:prstGeom prst="rect">
            <a:avLst/>
          </a:prstGeom>
        </p:spPr>
      </p:pic>
      <p:sp>
        <p:nvSpPr>
          <p:cNvPr id="1034" name="Working Draft" hidden="1"/>
          <p:cNvSpPr txBox="1">
            <a:spLocks noChangeArrowheads="1"/>
          </p:cNvSpPr>
          <p:nvPr/>
        </p:nvSpPr>
        <p:spPr bwMode="ltGray">
          <a:xfrm rot="5400000">
            <a:off x="10764075" y="1965559"/>
            <a:ext cx="2665794"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defTabSz="914126" eaLnBrk="1" fontAlgn="base" hangingPunct="1">
              <a:spcBef>
                <a:spcPct val="0"/>
              </a:spcBef>
              <a:spcAft>
                <a:spcPct val="0"/>
              </a:spcAft>
              <a:defRPr lang="x-none"/>
            </a:pPr>
            <a:r>
              <a:rPr lang="en-US" sz="800">
                <a:solidFill>
                  <a:srgbClr val="808080"/>
                </a:solidFill>
                <a:latin typeface="Arial"/>
              </a:rPr>
              <a:t>Last Modified 4/26/2017 6:31 AM Eastern Standard Time</a:t>
            </a:r>
          </a:p>
        </p:txBody>
      </p:sp>
      <p:sp>
        <p:nvSpPr>
          <p:cNvPr id="1035" name="Printed" hidden="1"/>
          <p:cNvSpPr txBox="1">
            <a:spLocks noChangeArrowheads="1"/>
          </p:cNvSpPr>
          <p:nvPr/>
        </p:nvSpPr>
        <p:spPr bwMode="ltGray">
          <a:xfrm rot="5400000">
            <a:off x="10965252" y="4183541"/>
            <a:ext cx="226344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defTabSz="914126" eaLnBrk="1" fontAlgn="base" hangingPunct="1">
              <a:spcBef>
                <a:spcPct val="0"/>
              </a:spcBef>
              <a:spcAft>
                <a:spcPct val="0"/>
              </a:spcAft>
              <a:defRPr lang="x-none"/>
            </a:pPr>
            <a:r>
              <a:rPr lang="en-US" sz="800">
                <a:solidFill>
                  <a:srgbClr val="808080"/>
                </a:solidFill>
                <a:latin typeface="Arial"/>
              </a:rPr>
              <a:t>Printed 4/4/2017 2:50 PM Eastern Standard Time</a:t>
            </a:r>
          </a:p>
        </p:txBody>
      </p:sp>
      <p:sp>
        <p:nvSpPr>
          <p:cNvPr id="19" name="Title Placeholder 2"/>
          <p:cNvSpPr>
            <a:spLocks noGrp="1" noChangeArrowheads="1"/>
          </p:cNvSpPr>
          <p:nvPr>
            <p:ph type="title"/>
          </p:nvPr>
        </p:nvSpPr>
        <p:spPr bwMode="ltGray">
          <a:xfrm>
            <a:off x="164147" y="674778"/>
            <a:ext cx="11725484" cy="410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lvl="0" latinLnBrk="0"/>
            <a:r>
              <a:rPr lang="en-US"/>
              <a:t>Click to edit Master title style</a:t>
            </a:r>
            <a:endParaRPr lang="en-US" noProof="0"/>
          </a:p>
        </p:txBody>
      </p:sp>
      <p:sp>
        <p:nvSpPr>
          <p:cNvPr id="10" name="1. On-page tracker" hidden="1"/>
          <p:cNvSpPr>
            <a:spLocks noChangeArrowheads="1"/>
          </p:cNvSpPr>
          <p:nvPr/>
        </p:nvSpPr>
        <p:spPr bwMode="ltGray">
          <a:xfrm>
            <a:off x="161987" y="62435"/>
            <a:ext cx="655629" cy="16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4126" fontAlgn="base">
              <a:spcBef>
                <a:spcPct val="0"/>
              </a:spcBef>
              <a:spcAft>
                <a:spcPct val="0"/>
              </a:spcAft>
            </a:pPr>
            <a:r>
              <a:rPr lang="en-US" sz="1067" cap="all">
                <a:solidFill>
                  <a:srgbClr val="FFFFFF"/>
                </a:solidFill>
              </a:rPr>
              <a:t>TRACKER</a:t>
            </a:r>
          </a:p>
        </p:txBody>
      </p:sp>
      <p:sp>
        <p:nvSpPr>
          <p:cNvPr id="11" name="3. Unit of measure" hidden="1"/>
          <p:cNvSpPr txBox="1">
            <a:spLocks noChangeArrowheads="1"/>
          </p:cNvSpPr>
          <p:nvPr/>
        </p:nvSpPr>
        <p:spPr bwMode="ltGray">
          <a:xfrm>
            <a:off x="164147" y="1185787"/>
            <a:ext cx="11725484" cy="328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lang="x-none" sz="2400">
                <a:solidFill>
                  <a:schemeClr val="tx1"/>
                </a:solidFill>
                <a:latin typeface="Arial" charset="0"/>
              </a:defRPr>
            </a:lvl1pPr>
            <a:lvl2pPr marL="447675" defTabSz="895350">
              <a:defRPr lang="x-none" sz="2400">
                <a:solidFill>
                  <a:schemeClr val="tx1"/>
                </a:solidFill>
                <a:latin typeface="Arial" charset="0"/>
              </a:defRPr>
            </a:lvl2pPr>
            <a:lvl3pPr marL="895350" defTabSz="895350">
              <a:defRPr lang="x-none" sz="2400">
                <a:solidFill>
                  <a:schemeClr val="tx1"/>
                </a:solidFill>
                <a:latin typeface="Arial" charset="0"/>
              </a:defRPr>
            </a:lvl3pPr>
            <a:lvl4pPr marL="1344613"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fontAlgn="base">
              <a:spcBef>
                <a:spcPct val="0"/>
              </a:spcBef>
              <a:spcAft>
                <a:spcPct val="0"/>
              </a:spcAft>
              <a:defRPr lang="x-none"/>
            </a:pPr>
            <a:r>
              <a:rPr lang="en-US" sz="2132">
                <a:solidFill>
                  <a:srgbClr val="808080"/>
                </a:solidFill>
                <a:latin typeface="Arial"/>
              </a:rPr>
              <a:t>Unit of measure</a:t>
            </a:r>
          </a:p>
        </p:txBody>
      </p:sp>
      <p:grpSp>
        <p:nvGrpSpPr>
          <p:cNvPr id="4" name="Slide Elements" hidden="1"/>
          <p:cNvGrpSpPr/>
          <p:nvPr userDrawn="1"/>
        </p:nvGrpSpPr>
        <p:grpSpPr bwMode="ltGray">
          <a:xfrm>
            <a:off x="161985" y="6326161"/>
            <a:ext cx="9702851" cy="405035"/>
            <a:chOff x="119062" y="6243933"/>
            <a:chExt cx="8618538" cy="396971"/>
          </a:xfrm>
        </p:grpSpPr>
        <p:sp>
          <p:nvSpPr>
            <p:cNvPr id="13" name="4. Footnote"/>
            <p:cNvSpPr txBox="1">
              <a:spLocks noChangeArrowheads="1"/>
            </p:cNvSpPr>
            <p:nvPr userDrawn="1"/>
          </p:nvSpPr>
          <p:spPr bwMode="ltGray">
            <a:xfrm>
              <a:off x="119063" y="6243933"/>
              <a:ext cx="8618537" cy="160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lang="x-none" sz="2400">
                  <a:solidFill>
                    <a:schemeClr val="tx1"/>
                  </a:solidFill>
                  <a:latin typeface="Arial" charset="0"/>
                </a:defRPr>
              </a:lvl1pPr>
              <a:lvl2pPr marL="1031875" defTabSz="895350">
                <a:defRPr lang="x-none" sz="2400">
                  <a:solidFill>
                    <a:schemeClr val="tx1"/>
                  </a:solidFill>
                  <a:latin typeface="Arial" charset="0"/>
                </a:defRPr>
              </a:lvl2pPr>
              <a:lvl3pPr marL="1217613" defTabSz="895350">
                <a:defRPr lang="x-none" sz="2400">
                  <a:solidFill>
                    <a:schemeClr val="tx1"/>
                  </a:solidFill>
                  <a:latin typeface="Arial" charset="0"/>
                </a:defRPr>
              </a:lvl3pPr>
              <a:lvl4pPr marL="1404938"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marL="114263" indent="-114263" fontAlgn="base">
                <a:spcBef>
                  <a:spcPct val="0"/>
                </a:spcBef>
                <a:spcAft>
                  <a:spcPct val="0"/>
                </a:spcAft>
                <a:defRPr lang="x-none"/>
              </a:pPr>
              <a:r>
                <a:rPr lang="en-US" sz="1067">
                  <a:solidFill>
                    <a:srgbClr val="000000"/>
                  </a:solidFill>
                  <a:latin typeface="Arial"/>
                </a:rPr>
                <a:t>1 Footnote</a:t>
              </a:r>
            </a:p>
          </p:txBody>
        </p:sp>
        <p:sp>
          <p:nvSpPr>
            <p:cNvPr id="14" name="5. Source"/>
            <p:cNvSpPr>
              <a:spLocks noChangeArrowheads="1"/>
            </p:cNvSpPr>
            <p:nvPr userDrawn="1"/>
          </p:nvSpPr>
          <p:spPr bwMode="ltGray">
            <a:xfrm>
              <a:off x="119062" y="6479961"/>
              <a:ext cx="8618538" cy="160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691925" indent="-691925" defTabSz="913230" fontAlgn="base">
                <a:spcBef>
                  <a:spcPct val="0"/>
                </a:spcBef>
                <a:spcAft>
                  <a:spcPct val="0"/>
                </a:spcAft>
              </a:pPr>
              <a:r>
                <a:rPr lang="en-US" sz="1067">
                  <a:solidFill>
                    <a:srgbClr val="000000"/>
                  </a:solidFill>
                </a:rPr>
                <a:t>SOURCE : Source</a:t>
              </a:r>
            </a:p>
          </p:txBody>
        </p:sp>
      </p:grpSp>
      <p:sp>
        <p:nvSpPr>
          <p:cNvPr id="3" name="Text Placeholder 2"/>
          <p:cNvSpPr>
            <a:spLocks noGrp="1"/>
          </p:cNvSpPr>
          <p:nvPr>
            <p:ph type="body" idx="1"/>
          </p:nvPr>
        </p:nvSpPr>
        <p:spPr bwMode="ltGray">
          <a:xfrm>
            <a:off x="1976208" y="2637046"/>
            <a:ext cx="5853024" cy="1641475"/>
          </a:xfrm>
          <a:prstGeom prst="rect">
            <a:avLst/>
          </a:prstGeom>
        </p:spPr>
        <p:txBody>
          <a:bodyPr vert="horz" lIns="0" tIns="0" rIns="0" bIns="0" rtlCol="0">
            <a:spAutoFit/>
          </a:bodyPr>
          <a:lstStyle/>
          <a:p>
            <a:pPr lvl="0" latinLnBrk="0"/>
            <a:r>
              <a:rPr lang="en-US"/>
              <a:t>Click to 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p>
        </p:txBody>
      </p:sp>
      <p:grpSp>
        <p:nvGrpSpPr>
          <p:cNvPr id="15" name="ACET" hidden="1"/>
          <p:cNvGrpSpPr>
            <a:grpSpLocks/>
          </p:cNvGrpSpPr>
          <p:nvPr/>
        </p:nvGrpSpPr>
        <p:grpSpPr bwMode="ltGray">
          <a:xfrm>
            <a:off x="1976209" y="1851422"/>
            <a:ext cx="5801189" cy="675434"/>
            <a:chOff x="915" y="613"/>
            <a:chExt cx="2686" cy="417"/>
          </a:xfrm>
        </p:grpSpPr>
        <p:cxnSp>
          <p:nvCxnSpPr>
            <p:cNvPr id="16" name="AutoShape 249"/>
            <p:cNvCxnSpPr>
              <a:cxnSpLocks noChangeShapeType="1"/>
              <a:stCxn id="18" idx="4"/>
              <a:endCxn id="18" idx="6"/>
            </p:cNvCxnSpPr>
            <p:nvPr/>
          </p:nvCxnSpPr>
          <p:spPr bwMode="lt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ltGray">
            <a:xfrm>
              <a:off x="915" y="613"/>
              <a:ext cx="2686" cy="417"/>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pPr defTabSz="914126" fontAlgn="base">
                <a:spcBef>
                  <a:spcPct val="0"/>
                </a:spcBef>
                <a:spcAft>
                  <a:spcPct val="0"/>
                </a:spcAft>
              </a:pPr>
              <a:r>
                <a:rPr lang="en-US" sz="2132" b="1">
                  <a:solidFill>
                    <a:srgbClr val="000000"/>
                  </a:solidFill>
                </a:rPr>
                <a:t>Title</a:t>
              </a:r>
            </a:p>
            <a:p>
              <a:pPr defTabSz="914126" fontAlgn="base">
                <a:spcBef>
                  <a:spcPct val="0"/>
                </a:spcBef>
                <a:spcAft>
                  <a:spcPct val="0"/>
                </a:spcAft>
              </a:pPr>
              <a:r>
                <a:rPr lang="en-US" sz="2132">
                  <a:solidFill>
                    <a:srgbClr val="808080"/>
                  </a:solidFill>
                </a:rPr>
                <a:t>Unit of measure</a:t>
              </a:r>
            </a:p>
          </p:txBody>
        </p:sp>
      </p:grpSp>
      <p:sp>
        <p:nvSpPr>
          <p:cNvPr id="23" name="doc id"/>
          <p:cNvSpPr>
            <a:spLocks noChangeArrowheads="1"/>
          </p:cNvSpPr>
          <p:nvPr userDrawn="1"/>
        </p:nvSpPr>
        <p:spPr bwMode="ltGray">
          <a:xfrm>
            <a:off x="10995480" y="51833"/>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230" fontAlgn="base">
              <a:spcBef>
                <a:spcPct val="0"/>
              </a:spcBef>
              <a:spcAft>
                <a:spcPct val="0"/>
              </a:spcAft>
            </a:pPr>
            <a:endParaRPr lang="en-US" sz="1067">
              <a:solidFill>
                <a:srgbClr val="FFFFFF"/>
              </a:solidFill>
            </a:endParaRPr>
          </a:p>
        </p:txBody>
      </p:sp>
      <p:sp>
        <p:nvSpPr>
          <p:cNvPr id="63" name="Slide Number"/>
          <p:cNvSpPr txBox="1">
            <a:spLocks/>
          </p:cNvSpPr>
          <p:nvPr userDrawn="1"/>
        </p:nvSpPr>
        <p:spPr bwMode="ltGray">
          <a:xfrm>
            <a:off x="11724522" y="6576560"/>
            <a:ext cx="165109" cy="164212"/>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defTabSz="914126" fontAlgn="base">
              <a:spcBef>
                <a:spcPct val="0"/>
              </a:spcBef>
              <a:spcAft>
                <a:spcPct val="0"/>
              </a:spcAft>
            </a:pPr>
            <a:fld id="{42C328C1-A84F-4A39-A664-DBA00541A8C6}" type="slidenum">
              <a:rPr lang="en-US" sz="1067" smtClean="0">
                <a:solidFill>
                  <a:srgbClr val="000000"/>
                </a:solidFill>
              </a:rPr>
              <a:pPr algn="r" defTabSz="914126" fontAlgn="base">
                <a:spcBef>
                  <a:spcPct val="0"/>
                </a:spcBef>
                <a:spcAft>
                  <a:spcPct val="0"/>
                </a:spcAft>
              </a:pPr>
              <a:t>‹#›</a:t>
            </a:fld>
            <a:endParaRPr lang="en-US" sz="1067">
              <a:solidFill>
                <a:srgbClr val="000000"/>
              </a:solidFill>
            </a:endParaRPr>
          </a:p>
        </p:txBody>
      </p:sp>
      <p:grpSp>
        <p:nvGrpSpPr>
          <p:cNvPr id="64" name="McKSticker" hidden="1"/>
          <p:cNvGrpSpPr/>
          <p:nvPr userDrawn="1"/>
        </p:nvGrpSpPr>
        <p:grpSpPr bwMode="ltGray">
          <a:xfrm>
            <a:off x="11267209" y="1229281"/>
            <a:ext cx="622414" cy="191912"/>
            <a:chOff x="8273964" y="285750"/>
            <a:chExt cx="466811" cy="143934"/>
          </a:xfrm>
        </p:grpSpPr>
        <p:sp>
          <p:nvSpPr>
            <p:cNvPr id="65" name="StickerRectangle"/>
            <p:cNvSpPr>
              <a:spLocks noChangeArrowheads="1"/>
            </p:cNvSpPr>
            <p:nvPr/>
          </p:nvSpPr>
          <p:spPr bwMode="ltGray">
            <a:xfrm>
              <a:off x="8273964" y="285750"/>
              <a:ext cx="466811" cy="143934"/>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1193412" fontAlgn="base">
                <a:spcBef>
                  <a:spcPct val="0"/>
                </a:spcBef>
                <a:spcAft>
                  <a:spcPct val="0"/>
                </a:spcAft>
                <a:buClr>
                  <a:srgbClr val="002960"/>
                </a:buClr>
              </a:pPr>
              <a:r>
                <a:rPr lang="en-US" sz="1067">
                  <a:solidFill>
                    <a:srgbClr val="808080"/>
                  </a:solidFill>
                </a:rPr>
                <a:t>STICKER</a:t>
              </a:r>
            </a:p>
          </p:txBody>
        </p:sp>
        <p:cxnSp>
          <p:nvCxnSpPr>
            <p:cNvPr id="66" name="AutoShape 31"/>
            <p:cNvCxnSpPr>
              <a:cxnSpLocks noChangeShapeType="1"/>
              <a:stCxn id="65" idx="2"/>
              <a:endCxn id="65" idx="4"/>
            </p:cNvCxnSpPr>
            <p:nvPr/>
          </p:nvCxnSpPr>
          <p:spPr bwMode="ltGray">
            <a:xfrm>
              <a:off x="8273964" y="285750"/>
              <a:ext cx="0" cy="143934"/>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67" name="AutoShape 32"/>
            <p:cNvCxnSpPr>
              <a:cxnSpLocks noChangeShapeType="1"/>
              <a:stCxn id="65" idx="4"/>
              <a:endCxn id="65" idx="6"/>
            </p:cNvCxnSpPr>
            <p:nvPr/>
          </p:nvCxnSpPr>
          <p:spPr bwMode="ltGray">
            <a:xfrm>
              <a:off x="8273964" y="429684"/>
              <a:ext cx="466811"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grpSp>
        <p:nvGrpSpPr>
          <p:cNvPr id="68" name="LegendBoxes" hidden="1"/>
          <p:cNvGrpSpPr/>
          <p:nvPr userDrawn="1"/>
        </p:nvGrpSpPr>
        <p:grpSpPr bwMode="ltGray">
          <a:xfrm>
            <a:off x="10871289" y="1229282"/>
            <a:ext cx="1021545" cy="1329956"/>
            <a:chOff x="7835905" y="279400"/>
            <a:chExt cx="766159" cy="997467"/>
          </a:xfrm>
        </p:grpSpPr>
        <p:sp>
          <p:nvSpPr>
            <p:cNvPr id="69" name="RectangleLegend1"/>
            <p:cNvSpPr>
              <a:spLocks noChangeArrowheads="1"/>
            </p:cNvSpPr>
            <p:nvPr/>
          </p:nvSpPr>
          <p:spPr bwMode="ltGray">
            <a:xfrm>
              <a:off x="7835905" y="290513"/>
              <a:ext cx="165100" cy="160338"/>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a:solidFill>
                  <a:srgbClr val="000000"/>
                </a:solidFill>
              </a:endParaRPr>
            </a:p>
          </p:txBody>
        </p:sp>
        <p:sp>
          <p:nvSpPr>
            <p:cNvPr id="70" name="RectangleLegend2"/>
            <p:cNvSpPr>
              <a:spLocks noChangeArrowheads="1"/>
            </p:cNvSpPr>
            <p:nvPr/>
          </p:nvSpPr>
          <p:spPr bwMode="ltGray">
            <a:xfrm>
              <a:off x="7835905" y="560388"/>
              <a:ext cx="165100" cy="160338"/>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a:solidFill>
                  <a:srgbClr val="000000"/>
                </a:solidFill>
              </a:endParaRPr>
            </a:p>
          </p:txBody>
        </p:sp>
        <p:sp>
          <p:nvSpPr>
            <p:cNvPr id="71" name="RectangleLegend3"/>
            <p:cNvSpPr>
              <a:spLocks noChangeArrowheads="1"/>
            </p:cNvSpPr>
            <p:nvPr/>
          </p:nvSpPr>
          <p:spPr bwMode="ltGray">
            <a:xfrm>
              <a:off x="7835905" y="831851"/>
              <a:ext cx="165100" cy="160338"/>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a:solidFill>
                  <a:srgbClr val="000000"/>
                </a:solidFill>
              </a:endParaRPr>
            </a:p>
          </p:txBody>
        </p:sp>
        <p:sp>
          <p:nvSpPr>
            <p:cNvPr id="72" name="RectangleLegend4"/>
            <p:cNvSpPr>
              <a:spLocks noChangeArrowheads="1"/>
            </p:cNvSpPr>
            <p:nvPr/>
          </p:nvSpPr>
          <p:spPr bwMode="ltGray">
            <a:xfrm>
              <a:off x="7835905" y="1103313"/>
              <a:ext cx="165100" cy="160338"/>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a:solidFill>
                  <a:srgbClr val="000000"/>
                </a:solidFill>
              </a:endParaRPr>
            </a:p>
          </p:txBody>
        </p:sp>
        <p:sp>
          <p:nvSpPr>
            <p:cNvPr id="73" name="Legend1"/>
            <p:cNvSpPr>
              <a:spLocks noChangeArrowheads="1"/>
            </p:cNvSpPr>
            <p:nvPr/>
          </p:nvSpPr>
          <p:spPr bwMode="ltGray">
            <a:xfrm>
              <a:off x="8089905" y="279400"/>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a:solidFill>
                    <a:srgbClr val="000000"/>
                  </a:solidFill>
                </a:rPr>
                <a:t>Legend</a:t>
              </a:r>
            </a:p>
          </p:txBody>
        </p:sp>
        <p:sp>
          <p:nvSpPr>
            <p:cNvPr id="74" name="Legend2"/>
            <p:cNvSpPr>
              <a:spLocks noChangeArrowheads="1"/>
            </p:cNvSpPr>
            <p:nvPr/>
          </p:nvSpPr>
          <p:spPr bwMode="ltGray">
            <a:xfrm>
              <a:off x="8089905" y="549275"/>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a:solidFill>
                    <a:srgbClr val="000000"/>
                  </a:solidFill>
                </a:rPr>
                <a:t>Legend</a:t>
              </a:r>
            </a:p>
          </p:txBody>
        </p:sp>
        <p:sp>
          <p:nvSpPr>
            <p:cNvPr id="75" name="Legend3"/>
            <p:cNvSpPr>
              <a:spLocks noChangeArrowheads="1"/>
            </p:cNvSpPr>
            <p:nvPr/>
          </p:nvSpPr>
          <p:spPr bwMode="ltGray">
            <a:xfrm>
              <a:off x="8089905" y="820738"/>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a:solidFill>
                    <a:srgbClr val="000000"/>
                  </a:solidFill>
                </a:rPr>
                <a:t>Legend</a:t>
              </a:r>
            </a:p>
          </p:txBody>
        </p:sp>
        <p:sp>
          <p:nvSpPr>
            <p:cNvPr id="76" name="Legend4"/>
            <p:cNvSpPr>
              <a:spLocks noChangeArrowheads="1"/>
            </p:cNvSpPr>
            <p:nvPr/>
          </p:nvSpPr>
          <p:spPr bwMode="ltGray">
            <a:xfrm>
              <a:off x="8089905" y="1092201"/>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a:solidFill>
                    <a:srgbClr val="000000"/>
                  </a:solidFill>
                </a:rPr>
                <a:t>Legend</a:t>
              </a:r>
            </a:p>
          </p:txBody>
        </p:sp>
      </p:grpSp>
      <p:grpSp>
        <p:nvGrpSpPr>
          <p:cNvPr id="77" name="LegendLines" hidden="1"/>
          <p:cNvGrpSpPr/>
          <p:nvPr userDrawn="1"/>
        </p:nvGrpSpPr>
        <p:grpSpPr bwMode="ltGray">
          <a:xfrm>
            <a:off x="10460878" y="1229282"/>
            <a:ext cx="1432178" cy="974356"/>
            <a:chOff x="7540629" y="279400"/>
            <a:chExt cx="1074134" cy="730767"/>
          </a:xfrm>
        </p:grpSpPr>
        <p:sp>
          <p:nvSpPr>
            <p:cNvPr id="78" name="LineLegend1"/>
            <p:cNvSpPr>
              <a:spLocks noChangeShapeType="1"/>
            </p:cNvSpPr>
            <p:nvPr/>
          </p:nvSpPr>
          <p:spPr bwMode="ltGray">
            <a:xfrm>
              <a:off x="7540629" y="369888"/>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126" fontAlgn="base">
                <a:spcBef>
                  <a:spcPct val="0"/>
                </a:spcBef>
                <a:spcAft>
                  <a:spcPct val="0"/>
                </a:spcAft>
              </a:pPr>
              <a:endParaRPr lang="en-US" sz="1632">
                <a:solidFill>
                  <a:srgbClr val="000000"/>
                </a:solidFill>
              </a:endParaRPr>
            </a:p>
          </p:txBody>
        </p:sp>
        <p:sp>
          <p:nvSpPr>
            <p:cNvPr id="79" name="LineLegend2"/>
            <p:cNvSpPr>
              <a:spLocks noChangeShapeType="1"/>
            </p:cNvSpPr>
            <p:nvPr/>
          </p:nvSpPr>
          <p:spPr bwMode="ltGray">
            <a:xfrm>
              <a:off x="7540629" y="638175"/>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126" fontAlgn="base">
                <a:spcBef>
                  <a:spcPct val="0"/>
                </a:spcBef>
                <a:spcAft>
                  <a:spcPct val="0"/>
                </a:spcAft>
              </a:pPr>
              <a:endParaRPr lang="en-US" sz="1632">
                <a:solidFill>
                  <a:srgbClr val="000000"/>
                </a:solidFill>
              </a:endParaRPr>
            </a:p>
          </p:txBody>
        </p:sp>
        <p:sp>
          <p:nvSpPr>
            <p:cNvPr id="80" name="LineLegend3"/>
            <p:cNvSpPr>
              <a:spLocks noChangeShapeType="1"/>
            </p:cNvSpPr>
            <p:nvPr/>
          </p:nvSpPr>
          <p:spPr bwMode="ltGray">
            <a:xfrm>
              <a:off x="7540629" y="915988"/>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126" fontAlgn="base">
                <a:spcBef>
                  <a:spcPct val="0"/>
                </a:spcBef>
                <a:spcAft>
                  <a:spcPct val="0"/>
                </a:spcAft>
              </a:pPr>
              <a:endParaRPr lang="en-US" sz="1632">
                <a:solidFill>
                  <a:srgbClr val="000000"/>
                </a:solidFill>
              </a:endParaRPr>
            </a:p>
          </p:txBody>
        </p:sp>
        <p:sp>
          <p:nvSpPr>
            <p:cNvPr id="81" name="Legend1"/>
            <p:cNvSpPr>
              <a:spLocks noChangeArrowheads="1"/>
            </p:cNvSpPr>
            <p:nvPr/>
          </p:nvSpPr>
          <p:spPr bwMode="ltGray">
            <a:xfrm>
              <a:off x="8102604" y="279400"/>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a:solidFill>
                    <a:srgbClr val="000000"/>
                  </a:solidFill>
                </a:rPr>
                <a:t>Legend</a:t>
              </a:r>
            </a:p>
          </p:txBody>
        </p:sp>
        <p:sp>
          <p:nvSpPr>
            <p:cNvPr id="82" name="Legend2"/>
            <p:cNvSpPr>
              <a:spLocks noChangeArrowheads="1"/>
            </p:cNvSpPr>
            <p:nvPr/>
          </p:nvSpPr>
          <p:spPr bwMode="ltGray">
            <a:xfrm>
              <a:off x="8102604" y="546100"/>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a:solidFill>
                    <a:srgbClr val="000000"/>
                  </a:solidFill>
                </a:rPr>
                <a:t>Legend</a:t>
              </a:r>
            </a:p>
          </p:txBody>
        </p:sp>
        <p:sp>
          <p:nvSpPr>
            <p:cNvPr id="83" name="Legend3"/>
            <p:cNvSpPr>
              <a:spLocks noChangeArrowheads="1"/>
            </p:cNvSpPr>
            <p:nvPr/>
          </p:nvSpPr>
          <p:spPr bwMode="ltGray">
            <a:xfrm>
              <a:off x="8102604" y="825501"/>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a:solidFill>
                    <a:srgbClr val="000000"/>
                  </a:solidFill>
                </a:rPr>
                <a:t>Legend</a:t>
              </a:r>
            </a:p>
          </p:txBody>
        </p:sp>
      </p:grpSp>
      <p:grpSp>
        <p:nvGrpSpPr>
          <p:cNvPr id="84" name="LegendMoons" hidden="1"/>
          <p:cNvGrpSpPr/>
          <p:nvPr userDrawn="1"/>
        </p:nvGrpSpPr>
        <p:grpSpPr bwMode="ltGray">
          <a:xfrm>
            <a:off x="10782388" y="1229283"/>
            <a:ext cx="1110445" cy="1742021"/>
            <a:chOff x="7769225" y="250825"/>
            <a:chExt cx="832834" cy="1306516"/>
          </a:xfrm>
        </p:grpSpPr>
        <p:grpSp>
          <p:nvGrpSpPr>
            <p:cNvPr id="85" name="MoonLegend1"/>
            <p:cNvGrpSpPr>
              <a:grpSpLocks noChangeAspect="1"/>
            </p:cNvGrpSpPr>
            <p:nvPr>
              <p:custDataLst>
                <p:tags r:id="rId8"/>
              </p:custDataLst>
            </p:nvPr>
          </p:nvGrpSpPr>
          <p:grpSpPr bwMode="ltGray">
            <a:xfrm>
              <a:off x="7769225" y="250825"/>
              <a:ext cx="209550" cy="209551"/>
              <a:chOff x="4533" y="183"/>
              <a:chExt cx="144" cy="144"/>
            </a:xfrm>
          </p:grpSpPr>
          <p:sp>
            <p:nvSpPr>
              <p:cNvPr id="103" name="Oval 38"/>
              <p:cNvSpPr>
                <a:spLocks noChangeAspect="1" noChangeArrowheads="1"/>
              </p:cNvSpPr>
              <p:nvPr>
                <p:custDataLst>
                  <p:tags r:id="rId21"/>
                </p:custDataLst>
              </p:nvPr>
            </p:nvSpPr>
            <p:spPr bwMode="ltGray">
              <a:xfrm>
                <a:off x="4533" y="183"/>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a:solidFill>
                    <a:srgbClr val="000000"/>
                  </a:solidFill>
                </a:endParaRPr>
              </a:p>
            </p:txBody>
          </p:sp>
          <p:sp>
            <p:nvSpPr>
              <p:cNvPr id="104" name="Arc 39"/>
              <p:cNvSpPr>
                <a:spLocks noChangeAspect="1"/>
              </p:cNvSpPr>
              <p:nvPr>
                <p:custDataLst>
                  <p:tags r:id="rId22"/>
                </p:custDataLst>
              </p:nvPr>
            </p:nvSpPr>
            <p:spPr bwMode="ltGray">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a:solidFill>
                    <a:srgbClr val="000000"/>
                  </a:solidFill>
                </a:endParaRPr>
              </a:p>
            </p:txBody>
          </p:sp>
        </p:grpSp>
        <p:grpSp>
          <p:nvGrpSpPr>
            <p:cNvPr id="86" name="MoonLegend2"/>
            <p:cNvGrpSpPr>
              <a:grpSpLocks noChangeAspect="1"/>
            </p:cNvGrpSpPr>
            <p:nvPr>
              <p:custDataLst>
                <p:tags r:id="rId9"/>
              </p:custDataLst>
            </p:nvPr>
          </p:nvGrpSpPr>
          <p:grpSpPr bwMode="ltGray">
            <a:xfrm>
              <a:off x="7769225" y="525066"/>
              <a:ext cx="209550" cy="209551"/>
              <a:chOff x="1694" y="2044"/>
              <a:chExt cx="160" cy="160"/>
            </a:xfrm>
          </p:grpSpPr>
          <p:sp>
            <p:nvSpPr>
              <p:cNvPr id="101" name="Oval 41"/>
              <p:cNvSpPr>
                <a:spLocks noChangeAspect="1" noChangeArrowheads="1"/>
              </p:cNvSpPr>
              <p:nvPr>
                <p:custDataLst>
                  <p:tags r:id="rId19"/>
                </p:custDataLst>
              </p:nvPr>
            </p:nvSpPr>
            <p:spPr bwMode="ltGray">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a:solidFill>
                    <a:srgbClr val="000000"/>
                  </a:solidFill>
                </a:endParaRPr>
              </a:p>
            </p:txBody>
          </p:sp>
          <p:sp>
            <p:nvSpPr>
              <p:cNvPr id="102" name="Arc 42"/>
              <p:cNvSpPr>
                <a:spLocks noChangeAspect="1"/>
              </p:cNvSpPr>
              <p:nvPr>
                <p:custDataLst>
                  <p:tags r:id="rId20"/>
                </p:custDataLst>
              </p:nvPr>
            </p:nvSpPr>
            <p:spPr bwMode="ltGray">
              <a:xfrm>
                <a:off x="1694" y="2044"/>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a:solidFill>
                    <a:srgbClr val="000000"/>
                  </a:solidFill>
                </a:endParaRPr>
              </a:p>
            </p:txBody>
          </p:sp>
        </p:grpSp>
        <p:grpSp>
          <p:nvGrpSpPr>
            <p:cNvPr id="87" name="MoonLegend4"/>
            <p:cNvGrpSpPr>
              <a:grpSpLocks noChangeAspect="1"/>
            </p:cNvGrpSpPr>
            <p:nvPr>
              <p:custDataLst>
                <p:tags r:id="rId10"/>
              </p:custDataLst>
            </p:nvPr>
          </p:nvGrpSpPr>
          <p:grpSpPr bwMode="ltGray">
            <a:xfrm>
              <a:off x="7769225" y="1073548"/>
              <a:ext cx="209550" cy="209551"/>
              <a:chOff x="4495" y="1198"/>
              <a:chExt cx="160" cy="160"/>
            </a:xfrm>
          </p:grpSpPr>
          <p:sp>
            <p:nvSpPr>
              <p:cNvPr id="99" name="Oval 47"/>
              <p:cNvSpPr>
                <a:spLocks noChangeAspect="1" noChangeArrowheads="1"/>
              </p:cNvSpPr>
              <p:nvPr>
                <p:custDataLst>
                  <p:tags r:id="rId17"/>
                </p:custDataLst>
              </p:nvPr>
            </p:nvSpPr>
            <p:spPr bwMode="ltGray">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a:solidFill>
                    <a:srgbClr val="000000"/>
                  </a:solidFill>
                </a:endParaRPr>
              </a:p>
            </p:txBody>
          </p:sp>
          <p:sp>
            <p:nvSpPr>
              <p:cNvPr id="100" name="Arc 48"/>
              <p:cNvSpPr>
                <a:spLocks noChangeAspect="1"/>
              </p:cNvSpPr>
              <p:nvPr>
                <p:custDataLst>
                  <p:tags r:id="rId18"/>
                </p:custDataLst>
              </p:nvPr>
            </p:nvSpPr>
            <p:spPr bwMode="ltGray">
              <a:xfrm>
                <a:off x="4495" y="1198"/>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a:solidFill>
                    <a:srgbClr val="000000"/>
                  </a:solidFill>
                </a:endParaRPr>
              </a:p>
            </p:txBody>
          </p:sp>
        </p:grpSp>
        <p:grpSp>
          <p:nvGrpSpPr>
            <p:cNvPr id="88" name="MoonLegend5"/>
            <p:cNvGrpSpPr>
              <a:grpSpLocks noChangeAspect="1"/>
            </p:cNvGrpSpPr>
            <p:nvPr>
              <p:custDataLst>
                <p:tags r:id="rId11"/>
              </p:custDataLst>
            </p:nvPr>
          </p:nvGrpSpPr>
          <p:grpSpPr bwMode="ltGray">
            <a:xfrm>
              <a:off x="7769225" y="1347790"/>
              <a:ext cx="209550" cy="209551"/>
              <a:chOff x="4495" y="1440"/>
              <a:chExt cx="160" cy="160"/>
            </a:xfrm>
          </p:grpSpPr>
          <p:sp>
            <p:nvSpPr>
              <p:cNvPr id="97" name="Oval 50"/>
              <p:cNvSpPr>
                <a:spLocks noChangeAspect="1" noChangeArrowheads="1"/>
              </p:cNvSpPr>
              <p:nvPr>
                <p:custDataLst>
                  <p:tags r:id="rId15"/>
                </p:custDataLst>
              </p:nvPr>
            </p:nvSpPr>
            <p:spPr bwMode="ltGray">
              <a:xfrm>
                <a:off x="4495" y="144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a:solidFill>
                    <a:srgbClr val="000000"/>
                  </a:solidFill>
                </a:endParaRPr>
              </a:p>
            </p:txBody>
          </p:sp>
          <p:sp>
            <p:nvSpPr>
              <p:cNvPr id="98" name="Oval 51"/>
              <p:cNvSpPr>
                <a:spLocks noChangeAspect="1" noChangeArrowheads="1"/>
              </p:cNvSpPr>
              <p:nvPr>
                <p:custDataLst>
                  <p:tags r:id="rId16"/>
                </p:custDataLst>
              </p:nvPr>
            </p:nvSpPr>
            <p:spPr bwMode="ltGray">
              <a:xfrm>
                <a:off x="4495" y="1440"/>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a:solidFill>
                    <a:srgbClr val="000000"/>
                  </a:solidFill>
                </a:endParaRPr>
              </a:p>
            </p:txBody>
          </p:sp>
        </p:grpSp>
        <p:grpSp>
          <p:nvGrpSpPr>
            <p:cNvPr id="89" name="MoonLegend3"/>
            <p:cNvGrpSpPr>
              <a:grpSpLocks noChangeAspect="1"/>
            </p:cNvGrpSpPr>
            <p:nvPr>
              <p:custDataLst>
                <p:tags r:id="rId12"/>
              </p:custDataLst>
            </p:nvPr>
          </p:nvGrpSpPr>
          <p:grpSpPr bwMode="ltGray">
            <a:xfrm>
              <a:off x="7769225" y="799307"/>
              <a:ext cx="209550" cy="209551"/>
              <a:chOff x="4495" y="1198"/>
              <a:chExt cx="160" cy="160"/>
            </a:xfrm>
          </p:grpSpPr>
          <p:sp>
            <p:nvSpPr>
              <p:cNvPr id="95" name="Oval 47"/>
              <p:cNvSpPr>
                <a:spLocks noChangeAspect="1" noChangeArrowheads="1"/>
              </p:cNvSpPr>
              <p:nvPr>
                <p:custDataLst>
                  <p:tags r:id="rId13"/>
                </p:custDataLst>
              </p:nvPr>
            </p:nvSpPr>
            <p:spPr bwMode="ltGray">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a:solidFill>
                    <a:srgbClr val="000000"/>
                  </a:solidFill>
                </a:endParaRPr>
              </a:p>
            </p:txBody>
          </p:sp>
          <p:sp>
            <p:nvSpPr>
              <p:cNvPr id="96" name="Arc 48"/>
              <p:cNvSpPr>
                <a:spLocks noChangeAspect="1"/>
              </p:cNvSpPr>
              <p:nvPr>
                <p:custDataLst>
                  <p:tags r:id="rId14"/>
                </p:custDataLst>
              </p:nvPr>
            </p:nvSpPr>
            <p:spPr bwMode="ltGray">
              <a:xfrm>
                <a:off x="4495" y="1198"/>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a:solidFill>
                    <a:srgbClr val="000000"/>
                  </a:solidFill>
                </a:endParaRPr>
              </a:p>
            </p:txBody>
          </p:sp>
        </p:grpSp>
        <p:sp>
          <p:nvSpPr>
            <p:cNvPr id="90" name="Legend1"/>
            <p:cNvSpPr>
              <a:spLocks noChangeArrowheads="1"/>
            </p:cNvSpPr>
            <p:nvPr/>
          </p:nvSpPr>
          <p:spPr bwMode="ltGray">
            <a:xfrm>
              <a:off x="8089900" y="263525"/>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a:solidFill>
                    <a:srgbClr val="000000"/>
                  </a:solidFill>
                </a:rPr>
                <a:t>Legend</a:t>
              </a:r>
            </a:p>
          </p:txBody>
        </p:sp>
        <p:sp>
          <p:nvSpPr>
            <p:cNvPr id="91" name="Legend2"/>
            <p:cNvSpPr>
              <a:spLocks noChangeArrowheads="1"/>
            </p:cNvSpPr>
            <p:nvPr/>
          </p:nvSpPr>
          <p:spPr bwMode="ltGray">
            <a:xfrm>
              <a:off x="8089900" y="538163"/>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a:solidFill>
                    <a:srgbClr val="000000"/>
                  </a:solidFill>
                </a:rPr>
                <a:t>Legend</a:t>
              </a:r>
            </a:p>
          </p:txBody>
        </p:sp>
        <p:sp>
          <p:nvSpPr>
            <p:cNvPr id="92" name="Legend3"/>
            <p:cNvSpPr>
              <a:spLocks noChangeArrowheads="1"/>
            </p:cNvSpPr>
            <p:nvPr/>
          </p:nvSpPr>
          <p:spPr bwMode="ltGray">
            <a:xfrm>
              <a:off x="8089900" y="812802"/>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a:solidFill>
                    <a:srgbClr val="000000"/>
                  </a:solidFill>
                </a:rPr>
                <a:t>Legend</a:t>
              </a:r>
            </a:p>
          </p:txBody>
        </p:sp>
        <p:sp>
          <p:nvSpPr>
            <p:cNvPr id="93" name="Legend4"/>
            <p:cNvSpPr>
              <a:spLocks noChangeArrowheads="1"/>
            </p:cNvSpPr>
            <p:nvPr/>
          </p:nvSpPr>
          <p:spPr bwMode="ltGray">
            <a:xfrm>
              <a:off x="8089900" y="1084265"/>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a:solidFill>
                    <a:srgbClr val="000000"/>
                  </a:solidFill>
                </a:rPr>
                <a:t>Legend</a:t>
              </a:r>
            </a:p>
          </p:txBody>
        </p:sp>
        <p:sp>
          <p:nvSpPr>
            <p:cNvPr id="94" name="Legend5"/>
            <p:cNvSpPr>
              <a:spLocks noChangeArrowheads="1"/>
            </p:cNvSpPr>
            <p:nvPr/>
          </p:nvSpPr>
          <p:spPr bwMode="ltGray">
            <a:xfrm>
              <a:off x="8089900" y="1360490"/>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a:solidFill>
                    <a:srgbClr val="000000"/>
                  </a:solidFill>
                </a:rPr>
                <a:t>Legend</a:t>
              </a:r>
            </a:p>
          </p:txBody>
        </p:sp>
      </p:grpSp>
      <p:pic>
        <p:nvPicPr>
          <p:cNvPr id="62" name="Picture 61"/>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bwMode="ltGray">
          <a:xfrm>
            <a:off x="10073038" y="6443755"/>
            <a:ext cx="1441680" cy="311033"/>
          </a:xfrm>
          <a:prstGeom prst="rect">
            <a:avLst/>
          </a:prstGeom>
        </p:spPr>
      </p:pic>
      <p:sp>
        <p:nvSpPr>
          <p:cNvPr id="5" name="MSIPCMContentMarking" descr="{&quot;HashCode&quot;:427984535,&quot;Placement&quot;:&quot;Footer&quot;}">
            <a:extLst>
              <a:ext uri="{FF2B5EF4-FFF2-40B4-BE49-F238E27FC236}">
                <a16:creationId xmlns:a16="http://schemas.microsoft.com/office/drawing/2014/main" id="{852B41F0-361A-4BEA-B820-4E19E628884F}"/>
              </a:ext>
            </a:extLst>
          </p:cNvPr>
          <p:cNvSpPr txBox="1"/>
          <p:nvPr userDrawn="1"/>
        </p:nvSpPr>
        <p:spPr>
          <a:xfrm>
            <a:off x="5343543" y="6595656"/>
            <a:ext cx="1504914" cy="262344"/>
          </a:xfrm>
          <a:prstGeom prst="rect">
            <a:avLst/>
          </a:prstGeom>
          <a:noFill/>
        </p:spPr>
        <p:txBody>
          <a:bodyPr vert="horz" wrap="square" lIns="0" tIns="0" rIns="0" bIns="0" rtlCol="0" anchor="ctr" anchorCtr="1">
            <a:spAutoFit/>
          </a:bodyPr>
          <a:lstStyle/>
          <a:p>
            <a:pPr algn="ctr">
              <a:spcBef>
                <a:spcPts val="0"/>
              </a:spcBef>
              <a:spcAft>
                <a:spcPts val="0"/>
              </a:spcAft>
            </a:pPr>
            <a:r>
              <a:rPr lang="en-US" sz="1000">
                <a:solidFill>
                  <a:srgbClr val="000000"/>
                </a:solidFill>
                <a:latin typeface="Calibri" panose="020F0502020204030204" pitchFamily="34" charset="0"/>
              </a:rPr>
              <a:t>Classified - Confidential</a:t>
            </a:r>
          </a:p>
        </p:txBody>
      </p:sp>
    </p:spTree>
    <p:extLst>
      <p:ext uri="{BB962C8B-B14F-4D97-AF65-F5344CB8AC3E}">
        <p14:creationId xmlns:p14="http://schemas.microsoft.com/office/powerpoint/2010/main" val="1132638021"/>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Lst>
  <p:hf hdr="0" ftr="0" dt="0"/>
  <p:txStyles>
    <p:titleStyle>
      <a:lvl1pPr algn="l" defTabSz="913230" rtl="0" eaLnBrk="1" fontAlgn="base" hangingPunct="1">
        <a:spcBef>
          <a:spcPct val="0"/>
        </a:spcBef>
        <a:spcAft>
          <a:spcPct val="0"/>
        </a:spcAft>
        <a:tabLst>
          <a:tab pos="275263" algn="l"/>
        </a:tabLst>
        <a:defRPr lang="x-none" sz="2666" b="0" baseline="0">
          <a:solidFill>
            <a:schemeClr val="bg1"/>
          </a:solidFill>
          <a:latin typeface="+mj-lt"/>
          <a:ea typeface="+mj-ea"/>
          <a:cs typeface="+mj-cs"/>
        </a:defRPr>
      </a:lvl1pPr>
      <a:lvl2pPr algn="l" defTabSz="913230" rtl="0" eaLnBrk="1" fontAlgn="base" hangingPunct="1">
        <a:spcBef>
          <a:spcPct val="0"/>
        </a:spcBef>
        <a:spcAft>
          <a:spcPct val="0"/>
        </a:spcAft>
        <a:defRPr lang="x-none" sz="1938" b="1">
          <a:solidFill>
            <a:schemeClr val="tx2"/>
          </a:solidFill>
          <a:latin typeface="Arial" charset="0"/>
        </a:defRPr>
      </a:lvl2pPr>
      <a:lvl3pPr algn="l" defTabSz="913230" rtl="0" eaLnBrk="1" fontAlgn="base" hangingPunct="1">
        <a:spcBef>
          <a:spcPct val="0"/>
        </a:spcBef>
        <a:spcAft>
          <a:spcPct val="0"/>
        </a:spcAft>
        <a:defRPr lang="x-none" sz="1938" b="1">
          <a:solidFill>
            <a:schemeClr val="tx2"/>
          </a:solidFill>
          <a:latin typeface="Arial" charset="0"/>
        </a:defRPr>
      </a:lvl3pPr>
      <a:lvl4pPr algn="l" defTabSz="913230" rtl="0" eaLnBrk="1" fontAlgn="base" hangingPunct="1">
        <a:spcBef>
          <a:spcPct val="0"/>
        </a:spcBef>
        <a:spcAft>
          <a:spcPct val="0"/>
        </a:spcAft>
        <a:defRPr lang="x-none" sz="1938" b="1">
          <a:solidFill>
            <a:schemeClr val="tx2"/>
          </a:solidFill>
          <a:latin typeface="Arial" charset="0"/>
        </a:defRPr>
      </a:lvl4pPr>
      <a:lvl5pPr algn="l" defTabSz="913230" rtl="0" eaLnBrk="1" fontAlgn="base" hangingPunct="1">
        <a:spcBef>
          <a:spcPct val="0"/>
        </a:spcBef>
        <a:spcAft>
          <a:spcPct val="0"/>
        </a:spcAft>
        <a:defRPr lang="x-none" sz="1938" b="1">
          <a:solidFill>
            <a:schemeClr val="tx2"/>
          </a:solidFill>
          <a:latin typeface="Arial" charset="0"/>
        </a:defRPr>
      </a:lvl5pPr>
      <a:lvl6pPr marL="466330" algn="l" defTabSz="913230" rtl="0" eaLnBrk="1" fontAlgn="base" hangingPunct="1">
        <a:spcBef>
          <a:spcPct val="0"/>
        </a:spcBef>
        <a:spcAft>
          <a:spcPct val="0"/>
        </a:spcAft>
        <a:defRPr lang="x-none" sz="1938" b="1">
          <a:solidFill>
            <a:schemeClr val="tx2"/>
          </a:solidFill>
          <a:latin typeface="Arial" charset="0"/>
        </a:defRPr>
      </a:lvl6pPr>
      <a:lvl7pPr marL="932659" algn="l" defTabSz="913230" rtl="0" eaLnBrk="1" fontAlgn="base" hangingPunct="1">
        <a:spcBef>
          <a:spcPct val="0"/>
        </a:spcBef>
        <a:spcAft>
          <a:spcPct val="0"/>
        </a:spcAft>
        <a:defRPr lang="x-none" sz="1938" b="1">
          <a:solidFill>
            <a:schemeClr val="tx2"/>
          </a:solidFill>
          <a:latin typeface="Arial" charset="0"/>
        </a:defRPr>
      </a:lvl7pPr>
      <a:lvl8pPr marL="1398988" algn="l" defTabSz="913230" rtl="0" eaLnBrk="1" fontAlgn="base" hangingPunct="1">
        <a:spcBef>
          <a:spcPct val="0"/>
        </a:spcBef>
        <a:spcAft>
          <a:spcPct val="0"/>
        </a:spcAft>
        <a:defRPr lang="x-none" sz="1938" b="1">
          <a:solidFill>
            <a:schemeClr val="tx2"/>
          </a:solidFill>
          <a:latin typeface="Arial" charset="0"/>
        </a:defRPr>
      </a:lvl8pPr>
      <a:lvl9pPr marL="1865319" algn="l" defTabSz="913230" rtl="0" eaLnBrk="1" fontAlgn="base" hangingPunct="1">
        <a:spcBef>
          <a:spcPct val="0"/>
        </a:spcBef>
        <a:spcAft>
          <a:spcPct val="0"/>
        </a:spcAft>
        <a:defRPr lang="x-none" sz="1938" b="1">
          <a:solidFill>
            <a:schemeClr val="tx2"/>
          </a:solidFill>
          <a:latin typeface="Arial" charset="0"/>
        </a:defRPr>
      </a:lvl9pPr>
    </p:titleStyle>
    <p:bodyStyle>
      <a:lvl1pPr marL="0" indent="0" algn="l" defTabSz="913230" rtl="0" eaLnBrk="1" fontAlgn="base" hangingPunct="1">
        <a:spcBef>
          <a:spcPct val="0"/>
        </a:spcBef>
        <a:spcAft>
          <a:spcPct val="0"/>
        </a:spcAft>
        <a:buClr>
          <a:schemeClr val="tx2"/>
        </a:buClr>
        <a:buSzPct val="100000"/>
        <a:defRPr lang="x-none" sz="2132" baseline="0">
          <a:solidFill>
            <a:schemeClr val="tx1"/>
          </a:solidFill>
          <a:latin typeface="+mn-lt"/>
          <a:ea typeface="+mn-ea"/>
          <a:cs typeface="+mn-cs"/>
        </a:defRPr>
      </a:lvl1pPr>
      <a:lvl2pPr marL="197543" indent="-195923" algn="l" defTabSz="913230" rtl="0" eaLnBrk="1" fontAlgn="base" hangingPunct="1">
        <a:spcBef>
          <a:spcPct val="0"/>
        </a:spcBef>
        <a:spcAft>
          <a:spcPct val="0"/>
        </a:spcAft>
        <a:buClr>
          <a:schemeClr val="tx2"/>
        </a:buClr>
        <a:buSzPct val="125000"/>
        <a:buFont typeface="Arial" panose="020B0604020202020204" pitchFamily="34" charset="0"/>
        <a:buChar char="•"/>
        <a:defRPr lang="x-none" sz="2132" baseline="0">
          <a:solidFill>
            <a:schemeClr val="tx1"/>
          </a:solidFill>
          <a:latin typeface="+mn-lt"/>
        </a:defRPr>
      </a:lvl2pPr>
      <a:lvl3pPr marL="466330" indent="-267168" algn="l" defTabSz="913230" rtl="0" eaLnBrk="1" fontAlgn="base" hangingPunct="1">
        <a:spcBef>
          <a:spcPct val="0"/>
        </a:spcBef>
        <a:spcAft>
          <a:spcPct val="0"/>
        </a:spcAft>
        <a:buClr>
          <a:schemeClr val="tx2"/>
        </a:buClr>
        <a:buSzPct val="120000"/>
        <a:buFont typeface="Arial" charset="0"/>
        <a:buChar char="–"/>
        <a:defRPr lang="x-none" sz="2132" baseline="0">
          <a:solidFill>
            <a:schemeClr val="tx1"/>
          </a:solidFill>
          <a:latin typeface="+mn-lt"/>
        </a:defRPr>
      </a:lvl3pPr>
      <a:lvl4pPr marL="626631" indent="-158681" algn="l" defTabSz="913230" rtl="0" eaLnBrk="1" fontAlgn="base" hangingPunct="1">
        <a:spcBef>
          <a:spcPct val="0"/>
        </a:spcBef>
        <a:spcAft>
          <a:spcPct val="0"/>
        </a:spcAft>
        <a:buClr>
          <a:schemeClr val="tx2"/>
        </a:buClr>
        <a:buSzPct val="100000"/>
        <a:buFont typeface="Arial" panose="020B0604020202020204" pitchFamily="34" charset="0"/>
        <a:buChar char="•"/>
        <a:defRPr lang="x-none" sz="2132" baseline="0">
          <a:solidFill>
            <a:schemeClr val="tx1"/>
          </a:solidFill>
          <a:latin typeface="+mn-lt"/>
        </a:defRPr>
      </a:lvl4pPr>
      <a:lvl5pPr marL="764780" indent="-132775" algn="l" defTabSz="913230" rtl="0" eaLnBrk="1" fontAlgn="base" hangingPunct="1">
        <a:spcBef>
          <a:spcPct val="0"/>
        </a:spcBef>
        <a:spcAft>
          <a:spcPct val="0"/>
        </a:spcAft>
        <a:buClr>
          <a:schemeClr val="tx2"/>
        </a:buClr>
        <a:buSzPct val="89000"/>
        <a:buFont typeface="Arial" charset="0"/>
        <a:buChar char="-"/>
        <a:defRPr lang="x-none" sz="2132" baseline="0">
          <a:solidFill>
            <a:schemeClr val="tx1"/>
          </a:solidFill>
          <a:latin typeface="+mn-lt"/>
        </a:defRPr>
      </a:lvl5pPr>
      <a:lvl6pPr marL="764780" indent="-132775" algn="l" defTabSz="913230"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4780" indent="-132775" algn="l" defTabSz="913230"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4780" indent="-132775" algn="l" defTabSz="913230"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4780" indent="-132775" algn="l" defTabSz="913230"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p:bodyStyle>
    <p:otherStyle>
      <a:defPPr>
        <a:defRPr lang="x-none"/>
      </a:defPPr>
      <a:lvl1pPr marL="0" algn="l" defTabSz="932659" rtl="0" eaLnBrk="1" latinLnBrk="0" hangingPunct="1">
        <a:defRPr lang="x-none" sz="1836" kern="1200">
          <a:solidFill>
            <a:schemeClr val="tx1"/>
          </a:solidFill>
          <a:latin typeface="+mn-lt"/>
          <a:ea typeface="+mn-ea"/>
          <a:cs typeface="+mn-cs"/>
        </a:defRPr>
      </a:lvl1pPr>
      <a:lvl2pPr marL="466330" algn="l" defTabSz="932659" rtl="0" eaLnBrk="1" latinLnBrk="0" hangingPunct="1">
        <a:defRPr lang="x-none" sz="1836" kern="1200">
          <a:solidFill>
            <a:schemeClr val="tx1"/>
          </a:solidFill>
          <a:latin typeface="+mn-lt"/>
          <a:ea typeface="+mn-ea"/>
          <a:cs typeface="+mn-cs"/>
        </a:defRPr>
      </a:lvl2pPr>
      <a:lvl3pPr marL="932659" algn="l" defTabSz="932659" rtl="0" eaLnBrk="1" latinLnBrk="0" hangingPunct="1">
        <a:defRPr lang="x-none" sz="1836" kern="1200">
          <a:solidFill>
            <a:schemeClr val="tx1"/>
          </a:solidFill>
          <a:latin typeface="+mn-lt"/>
          <a:ea typeface="+mn-ea"/>
          <a:cs typeface="+mn-cs"/>
        </a:defRPr>
      </a:lvl3pPr>
      <a:lvl4pPr marL="1398988" algn="l" defTabSz="932659" rtl="0" eaLnBrk="1" latinLnBrk="0" hangingPunct="1">
        <a:defRPr lang="x-none" sz="1836" kern="1200">
          <a:solidFill>
            <a:schemeClr val="tx1"/>
          </a:solidFill>
          <a:latin typeface="+mn-lt"/>
          <a:ea typeface="+mn-ea"/>
          <a:cs typeface="+mn-cs"/>
        </a:defRPr>
      </a:lvl4pPr>
      <a:lvl5pPr marL="1865319" algn="l" defTabSz="932659" rtl="0" eaLnBrk="1" latinLnBrk="0" hangingPunct="1">
        <a:defRPr lang="x-none" sz="1836" kern="1200">
          <a:solidFill>
            <a:schemeClr val="tx1"/>
          </a:solidFill>
          <a:latin typeface="+mn-lt"/>
          <a:ea typeface="+mn-ea"/>
          <a:cs typeface="+mn-cs"/>
        </a:defRPr>
      </a:lvl5pPr>
      <a:lvl6pPr marL="2331648" algn="l" defTabSz="932659" rtl="0" eaLnBrk="1" latinLnBrk="0" hangingPunct="1">
        <a:defRPr lang="x-none" sz="1836" kern="1200">
          <a:solidFill>
            <a:schemeClr val="tx1"/>
          </a:solidFill>
          <a:latin typeface="+mn-lt"/>
          <a:ea typeface="+mn-ea"/>
          <a:cs typeface="+mn-cs"/>
        </a:defRPr>
      </a:lvl6pPr>
      <a:lvl7pPr marL="2797977" algn="l" defTabSz="932659" rtl="0" eaLnBrk="1" latinLnBrk="0" hangingPunct="1">
        <a:defRPr lang="x-none" sz="1836" kern="1200">
          <a:solidFill>
            <a:schemeClr val="tx1"/>
          </a:solidFill>
          <a:latin typeface="+mn-lt"/>
          <a:ea typeface="+mn-ea"/>
          <a:cs typeface="+mn-cs"/>
        </a:defRPr>
      </a:lvl7pPr>
      <a:lvl8pPr marL="3264306" algn="l" defTabSz="932659" rtl="0" eaLnBrk="1" latinLnBrk="0" hangingPunct="1">
        <a:defRPr lang="x-none" sz="1836" kern="1200">
          <a:solidFill>
            <a:schemeClr val="tx1"/>
          </a:solidFill>
          <a:latin typeface="+mn-lt"/>
          <a:ea typeface="+mn-ea"/>
          <a:cs typeface="+mn-cs"/>
        </a:defRPr>
      </a:lvl8pPr>
      <a:lvl9pPr marL="3730636" algn="l" defTabSz="932659" rtl="0" eaLnBrk="1" latinLnBrk="0" hangingPunct="1">
        <a:defRPr lang="x-none" sz="1836"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6"/>
            </p:custDataLst>
          </p:nvPr>
        </p:nvGraphicFramePr>
        <p:xfrm>
          <a:off x="1" y="3"/>
          <a:ext cx="215979" cy="161975"/>
        </p:xfrm>
        <a:graphic>
          <a:graphicData uri="http://schemas.openxmlformats.org/presentationml/2006/ole">
            <mc:AlternateContent xmlns:mc="http://schemas.openxmlformats.org/markup-compatibility/2006">
              <mc:Choice xmlns:v="urn:schemas-microsoft-com:vml" Requires="v">
                <p:oleObj spid="_x0000_s5128" name="think-cell Slide" r:id="rId23" imgW="270" imgH="270" progId="TCLayout.ActiveDocument.1">
                  <p:embed/>
                </p:oleObj>
              </mc:Choice>
              <mc:Fallback>
                <p:oleObj name="think-cell Slide" r:id="rId23" imgW="270" imgH="270" progId="TCLayout.ActiveDocument.1">
                  <p:embed/>
                  <p:pic>
                    <p:nvPicPr>
                      <p:cNvPr id="2" name="Object 1" hidden="1"/>
                      <p:cNvPicPr/>
                      <p:nvPr/>
                    </p:nvPicPr>
                    <p:blipFill>
                      <a:blip r:embed="rId24"/>
                      <a:stretch>
                        <a:fillRect/>
                      </a:stretch>
                    </p:blipFill>
                    <p:spPr>
                      <a:xfrm>
                        <a:off x="1" y="3"/>
                        <a:ext cx="215979" cy="161975"/>
                      </a:xfrm>
                      <a:prstGeom prst="rect">
                        <a:avLst/>
                      </a:prstGeom>
                    </p:spPr>
                  </p:pic>
                </p:oleObj>
              </mc:Fallback>
            </mc:AlternateContent>
          </a:graphicData>
        </a:graphic>
      </p:graphicFrame>
      <p:sp>
        <p:nvSpPr>
          <p:cNvPr id="6" name="Rectangle 5" hidden="1"/>
          <p:cNvSpPr/>
          <p:nvPr>
            <p:custDataLst>
              <p:tags r:id="rId7"/>
            </p:custDataLst>
          </p:nvPr>
        </p:nvSpPr>
        <p:spPr bwMode="auto">
          <a:xfrm>
            <a:off x="1" y="3"/>
            <a:ext cx="215979" cy="161975"/>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defTabSz="914126" eaLnBrk="1" fontAlgn="base">
              <a:lnSpc>
                <a:spcPct val="100000"/>
              </a:lnSpc>
              <a:spcBef>
                <a:spcPct val="0"/>
              </a:spcBef>
              <a:spcAft>
                <a:spcPct val="0"/>
              </a:spcAft>
            </a:pPr>
            <a:endParaRPr lang="en-US" sz="2666" b="0" i="0" baseline="0">
              <a:solidFill>
                <a:srgbClr val="000000"/>
              </a:solidFill>
              <a:latin typeface="Arial" panose="020B0604020202020204" pitchFamily="34" charset="0"/>
              <a:ea typeface="+mj-ea"/>
              <a:cs typeface="+mj-cs"/>
              <a:sym typeface="Arial" panose="020B0604020202020204" pitchFamily="34" charset="0"/>
            </a:endParaRPr>
          </a:p>
        </p:txBody>
      </p:sp>
      <p:pic>
        <p:nvPicPr>
          <p:cNvPr id="7" name="Picture 6"/>
          <p:cNvPicPr>
            <a:picLocks noChangeAspect="1"/>
          </p:cNvPicPr>
          <p:nvPr userDrawn="1"/>
        </p:nvPicPr>
        <p:blipFill>
          <a:blip r:embed="rId25"/>
          <a:stretch>
            <a:fillRect/>
          </a:stretch>
        </p:blipFill>
        <p:spPr bwMode="ltGray">
          <a:xfrm>
            <a:off x="1" y="-4471"/>
            <a:ext cx="12192000" cy="1158240"/>
          </a:xfrm>
          <a:prstGeom prst="rect">
            <a:avLst/>
          </a:prstGeom>
        </p:spPr>
      </p:pic>
      <p:sp>
        <p:nvSpPr>
          <p:cNvPr id="1034" name="Working Draft" hidden="1"/>
          <p:cNvSpPr txBox="1">
            <a:spLocks noChangeArrowheads="1"/>
          </p:cNvSpPr>
          <p:nvPr/>
        </p:nvSpPr>
        <p:spPr bwMode="ltGray">
          <a:xfrm rot="5400000">
            <a:off x="10764075" y="1965559"/>
            <a:ext cx="2665794"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defTabSz="914126" eaLnBrk="1" fontAlgn="base" hangingPunct="1">
              <a:spcBef>
                <a:spcPct val="0"/>
              </a:spcBef>
              <a:spcAft>
                <a:spcPct val="0"/>
              </a:spcAft>
              <a:defRPr lang="x-none"/>
            </a:pPr>
            <a:r>
              <a:rPr lang="en-US" sz="800">
                <a:solidFill>
                  <a:srgbClr val="808080"/>
                </a:solidFill>
                <a:latin typeface="Arial"/>
              </a:rPr>
              <a:t>Last Modified 4/26/2017 6:31 AM Eastern Standard Time</a:t>
            </a:r>
          </a:p>
        </p:txBody>
      </p:sp>
      <p:sp>
        <p:nvSpPr>
          <p:cNvPr id="1035" name="Printed" hidden="1"/>
          <p:cNvSpPr txBox="1">
            <a:spLocks noChangeArrowheads="1"/>
          </p:cNvSpPr>
          <p:nvPr/>
        </p:nvSpPr>
        <p:spPr bwMode="ltGray">
          <a:xfrm rot="5400000">
            <a:off x="10965252" y="4183541"/>
            <a:ext cx="226344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lang="x-none" sz="1600">
                <a:solidFill>
                  <a:schemeClr val="tx1"/>
                </a:solidFill>
                <a:latin typeface="Arial" charset="0"/>
              </a:defRPr>
            </a:lvl1pPr>
            <a:lvl2pPr marL="742950" indent="-285750" eaLnBrk="0" hangingPunct="0">
              <a:defRPr lang="x-none" sz="1600">
                <a:solidFill>
                  <a:schemeClr val="tx1"/>
                </a:solidFill>
                <a:latin typeface="Arial" charset="0"/>
              </a:defRPr>
            </a:lvl2pPr>
            <a:lvl3pPr marL="1143000" indent="-228600" eaLnBrk="0" hangingPunct="0">
              <a:defRPr lang="x-none" sz="1600">
                <a:solidFill>
                  <a:schemeClr val="tx1"/>
                </a:solidFill>
                <a:latin typeface="Arial" charset="0"/>
              </a:defRPr>
            </a:lvl3pPr>
            <a:lvl4pPr marL="1600200" indent="-228600" eaLnBrk="0" hangingPunct="0">
              <a:defRPr lang="x-none" sz="1600">
                <a:solidFill>
                  <a:schemeClr val="tx1"/>
                </a:solidFill>
                <a:latin typeface="Arial" charset="0"/>
              </a:defRPr>
            </a:lvl4pPr>
            <a:lvl5pPr marL="2057400" indent="-228600" eaLnBrk="0" hangingPunct="0">
              <a:defRPr lang="x-none" sz="1600">
                <a:solidFill>
                  <a:schemeClr val="tx1"/>
                </a:solidFill>
                <a:latin typeface="Arial" charset="0"/>
              </a:defRPr>
            </a:lvl5pPr>
            <a:lvl6pPr marL="2514600" indent="-228600" eaLnBrk="0" fontAlgn="base" hangingPunct="0">
              <a:spcBef>
                <a:spcPct val="0"/>
              </a:spcBef>
              <a:spcAft>
                <a:spcPct val="0"/>
              </a:spcAft>
              <a:defRPr lang="x-none" sz="1600">
                <a:solidFill>
                  <a:schemeClr val="tx1"/>
                </a:solidFill>
                <a:latin typeface="Arial" charset="0"/>
              </a:defRPr>
            </a:lvl6pPr>
            <a:lvl7pPr marL="2971800" indent="-228600" eaLnBrk="0" fontAlgn="base" hangingPunct="0">
              <a:spcBef>
                <a:spcPct val="0"/>
              </a:spcBef>
              <a:spcAft>
                <a:spcPct val="0"/>
              </a:spcAft>
              <a:defRPr lang="x-none" sz="1600">
                <a:solidFill>
                  <a:schemeClr val="tx1"/>
                </a:solidFill>
                <a:latin typeface="Arial" charset="0"/>
              </a:defRPr>
            </a:lvl7pPr>
            <a:lvl8pPr marL="3429000" indent="-228600" eaLnBrk="0" fontAlgn="base" hangingPunct="0">
              <a:spcBef>
                <a:spcPct val="0"/>
              </a:spcBef>
              <a:spcAft>
                <a:spcPct val="0"/>
              </a:spcAft>
              <a:defRPr lang="x-none" sz="1600">
                <a:solidFill>
                  <a:schemeClr val="tx1"/>
                </a:solidFill>
                <a:latin typeface="Arial" charset="0"/>
              </a:defRPr>
            </a:lvl8pPr>
            <a:lvl9pPr marL="3886200" indent="-228600" eaLnBrk="0" fontAlgn="base" hangingPunct="0">
              <a:spcBef>
                <a:spcPct val="0"/>
              </a:spcBef>
              <a:spcAft>
                <a:spcPct val="0"/>
              </a:spcAft>
              <a:defRPr lang="x-none" sz="1600">
                <a:solidFill>
                  <a:schemeClr val="tx1"/>
                </a:solidFill>
                <a:latin typeface="Arial" charset="0"/>
              </a:defRPr>
            </a:lvl9pPr>
          </a:lstStyle>
          <a:p>
            <a:pPr defTabSz="914126" eaLnBrk="1" fontAlgn="base" hangingPunct="1">
              <a:spcBef>
                <a:spcPct val="0"/>
              </a:spcBef>
              <a:spcAft>
                <a:spcPct val="0"/>
              </a:spcAft>
              <a:defRPr lang="x-none"/>
            </a:pPr>
            <a:r>
              <a:rPr lang="en-US" sz="800">
                <a:solidFill>
                  <a:srgbClr val="808080"/>
                </a:solidFill>
                <a:latin typeface="Arial"/>
              </a:rPr>
              <a:t>Printed 4/4/2017 2:50 PM Eastern Standard Time</a:t>
            </a:r>
          </a:p>
        </p:txBody>
      </p:sp>
      <p:sp>
        <p:nvSpPr>
          <p:cNvPr id="19" name="Title Placeholder 2"/>
          <p:cNvSpPr>
            <a:spLocks noGrp="1" noChangeArrowheads="1"/>
          </p:cNvSpPr>
          <p:nvPr>
            <p:ph type="title"/>
          </p:nvPr>
        </p:nvSpPr>
        <p:spPr bwMode="ltGray">
          <a:xfrm>
            <a:off x="164147" y="674778"/>
            <a:ext cx="11725484" cy="410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lvl="0" latinLnBrk="0"/>
            <a:r>
              <a:rPr lang="en-US"/>
              <a:t>Click to edit Master title style</a:t>
            </a:r>
            <a:endParaRPr lang="en-US" noProof="0"/>
          </a:p>
        </p:txBody>
      </p:sp>
      <p:sp>
        <p:nvSpPr>
          <p:cNvPr id="10" name="1. On-page tracker" hidden="1"/>
          <p:cNvSpPr>
            <a:spLocks noChangeArrowheads="1"/>
          </p:cNvSpPr>
          <p:nvPr/>
        </p:nvSpPr>
        <p:spPr bwMode="ltGray">
          <a:xfrm>
            <a:off x="161987" y="62435"/>
            <a:ext cx="655629" cy="16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4126" fontAlgn="base">
              <a:spcBef>
                <a:spcPct val="0"/>
              </a:spcBef>
              <a:spcAft>
                <a:spcPct val="0"/>
              </a:spcAft>
            </a:pPr>
            <a:r>
              <a:rPr lang="en-US" sz="1067" cap="all">
                <a:solidFill>
                  <a:srgbClr val="FFFFFF"/>
                </a:solidFill>
              </a:rPr>
              <a:t>TRACKER</a:t>
            </a:r>
          </a:p>
        </p:txBody>
      </p:sp>
      <p:sp>
        <p:nvSpPr>
          <p:cNvPr id="11" name="3. Unit of measure" hidden="1"/>
          <p:cNvSpPr txBox="1">
            <a:spLocks noChangeArrowheads="1"/>
          </p:cNvSpPr>
          <p:nvPr/>
        </p:nvSpPr>
        <p:spPr bwMode="ltGray">
          <a:xfrm>
            <a:off x="164147" y="1185787"/>
            <a:ext cx="11725484" cy="328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lang="x-none" sz="2400">
                <a:solidFill>
                  <a:schemeClr val="tx1"/>
                </a:solidFill>
                <a:latin typeface="Arial" charset="0"/>
              </a:defRPr>
            </a:lvl1pPr>
            <a:lvl2pPr marL="447675" defTabSz="895350">
              <a:defRPr lang="x-none" sz="2400">
                <a:solidFill>
                  <a:schemeClr val="tx1"/>
                </a:solidFill>
                <a:latin typeface="Arial" charset="0"/>
              </a:defRPr>
            </a:lvl2pPr>
            <a:lvl3pPr marL="895350" defTabSz="895350">
              <a:defRPr lang="x-none" sz="2400">
                <a:solidFill>
                  <a:schemeClr val="tx1"/>
                </a:solidFill>
                <a:latin typeface="Arial" charset="0"/>
              </a:defRPr>
            </a:lvl3pPr>
            <a:lvl4pPr marL="1344613"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fontAlgn="base">
              <a:spcBef>
                <a:spcPct val="0"/>
              </a:spcBef>
              <a:spcAft>
                <a:spcPct val="0"/>
              </a:spcAft>
              <a:defRPr lang="x-none"/>
            </a:pPr>
            <a:r>
              <a:rPr lang="en-US" sz="2132">
                <a:solidFill>
                  <a:srgbClr val="808080"/>
                </a:solidFill>
                <a:latin typeface="Arial"/>
              </a:rPr>
              <a:t>Unit of measure</a:t>
            </a:r>
          </a:p>
        </p:txBody>
      </p:sp>
      <p:grpSp>
        <p:nvGrpSpPr>
          <p:cNvPr id="4" name="Slide Elements" hidden="1"/>
          <p:cNvGrpSpPr/>
          <p:nvPr userDrawn="1"/>
        </p:nvGrpSpPr>
        <p:grpSpPr bwMode="ltGray">
          <a:xfrm>
            <a:off x="161985" y="6326161"/>
            <a:ext cx="9702851" cy="405035"/>
            <a:chOff x="119062" y="6243933"/>
            <a:chExt cx="8618538" cy="396971"/>
          </a:xfrm>
        </p:grpSpPr>
        <p:sp>
          <p:nvSpPr>
            <p:cNvPr id="13" name="4. Footnote"/>
            <p:cNvSpPr txBox="1">
              <a:spLocks noChangeArrowheads="1"/>
            </p:cNvSpPr>
            <p:nvPr userDrawn="1"/>
          </p:nvSpPr>
          <p:spPr bwMode="ltGray">
            <a:xfrm>
              <a:off x="119063" y="6243933"/>
              <a:ext cx="8618537" cy="160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lang="x-none" sz="2400">
                  <a:solidFill>
                    <a:schemeClr val="tx1"/>
                  </a:solidFill>
                  <a:latin typeface="Arial" charset="0"/>
                </a:defRPr>
              </a:lvl1pPr>
              <a:lvl2pPr marL="1031875" defTabSz="895350">
                <a:defRPr lang="x-none" sz="2400">
                  <a:solidFill>
                    <a:schemeClr val="tx1"/>
                  </a:solidFill>
                  <a:latin typeface="Arial" charset="0"/>
                </a:defRPr>
              </a:lvl2pPr>
              <a:lvl3pPr marL="1217613" defTabSz="895350">
                <a:defRPr lang="x-none" sz="2400">
                  <a:solidFill>
                    <a:schemeClr val="tx1"/>
                  </a:solidFill>
                  <a:latin typeface="Arial" charset="0"/>
                </a:defRPr>
              </a:lvl3pPr>
              <a:lvl4pPr marL="1404938"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marL="114263" indent="-114263" fontAlgn="base">
                <a:spcBef>
                  <a:spcPct val="0"/>
                </a:spcBef>
                <a:spcAft>
                  <a:spcPct val="0"/>
                </a:spcAft>
                <a:defRPr lang="x-none"/>
              </a:pPr>
              <a:r>
                <a:rPr lang="en-US" sz="1067">
                  <a:solidFill>
                    <a:srgbClr val="000000"/>
                  </a:solidFill>
                  <a:latin typeface="Arial"/>
                </a:rPr>
                <a:t>1 Footnote</a:t>
              </a:r>
            </a:p>
          </p:txBody>
        </p:sp>
        <p:sp>
          <p:nvSpPr>
            <p:cNvPr id="14" name="5. Source"/>
            <p:cNvSpPr>
              <a:spLocks noChangeArrowheads="1"/>
            </p:cNvSpPr>
            <p:nvPr userDrawn="1"/>
          </p:nvSpPr>
          <p:spPr bwMode="ltGray">
            <a:xfrm>
              <a:off x="119062" y="6479961"/>
              <a:ext cx="8618538" cy="160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691925" indent="-691925" defTabSz="913230" fontAlgn="base">
                <a:spcBef>
                  <a:spcPct val="0"/>
                </a:spcBef>
                <a:spcAft>
                  <a:spcPct val="0"/>
                </a:spcAft>
              </a:pPr>
              <a:r>
                <a:rPr lang="en-US" sz="1067">
                  <a:solidFill>
                    <a:srgbClr val="000000"/>
                  </a:solidFill>
                </a:rPr>
                <a:t>SOURCE : Source</a:t>
              </a:r>
            </a:p>
          </p:txBody>
        </p:sp>
      </p:grpSp>
      <p:sp>
        <p:nvSpPr>
          <p:cNvPr id="3" name="Text Placeholder 2"/>
          <p:cNvSpPr>
            <a:spLocks noGrp="1"/>
          </p:cNvSpPr>
          <p:nvPr>
            <p:ph type="body" idx="1"/>
          </p:nvPr>
        </p:nvSpPr>
        <p:spPr bwMode="ltGray">
          <a:xfrm>
            <a:off x="1976208" y="2637046"/>
            <a:ext cx="5853024" cy="1641475"/>
          </a:xfrm>
          <a:prstGeom prst="rect">
            <a:avLst/>
          </a:prstGeom>
        </p:spPr>
        <p:txBody>
          <a:bodyPr vert="horz" lIns="0" tIns="0" rIns="0" bIns="0" rtlCol="0">
            <a:spAutoFit/>
          </a:bodyPr>
          <a:lstStyle/>
          <a:p>
            <a:pPr lvl="0" latinLnBrk="0"/>
            <a:r>
              <a:rPr lang="en-US"/>
              <a:t>Click to 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p>
        </p:txBody>
      </p:sp>
      <p:grpSp>
        <p:nvGrpSpPr>
          <p:cNvPr id="15" name="ACET" hidden="1"/>
          <p:cNvGrpSpPr>
            <a:grpSpLocks/>
          </p:cNvGrpSpPr>
          <p:nvPr/>
        </p:nvGrpSpPr>
        <p:grpSpPr bwMode="ltGray">
          <a:xfrm>
            <a:off x="1976209" y="1851422"/>
            <a:ext cx="5801189" cy="675434"/>
            <a:chOff x="915" y="613"/>
            <a:chExt cx="2686" cy="417"/>
          </a:xfrm>
        </p:grpSpPr>
        <p:cxnSp>
          <p:nvCxnSpPr>
            <p:cNvPr id="16" name="AutoShape 249"/>
            <p:cNvCxnSpPr>
              <a:cxnSpLocks noChangeShapeType="1"/>
              <a:stCxn id="18" idx="4"/>
              <a:endCxn id="18" idx="6"/>
            </p:cNvCxnSpPr>
            <p:nvPr/>
          </p:nvCxnSpPr>
          <p:spPr bwMode="lt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ltGray">
            <a:xfrm>
              <a:off x="915" y="613"/>
              <a:ext cx="2686" cy="417"/>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pPr defTabSz="914126" fontAlgn="base">
                <a:spcBef>
                  <a:spcPct val="0"/>
                </a:spcBef>
                <a:spcAft>
                  <a:spcPct val="0"/>
                </a:spcAft>
              </a:pPr>
              <a:r>
                <a:rPr lang="en-US" sz="2132" b="1">
                  <a:solidFill>
                    <a:srgbClr val="000000"/>
                  </a:solidFill>
                </a:rPr>
                <a:t>Title</a:t>
              </a:r>
            </a:p>
            <a:p>
              <a:pPr defTabSz="914126" fontAlgn="base">
                <a:spcBef>
                  <a:spcPct val="0"/>
                </a:spcBef>
                <a:spcAft>
                  <a:spcPct val="0"/>
                </a:spcAft>
              </a:pPr>
              <a:r>
                <a:rPr lang="en-US" sz="2132">
                  <a:solidFill>
                    <a:srgbClr val="808080"/>
                  </a:solidFill>
                </a:rPr>
                <a:t>Unit of measure</a:t>
              </a:r>
            </a:p>
          </p:txBody>
        </p:sp>
      </p:grpSp>
      <p:sp>
        <p:nvSpPr>
          <p:cNvPr id="23" name="doc id"/>
          <p:cNvSpPr>
            <a:spLocks noChangeArrowheads="1"/>
          </p:cNvSpPr>
          <p:nvPr userDrawn="1"/>
        </p:nvSpPr>
        <p:spPr bwMode="ltGray">
          <a:xfrm>
            <a:off x="10995480" y="51833"/>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230" fontAlgn="base">
              <a:spcBef>
                <a:spcPct val="0"/>
              </a:spcBef>
              <a:spcAft>
                <a:spcPct val="0"/>
              </a:spcAft>
            </a:pPr>
            <a:endParaRPr lang="en-US" sz="1067">
              <a:solidFill>
                <a:srgbClr val="FFFFFF"/>
              </a:solidFill>
            </a:endParaRPr>
          </a:p>
        </p:txBody>
      </p:sp>
      <p:sp>
        <p:nvSpPr>
          <p:cNvPr id="63" name="Slide Number"/>
          <p:cNvSpPr txBox="1">
            <a:spLocks/>
          </p:cNvSpPr>
          <p:nvPr userDrawn="1"/>
        </p:nvSpPr>
        <p:spPr bwMode="ltGray">
          <a:xfrm>
            <a:off x="11724522" y="6576560"/>
            <a:ext cx="165109" cy="164212"/>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defTabSz="914126" fontAlgn="base">
              <a:spcBef>
                <a:spcPct val="0"/>
              </a:spcBef>
              <a:spcAft>
                <a:spcPct val="0"/>
              </a:spcAft>
            </a:pPr>
            <a:fld id="{42C328C1-A84F-4A39-A664-DBA00541A8C6}" type="slidenum">
              <a:rPr lang="en-US" sz="1067" smtClean="0">
                <a:solidFill>
                  <a:srgbClr val="000000"/>
                </a:solidFill>
              </a:rPr>
              <a:pPr algn="r" defTabSz="914126" fontAlgn="base">
                <a:spcBef>
                  <a:spcPct val="0"/>
                </a:spcBef>
                <a:spcAft>
                  <a:spcPct val="0"/>
                </a:spcAft>
              </a:pPr>
              <a:t>‹#›</a:t>
            </a:fld>
            <a:endParaRPr lang="en-US" sz="1067">
              <a:solidFill>
                <a:srgbClr val="000000"/>
              </a:solidFill>
            </a:endParaRPr>
          </a:p>
        </p:txBody>
      </p:sp>
      <p:grpSp>
        <p:nvGrpSpPr>
          <p:cNvPr id="64" name="McKSticker" hidden="1"/>
          <p:cNvGrpSpPr/>
          <p:nvPr userDrawn="1"/>
        </p:nvGrpSpPr>
        <p:grpSpPr bwMode="ltGray">
          <a:xfrm>
            <a:off x="11267209" y="1229281"/>
            <a:ext cx="622414" cy="191912"/>
            <a:chOff x="8273964" y="285750"/>
            <a:chExt cx="466811" cy="143934"/>
          </a:xfrm>
        </p:grpSpPr>
        <p:sp>
          <p:nvSpPr>
            <p:cNvPr id="65" name="StickerRectangle"/>
            <p:cNvSpPr>
              <a:spLocks noChangeArrowheads="1"/>
            </p:cNvSpPr>
            <p:nvPr/>
          </p:nvSpPr>
          <p:spPr bwMode="ltGray">
            <a:xfrm>
              <a:off x="8273964" y="285750"/>
              <a:ext cx="466811" cy="143934"/>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1193412" fontAlgn="base">
                <a:spcBef>
                  <a:spcPct val="0"/>
                </a:spcBef>
                <a:spcAft>
                  <a:spcPct val="0"/>
                </a:spcAft>
                <a:buClr>
                  <a:srgbClr val="002960"/>
                </a:buClr>
              </a:pPr>
              <a:r>
                <a:rPr lang="en-US" sz="1067">
                  <a:solidFill>
                    <a:srgbClr val="808080"/>
                  </a:solidFill>
                </a:rPr>
                <a:t>STICKER</a:t>
              </a:r>
            </a:p>
          </p:txBody>
        </p:sp>
        <p:cxnSp>
          <p:nvCxnSpPr>
            <p:cNvPr id="66" name="AutoShape 31"/>
            <p:cNvCxnSpPr>
              <a:cxnSpLocks noChangeShapeType="1"/>
              <a:stCxn id="65" idx="2"/>
              <a:endCxn id="65" idx="4"/>
            </p:cNvCxnSpPr>
            <p:nvPr/>
          </p:nvCxnSpPr>
          <p:spPr bwMode="ltGray">
            <a:xfrm>
              <a:off x="8273964" y="285750"/>
              <a:ext cx="0" cy="143934"/>
            </a:xfrm>
            <a:prstGeom prst="straightConnector1">
              <a:avLst/>
            </a:prstGeom>
            <a:noFill/>
            <a:ln w="9525">
              <a:solidFill>
                <a:schemeClr val="accent6"/>
              </a:solidFill>
              <a:round/>
              <a:headEnd/>
              <a:tailEnd/>
            </a:ln>
            <a:extLst>
              <a:ext uri="{909E8E84-426E-40DD-AFC4-6F175D3DCCD1}">
                <a14:hiddenFill xmlns:a14="http://schemas.microsoft.com/office/drawing/2010/main">
                  <a:noFill/>
                </a14:hiddenFill>
              </a:ext>
            </a:extLst>
          </p:spPr>
        </p:cxnSp>
        <p:cxnSp>
          <p:nvCxnSpPr>
            <p:cNvPr id="67" name="AutoShape 32"/>
            <p:cNvCxnSpPr>
              <a:cxnSpLocks noChangeShapeType="1"/>
              <a:stCxn id="65" idx="4"/>
              <a:endCxn id="65" idx="6"/>
            </p:cNvCxnSpPr>
            <p:nvPr/>
          </p:nvCxnSpPr>
          <p:spPr bwMode="ltGray">
            <a:xfrm>
              <a:off x="8273964" y="429684"/>
              <a:ext cx="466811" cy="0"/>
            </a:xfrm>
            <a:prstGeom prst="straightConnector1">
              <a:avLst/>
            </a:prstGeom>
            <a:noFill/>
            <a:ln w="25400">
              <a:solidFill>
                <a:schemeClr val="accent6"/>
              </a:solidFill>
              <a:round/>
              <a:headEnd/>
              <a:tailEnd/>
            </a:ln>
            <a:extLst>
              <a:ext uri="{909E8E84-426E-40DD-AFC4-6F175D3DCCD1}">
                <a14:hiddenFill xmlns:a14="http://schemas.microsoft.com/office/drawing/2010/main">
                  <a:noFill/>
                </a14:hiddenFill>
              </a:ext>
            </a:extLst>
          </p:spPr>
        </p:cxnSp>
      </p:grpSp>
      <p:grpSp>
        <p:nvGrpSpPr>
          <p:cNvPr id="68" name="LegendBoxes" hidden="1"/>
          <p:cNvGrpSpPr/>
          <p:nvPr userDrawn="1"/>
        </p:nvGrpSpPr>
        <p:grpSpPr bwMode="ltGray">
          <a:xfrm>
            <a:off x="10871289" y="1229282"/>
            <a:ext cx="1021545" cy="1329956"/>
            <a:chOff x="7835905" y="279400"/>
            <a:chExt cx="766159" cy="997467"/>
          </a:xfrm>
        </p:grpSpPr>
        <p:sp>
          <p:nvSpPr>
            <p:cNvPr id="69" name="RectangleLegend1"/>
            <p:cNvSpPr>
              <a:spLocks noChangeArrowheads="1"/>
            </p:cNvSpPr>
            <p:nvPr/>
          </p:nvSpPr>
          <p:spPr bwMode="ltGray">
            <a:xfrm>
              <a:off x="7835905" y="290513"/>
              <a:ext cx="165100" cy="160338"/>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a:solidFill>
                  <a:srgbClr val="000000"/>
                </a:solidFill>
              </a:endParaRPr>
            </a:p>
          </p:txBody>
        </p:sp>
        <p:sp>
          <p:nvSpPr>
            <p:cNvPr id="70" name="RectangleLegend2"/>
            <p:cNvSpPr>
              <a:spLocks noChangeArrowheads="1"/>
            </p:cNvSpPr>
            <p:nvPr/>
          </p:nvSpPr>
          <p:spPr bwMode="ltGray">
            <a:xfrm>
              <a:off x="7835905" y="560388"/>
              <a:ext cx="165100" cy="160338"/>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a:solidFill>
                  <a:srgbClr val="000000"/>
                </a:solidFill>
              </a:endParaRPr>
            </a:p>
          </p:txBody>
        </p:sp>
        <p:sp>
          <p:nvSpPr>
            <p:cNvPr id="71" name="RectangleLegend3"/>
            <p:cNvSpPr>
              <a:spLocks noChangeArrowheads="1"/>
            </p:cNvSpPr>
            <p:nvPr/>
          </p:nvSpPr>
          <p:spPr bwMode="ltGray">
            <a:xfrm>
              <a:off x="7835905" y="831851"/>
              <a:ext cx="165100" cy="160338"/>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a:solidFill>
                  <a:srgbClr val="000000"/>
                </a:solidFill>
              </a:endParaRPr>
            </a:p>
          </p:txBody>
        </p:sp>
        <p:sp>
          <p:nvSpPr>
            <p:cNvPr id="72" name="RectangleLegend4"/>
            <p:cNvSpPr>
              <a:spLocks noChangeArrowheads="1"/>
            </p:cNvSpPr>
            <p:nvPr/>
          </p:nvSpPr>
          <p:spPr bwMode="ltGray">
            <a:xfrm>
              <a:off x="7835905" y="1103313"/>
              <a:ext cx="165100" cy="160338"/>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a:solidFill>
                  <a:srgbClr val="000000"/>
                </a:solidFill>
              </a:endParaRPr>
            </a:p>
          </p:txBody>
        </p:sp>
        <p:sp>
          <p:nvSpPr>
            <p:cNvPr id="73" name="Legend1"/>
            <p:cNvSpPr>
              <a:spLocks noChangeArrowheads="1"/>
            </p:cNvSpPr>
            <p:nvPr/>
          </p:nvSpPr>
          <p:spPr bwMode="ltGray">
            <a:xfrm>
              <a:off x="8089905" y="279400"/>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a:solidFill>
                    <a:srgbClr val="000000"/>
                  </a:solidFill>
                </a:rPr>
                <a:t>Legend</a:t>
              </a:r>
            </a:p>
          </p:txBody>
        </p:sp>
        <p:sp>
          <p:nvSpPr>
            <p:cNvPr id="74" name="Legend2"/>
            <p:cNvSpPr>
              <a:spLocks noChangeArrowheads="1"/>
            </p:cNvSpPr>
            <p:nvPr/>
          </p:nvSpPr>
          <p:spPr bwMode="ltGray">
            <a:xfrm>
              <a:off x="8089905" y="549275"/>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a:solidFill>
                    <a:srgbClr val="000000"/>
                  </a:solidFill>
                </a:rPr>
                <a:t>Legend</a:t>
              </a:r>
            </a:p>
          </p:txBody>
        </p:sp>
        <p:sp>
          <p:nvSpPr>
            <p:cNvPr id="75" name="Legend3"/>
            <p:cNvSpPr>
              <a:spLocks noChangeArrowheads="1"/>
            </p:cNvSpPr>
            <p:nvPr/>
          </p:nvSpPr>
          <p:spPr bwMode="ltGray">
            <a:xfrm>
              <a:off x="8089905" y="820738"/>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a:solidFill>
                    <a:srgbClr val="000000"/>
                  </a:solidFill>
                </a:rPr>
                <a:t>Legend</a:t>
              </a:r>
            </a:p>
          </p:txBody>
        </p:sp>
        <p:sp>
          <p:nvSpPr>
            <p:cNvPr id="76" name="Legend4"/>
            <p:cNvSpPr>
              <a:spLocks noChangeArrowheads="1"/>
            </p:cNvSpPr>
            <p:nvPr/>
          </p:nvSpPr>
          <p:spPr bwMode="ltGray">
            <a:xfrm>
              <a:off x="8089905" y="1092201"/>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a:solidFill>
                    <a:srgbClr val="000000"/>
                  </a:solidFill>
                </a:rPr>
                <a:t>Legend</a:t>
              </a:r>
            </a:p>
          </p:txBody>
        </p:sp>
      </p:grpSp>
      <p:grpSp>
        <p:nvGrpSpPr>
          <p:cNvPr id="77" name="LegendLines" hidden="1"/>
          <p:cNvGrpSpPr/>
          <p:nvPr userDrawn="1"/>
        </p:nvGrpSpPr>
        <p:grpSpPr bwMode="ltGray">
          <a:xfrm>
            <a:off x="10460878" y="1229282"/>
            <a:ext cx="1432178" cy="974356"/>
            <a:chOff x="7540629" y="279400"/>
            <a:chExt cx="1074134" cy="730767"/>
          </a:xfrm>
        </p:grpSpPr>
        <p:sp>
          <p:nvSpPr>
            <p:cNvPr id="78" name="LineLegend1"/>
            <p:cNvSpPr>
              <a:spLocks noChangeShapeType="1"/>
            </p:cNvSpPr>
            <p:nvPr/>
          </p:nvSpPr>
          <p:spPr bwMode="ltGray">
            <a:xfrm>
              <a:off x="7540629" y="369888"/>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126" fontAlgn="base">
                <a:spcBef>
                  <a:spcPct val="0"/>
                </a:spcBef>
                <a:spcAft>
                  <a:spcPct val="0"/>
                </a:spcAft>
              </a:pPr>
              <a:endParaRPr lang="en-US" sz="1632">
                <a:solidFill>
                  <a:srgbClr val="000000"/>
                </a:solidFill>
              </a:endParaRPr>
            </a:p>
          </p:txBody>
        </p:sp>
        <p:sp>
          <p:nvSpPr>
            <p:cNvPr id="79" name="LineLegend2"/>
            <p:cNvSpPr>
              <a:spLocks noChangeShapeType="1"/>
            </p:cNvSpPr>
            <p:nvPr/>
          </p:nvSpPr>
          <p:spPr bwMode="ltGray">
            <a:xfrm>
              <a:off x="7540629" y="638175"/>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126" fontAlgn="base">
                <a:spcBef>
                  <a:spcPct val="0"/>
                </a:spcBef>
                <a:spcAft>
                  <a:spcPct val="0"/>
                </a:spcAft>
              </a:pPr>
              <a:endParaRPr lang="en-US" sz="1632">
                <a:solidFill>
                  <a:srgbClr val="000000"/>
                </a:solidFill>
              </a:endParaRPr>
            </a:p>
          </p:txBody>
        </p:sp>
        <p:sp>
          <p:nvSpPr>
            <p:cNvPr id="80" name="LineLegend3"/>
            <p:cNvSpPr>
              <a:spLocks noChangeShapeType="1"/>
            </p:cNvSpPr>
            <p:nvPr/>
          </p:nvSpPr>
          <p:spPr bwMode="ltGray">
            <a:xfrm>
              <a:off x="7540629" y="915988"/>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126" fontAlgn="base">
                <a:spcBef>
                  <a:spcPct val="0"/>
                </a:spcBef>
                <a:spcAft>
                  <a:spcPct val="0"/>
                </a:spcAft>
              </a:pPr>
              <a:endParaRPr lang="en-US" sz="1632">
                <a:solidFill>
                  <a:srgbClr val="000000"/>
                </a:solidFill>
              </a:endParaRPr>
            </a:p>
          </p:txBody>
        </p:sp>
        <p:sp>
          <p:nvSpPr>
            <p:cNvPr id="81" name="Legend1"/>
            <p:cNvSpPr>
              <a:spLocks noChangeArrowheads="1"/>
            </p:cNvSpPr>
            <p:nvPr/>
          </p:nvSpPr>
          <p:spPr bwMode="ltGray">
            <a:xfrm>
              <a:off x="8102604" y="279400"/>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a:solidFill>
                    <a:srgbClr val="000000"/>
                  </a:solidFill>
                </a:rPr>
                <a:t>Legend</a:t>
              </a:r>
            </a:p>
          </p:txBody>
        </p:sp>
        <p:sp>
          <p:nvSpPr>
            <p:cNvPr id="82" name="Legend2"/>
            <p:cNvSpPr>
              <a:spLocks noChangeArrowheads="1"/>
            </p:cNvSpPr>
            <p:nvPr/>
          </p:nvSpPr>
          <p:spPr bwMode="ltGray">
            <a:xfrm>
              <a:off x="8102604" y="546100"/>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a:solidFill>
                    <a:srgbClr val="000000"/>
                  </a:solidFill>
                </a:rPr>
                <a:t>Legend</a:t>
              </a:r>
            </a:p>
          </p:txBody>
        </p:sp>
        <p:sp>
          <p:nvSpPr>
            <p:cNvPr id="83" name="Legend3"/>
            <p:cNvSpPr>
              <a:spLocks noChangeArrowheads="1"/>
            </p:cNvSpPr>
            <p:nvPr/>
          </p:nvSpPr>
          <p:spPr bwMode="ltGray">
            <a:xfrm>
              <a:off x="8102604" y="825501"/>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a:solidFill>
                    <a:srgbClr val="000000"/>
                  </a:solidFill>
                </a:rPr>
                <a:t>Legend</a:t>
              </a:r>
            </a:p>
          </p:txBody>
        </p:sp>
      </p:grpSp>
      <p:grpSp>
        <p:nvGrpSpPr>
          <p:cNvPr id="84" name="LegendMoons" hidden="1"/>
          <p:cNvGrpSpPr/>
          <p:nvPr userDrawn="1"/>
        </p:nvGrpSpPr>
        <p:grpSpPr bwMode="ltGray">
          <a:xfrm>
            <a:off x="10782388" y="1229283"/>
            <a:ext cx="1110445" cy="1742021"/>
            <a:chOff x="7769225" y="250825"/>
            <a:chExt cx="832834" cy="1306516"/>
          </a:xfrm>
        </p:grpSpPr>
        <p:grpSp>
          <p:nvGrpSpPr>
            <p:cNvPr id="85" name="MoonLegend1"/>
            <p:cNvGrpSpPr>
              <a:grpSpLocks noChangeAspect="1"/>
            </p:cNvGrpSpPr>
            <p:nvPr>
              <p:custDataLst>
                <p:tags r:id="rId8"/>
              </p:custDataLst>
            </p:nvPr>
          </p:nvGrpSpPr>
          <p:grpSpPr bwMode="ltGray">
            <a:xfrm>
              <a:off x="7769225" y="250825"/>
              <a:ext cx="209550" cy="209551"/>
              <a:chOff x="4533" y="183"/>
              <a:chExt cx="144" cy="144"/>
            </a:xfrm>
          </p:grpSpPr>
          <p:sp>
            <p:nvSpPr>
              <p:cNvPr id="103" name="Oval 38"/>
              <p:cNvSpPr>
                <a:spLocks noChangeAspect="1" noChangeArrowheads="1"/>
              </p:cNvSpPr>
              <p:nvPr>
                <p:custDataLst>
                  <p:tags r:id="rId21"/>
                </p:custDataLst>
              </p:nvPr>
            </p:nvSpPr>
            <p:spPr bwMode="ltGray">
              <a:xfrm>
                <a:off x="4533" y="183"/>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a:solidFill>
                    <a:srgbClr val="000000"/>
                  </a:solidFill>
                </a:endParaRPr>
              </a:p>
            </p:txBody>
          </p:sp>
          <p:sp>
            <p:nvSpPr>
              <p:cNvPr id="104" name="Arc 39"/>
              <p:cNvSpPr>
                <a:spLocks noChangeAspect="1"/>
              </p:cNvSpPr>
              <p:nvPr>
                <p:custDataLst>
                  <p:tags r:id="rId22"/>
                </p:custDataLst>
              </p:nvPr>
            </p:nvSpPr>
            <p:spPr bwMode="ltGray">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a:solidFill>
                    <a:srgbClr val="000000"/>
                  </a:solidFill>
                </a:endParaRPr>
              </a:p>
            </p:txBody>
          </p:sp>
        </p:grpSp>
        <p:grpSp>
          <p:nvGrpSpPr>
            <p:cNvPr id="86" name="MoonLegend2"/>
            <p:cNvGrpSpPr>
              <a:grpSpLocks noChangeAspect="1"/>
            </p:cNvGrpSpPr>
            <p:nvPr>
              <p:custDataLst>
                <p:tags r:id="rId9"/>
              </p:custDataLst>
            </p:nvPr>
          </p:nvGrpSpPr>
          <p:grpSpPr bwMode="ltGray">
            <a:xfrm>
              <a:off x="7769225" y="525066"/>
              <a:ext cx="209550" cy="209551"/>
              <a:chOff x="1694" y="2044"/>
              <a:chExt cx="160" cy="160"/>
            </a:xfrm>
          </p:grpSpPr>
          <p:sp>
            <p:nvSpPr>
              <p:cNvPr id="101" name="Oval 41"/>
              <p:cNvSpPr>
                <a:spLocks noChangeAspect="1" noChangeArrowheads="1"/>
              </p:cNvSpPr>
              <p:nvPr>
                <p:custDataLst>
                  <p:tags r:id="rId19"/>
                </p:custDataLst>
              </p:nvPr>
            </p:nvSpPr>
            <p:spPr bwMode="ltGray">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a:solidFill>
                    <a:srgbClr val="000000"/>
                  </a:solidFill>
                </a:endParaRPr>
              </a:p>
            </p:txBody>
          </p:sp>
          <p:sp>
            <p:nvSpPr>
              <p:cNvPr id="102" name="Arc 42"/>
              <p:cNvSpPr>
                <a:spLocks noChangeAspect="1"/>
              </p:cNvSpPr>
              <p:nvPr>
                <p:custDataLst>
                  <p:tags r:id="rId20"/>
                </p:custDataLst>
              </p:nvPr>
            </p:nvSpPr>
            <p:spPr bwMode="ltGray">
              <a:xfrm>
                <a:off x="1694" y="2044"/>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a:solidFill>
                    <a:srgbClr val="000000"/>
                  </a:solidFill>
                </a:endParaRPr>
              </a:p>
            </p:txBody>
          </p:sp>
        </p:grpSp>
        <p:grpSp>
          <p:nvGrpSpPr>
            <p:cNvPr id="87" name="MoonLegend4"/>
            <p:cNvGrpSpPr>
              <a:grpSpLocks noChangeAspect="1"/>
            </p:cNvGrpSpPr>
            <p:nvPr>
              <p:custDataLst>
                <p:tags r:id="rId10"/>
              </p:custDataLst>
            </p:nvPr>
          </p:nvGrpSpPr>
          <p:grpSpPr bwMode="ltGray">
            <a:xfrm>
              <a:off x="7769225" y="1073548"/>
              <a:ext cx="209550" cy="209551"/>
              <a:chOff x="4495" y="1198"/>
              <a:chExt cx="160" cy="160"/>
            </a:xfrm>
          </p:grpSpPr>
          <p:sp>
            <p:nvSpPr>
              <p:cNvPr id="99" name="Oval 47"/>
              <p:cNvSpPr>
                <a:spLocks noChangeAspect="1" noChangeArrowheads="1"/>
              </p:cNvSpPr>
              <p:nvPr>
                <p:custDataLst>
                  <p:tags r:id="rId17"/>
                </p:custDataLst>
              </p:nvPr>
            </p:nvSpPr>
            <p:spPr bwMode="ltGray">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a:solidFill>
                    <a:srgbClr val="000000"/>
                  </a:solidFill>
                </a:endParaRPr>
              </a:p>
            </p:txBody>
          </p:sp>
          <p:sp>
            <p:nvSpPr>
              <p:cNvPr id="100" name="Arc 48"/>
              <p:cNvSpPr>
                <a:spLocks noChangeAspect="1"/>
              </p:cNvSpPr>
              <p:nvPr>
                <p:custDataLst>
                  <p:tags r:id="rId18"/>
                </p:custDataLst>
              </p:nvPr>
            </p:nvSpPr>
            <p:spPr bwMode="ltGray">
              <a:xfrm>
                <a:off x="4495" y="1198"/>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a:solidFill>
                    <a:srgbClr val="000000"/>
                  </a:solidFill>
                </a:endParaRPr>
              </a:p>
            </p:txBody>
          </p:sp>
        </p:grpSp>
        <p:grpSp>
          <p:nvGrpSpPr>
            <p:cNvPr id="88" name="MoonLegend5"/>
            <p:cNvGrpSpPr>
              <a:grpSpLocks noChangeAspect="1"/>
            </p:cNvGrpSpPr>
            <p:nvPr>
              <p:custDataLst>
                <p:tags r:id="rId11"/>
              </p:custDataLst>
            </p:nvPr>
          </p:nvGrpSpPr>
          <p:grpSpPr bwMode="ltGray">
            <a:xfrm>
              <a:off x="7769225" y="1347790"/>
              <a:ext cx="209550" cy="209551"/>
              <a:chOff x="4495" y="1440"/>
              <a:chExt cx="160" cy="160"/>
            </a:xfrm>
          </p:grpSpPr>
          <p:sp>
            <p:nvSpPr>
              <p:cNvPr id="97" name="Oval 50"/>
              <p:cNvSpPr>
                <a:spLocks noChangeAspect="1" noChangeArrowheads="1"/>
              </p:cNvSpPr>
              <p:nvPr>
                <p:custDataLst>
                  <p:tags r:id="rId15"/>
                </p:custDataLst>
              </p:nvPr>
            </p:nvSpPr>
            <p:spPr bwMode="ltGray">
              <a:xfrm>
                <a:off x="4495" y="144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a:solidFill>
                    <a:srgbClr val="000000"/>
                  </a:solidFill>
                </a:endParaRPr>
              </a:p>
            </p:txBody>
          </p:sp>
          <p:sp>
            <p:nvSpPr>
              <p:cNvPr id="98" name="Oval 51"/>
              <p:cNvSpPr>
                <a:spLocks noChangeAspect="1" noChangeArrowheads="1"/>
              </p:cNvSpPr>
              <p:nvPr>
                <p:custDataLst>
                  <p:tags r:id="rId16"/>
                </p:custDataLst>
              </p:nvPr>
            </p:nvSpPr>
            <p:spPr bwMode="ltGray">
              <a:xfrm>
                <a:off x="4495" y="1440"/>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a:solidFill>
                    <a:srgbClr val="000000"/>
                  </a:solidFill>
                </a:endParaRPr>
              </a:p>
            </p:txBody>
          </p:sp>
        </p:grpSp>
        <p:grpSp>
          <p:nvGrpSpPr>
            <p:cNvPr id="89" name="MoonLegend3"/>
            <p:cNvGrpSpPr>
              <a:grpSpLocks noChangeAspect="1"/>
            </p:cNvGrpSpPr>
            <p:nvPr>
              <p:custDataLst>
                <p:tags r:id="rId12"/>
              </p:custDataLst>
            </p:nvPr>
          </p:nvGrpSpPr>
          <p:grpSpPr bwMode="ltGray">
            <a:xfrm>
              <a:off x="7769225" y="799307"/>
              <a:ext cx="209550" cy="209551"/>
              <a:chOff x="4495" y="1198"/>
              <a:chExt cx="160" cy="160"/>
            </a:xfrm>
          </p:grpSpPr>
          <p:sp>
            <p:nvSpPr>
              <p:cNvPr id="95" name="Oval 47"/>
              <p:cNvSpPr>
                <a:spLocks noChangeAspect="1" noChangeArrowheads="1"/>
              </p:cNvSpPr>
              <p:nvPr>
                <p:custDataLst>
                  <p:tags r:id="rId13"/>
                </p:custDataLst>
              </p:nvPr>
            </p:nvSpPr>
            <p:spPr bwMode="ltGray">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a:solidFill>
                    <a:srgbClr val="000000"/>
                  </a:solidFill>
                </a:endParaRPr>
              </a:p>
            </p:txBody>
          </p:sp>
          <p:sp>
            <p:nvSpPr>
              <p:cNvPr id="96" name="Arc 48"/>
              <p:cNvSpPr>
                <a:spLocks noChangeAspect="1"/>
              </p:cNvSpPr>
              <p:nvPr>
                <p:custDataLst>
                  <p:tags r:id="rId14"/>
                </p:custDataLst>
              </p:nvPr>
            </p:nvSpPr>
            <p:spPr bwMode="ltGray">
              <a:xfrm>
                <a:off x="4495" y="1198"/>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pPr>
                <a:endParaRPr lang="en-US" sz="1632">
                  <a:solidFill>
                    <a:srgbClr val="000000"/>
                  </a:solidFill>
                </a:endParaRPr>
              </a:p>
            </p:txBody>
          </p:sp>
        </p:grpSp>
        <p:sp>
          <p:nvSpPr>
            <p:cNvPr id="90" name="Legend1"/>
            <p:cNvSpPr>
              <a:spLocks noChangeArrowheads="1"/>
            </p:cNvSpPr>
            <p:nvPr/>
          </p:nvSpPr>
          <p:spPr bwMode="ltGray">
            <a:xfrm>
              <a:off x="8089900" y="263525"/>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a:solidFill>
                    <a:srgbClr val="000000"/>
                  </a:solidFill>
                </a:rPr>
                <a:t>Legend</a:t>
              </a:r>
            </a:p>
          </p:txBody>
        </p:sp>
        <p:sp>
          <p:nvSpPr>
            <p:cNvPr id="91" name="Legend2"/>
            <p:cNvSpPr>
              <a:spLocks noChangeArrowheads="1"/>
            </p:cNvSpPr>
            <p:nvPr/>
          </p:nvSpPr>
          <p:spPr bwMode="ltGray">
            <a:xfrm>
              <a:off x="8089900" y="538163"/>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a:solidFill>
                    <a:srgbClr val="000000"/>
                  </a:solidFill>
                </a:rPr>
                <a:t>Legend</a:t>
              </a:r>
            </a:p>
          </p:txBody>
        </p:sp>
        <p:sp>
          <p:nvSpPr>
            <p:cNvPr id="92" name="Legend3"/>
            <p:cNvSpPr>
              <a:spLocks noChangeArrowheads="1"/>
            </p:cNvSpPr>
            <p:nvPr/>
          </p:nvSpPr>
          <p:spPr bwMode="ltGray">
            <a:xfrm>
              <a:off x="8089900" y="812802"/>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a:solidFill>
                    <a:srgbClr val="000000"/>
                  </a:solidFill>
                </a:rPr>
                <a:t>Legend</a:t>
              </a:r>
            </a:p>
          </p:txBody>
        </p:sp>
        <p:sp>
          <p:nvSpPr>
            <p:cNvPr id="93" name="Legend4"/>
            <p:cNvSpPr>
              <a:spLocks noChangeArrowheads="1"/>
            </p:cNvSpPr>
            <p:nvPr/>
          </p:nvSpPr>
          <p:spPr bwMode="ltGray">
            <a:xfrm>
              <a:off x="8089900" y="1084265"/>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a:solidFill>
                    <a:srgbClr val="000000"/>
                  </a:solidFill>
                </a:rPr>
                <a:t>Legend</a:t>
              </a:r>
            </a:p>
          </p:txBody>
        </p:sp>
        <p:sp>
          <p:nvSpPr>
            <p:cNvPr id="94" name="Legend5"/>
            <p:cNvSpPr>
              <a:spLocks noChangeArrowheads="1"/>
            </p:cNvSpPr>
            <p:nvPr/>
          </p:nvSpPr>
          <p:spPr bwMode="ltGray">
            <a:xfrm>
              <a:off x="8089900" y="1360490"/>
              <a:ext cx="512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1193412" fontAlgn="base">
                <a:spcBef>
                  <a:spcPct val="0"/>
                </a:spcBef>
                <a:spcAft>
                  <a:spcPct val="0"/>
                </a:spcAft>
                <a:buClr>
                  <a:srgbClr val="DC291E"/>
                </a:buClr>
              </a:pPr>
              <a:r>
                <a:rPr lang="en-US" sz="1600">
                  <a:solidFill>
                    <a:srgbClr val="000000"/>
                  </a:solidFill>
                </a:rPr>
                <a:t>Legend</a:t>
              </a:r>
            </a:p>
          </p:txBody>
        </p:sp>
      </p:grpSp>
      <p:pic>
        <p:nvPicPr>
          <p:cNvPr id="61" name="Picture 60"/>
          <p:cNvPicPr>
            <a:picLocks noChangeAspect="1"/>
          </p:cNvPicPr>
          <p:nvPr userDrawn="1"/>
        </p:nvPicPr>
        <p:blipFill>
          <a:blip r:embed="rId26"/>
          <a:stretch>
            <a:fillRect/>
          </a:stretch>
        </p:blipFill>
        <p:spPr>
          <a:xfrm>
            <a:off x="9737721" y="6411177"/>
            <a:ext cx="1696547" cy="322434"/>
          </a:xfrm>
          <a:prstGeom prst="rect">
            <a:avLst/>
          </a:prstGeom>
        </p:spPr>
      </p:pic>
      <p:sp>
        <p:nvSpPr>
          <p:cNvPr id="5" name="MSIPCMContentMarking" descr="{&quot;HashCode&quot;:427984535,&quot;Placement&quot;:&quot;Footer&quot;}">
            <a:extLst>
              <a:ext uri="{FF2B5EF4-FFF2-40B4-BE49-F238E27FC236}">
                <a16:creationId xmlns:a16="http://schemas.microsoft.com/office/drawing/2014/main" id="{178EEA42-9351-453A-B816-0C1A5883FF41}"/>
              </a:ext>
            </a:extLst>
          </p:cNvPr>
          <p:cNvSpPr txBox="1"/>
          <p:nvPr userDrawn="1"/>
        </p:nvSpPr>
        <p:spPr>
          <a:xfrm>
            <a:off x="5343543" y="6595656"/>
            <a:ext cx="1504914" cy="262344"/>
          </a:xfrm>
          <a:prstGeom prst="rect">
            <a:avLst/>
          </a:prstGeom>
          <a:noFill/>
        </p:spPr>
        <p:txBody>
          <a:bodyPr vert="horz" wrap="square" lIns="0" tIns="0" rIns="0" bIns="0" rtlCol="0" anchor="ctr" anchorCtr="1">
            <a:spAutoFit/>
          </a:bodyPr>
          <a:lstStyle/>
          <a:p>
            <a:pPr algn="ctr">
              <a:spcBef>
                <a:spcPts val="0"/>
              </a:spcBef>
              <a:spcAft>
                <a:spcPts val="0"/>
              </a:spcAft>
            </a:pPr>
            <a:r>
              <a:rPr lang="en-US" sz="1000">
                <a:solidFill>
                  <a:srgbClr val="000000"/>
                </a:solidFill>
                <a:latin typeface="Calibri" panose="020F0502020204030204" pitchFamily="34" charset="0"/>
              </a:rPr>
              <a:t>Classified - Confidential</a:t>
            </a:r>
          </a:p>
        </p:txBody>
      </p:sp>
    </p:spTree>
    <p:extLst>
      <p:ext uri="{BB962C8B-B14F-4D97-AF65-F5344CB8AC3E}">
        <p14:creationId xmlns:p14="http://schemas.microsoft.com/office/powerpoint/2010/main" val="348764567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Lst>
  <p:hf hdr="0" ftr="0" dt="0"/>
  <p:txStyles>
    <p:titleStyle>
      <a:lvl1pPr algn="l" defTabSz="913230" rtl="0" eaLnBrk="1" fontAlgn="base" hangingPunct="1">
        <a:spcBef>
          <a:spcPct val="0"/>
        </a:spcBef>
        <a:spcAft>
          <a:spcPct val="0"/>
        </a:spcAft>
        <a:tabLst>
          <a:tab pos="275263" algn="l"/>
        </a:tabLst>
        <a:defRPr lang="x-none" sz="2666" b="0" baseline="0">
          <a:solidFill>
            <a:schemeClr val="bg1"/>
          </a:solidFill>
          <a:latin typeface="+mj-lt"/>
          <a:ea typeface="+mj-ea"/>
          <a:cs typeface="+mj-cs"/>
        </a:defRPr>
      </a:lvl1pPr>
      <a:lvl2pPr algn="l" defTabSz="913230" rtl="0" eaLnBrk="1" fontAlgn="base" hangingPunct="1">
        <a:spcBef>
          <a:spcPct val="0"/>
        </a:spcBef>
        <a:spcAft>
          <a:spcPct val="0"/>
        </a:spcAft>
        <a:defRPr lang="x-none" sz="1938" b="1">
          <a:solidFill>
            <a:schemeClr val="tx2"/>
          </a:solidFill>
          <a:latin typeface="Arial" charset="0"/>
        </a:defRPr>
      </a:lvl2pPr>
      <a:lvl3pPr algn="l" defTabSz="913230" rtl="0" eaLnBrk="1" fontAlgn="base" hangingPunct="1">
        <a:spcBef>
          <a:spcPct val="0"/>
        </a:spcBef>
        <a:spcAft>
          <a:spcPct val="0"/>
        </a:spcAft>
        <a:defRPr lang="x-none" sz="1938" b="1">
          <a:solidFill>
            <a:schemeClr val="tx2"/>
          </a:solidFill>
          <a:latin typeface="Arial" charset="0"/>
        </a:defRPr>
      </a:lvl3pPr>
      <a:lvl4pPr algn="l" defTabSz="913230" rtl="0" eaLnBrk="1" fontAlgn="base" hangingPunct="1">
        <a:spcBef>
          <a:spcPct val="0"/>
        </a:spcBef>
        <a:spcAft>
          <a:spcPct val="0"/>
        </a:spcAft>
        <a:defRPr lang="x-none" sz="1938" b="1">
          <a:solidFill>
            <a:schemeClr val="tx2"/>
          </a:solidFill>
          <a:latin typeface="Arial" charset="0"/>
        </a:defRPr>
      </a:lvl4pPr>
      <a:lvl5pPr algn="l" defTabSz="913230" rtl="0" eaLnBrk="1" fontAlgn="base" hangingPunct="1">
        <a:spcBef>
          <a:spcPct val="0"/>
        </a:spcBef>
        <a:spcAft>
          <a:spcPct val="0"/>
        </a:spcAft>
        <a:defRPr lang="x-none" sz="1938" b="1">
          <a:solidFill>
            <a:schemeClr val="tx2"/>
          </a:solidFill>
          <a:latin typeface="Arial" charset="0"/>
        </a:defRPr>
      </a:lvl5pPr>
      <a:lvl6pPr marL="466330" algn="l" defTabSz="913230" rtl="0" eaLnBrk="1" fontAlgn="base" hangingPunct="1">
        <a:spcBef>
          <a:spcPct val="0"/>
        </a:spcBef>
        <a:spcAft>
          <a:spcPct val="0"/>
        </a:spcAft>
        <a:defRPr lang="x-none" sz="1938" b="1">
          <a:solidFill>
            <a:schemeClr val="tx2"/>
          </a:solidFill>
          <a:latin typeface="Arial" charset="0"/>
        </a:defRPr>
      </a:lvl6pPr>
      <a:lvl7pPr marL="932659" algn="l" defTabSz="913230" rtl="0" eaLnBrk="1" fontAlgn="base" hangingPunct="1">
        <a:spcBef>
          <a:spcPct val="0"/>
        </a:spcBef>
        <a:spcAft>
          <a:spcPct val="0"/>
        </a:spcAft>
        <a:defRPr lang="x-none" sz="1938" b="1">
          <a:solidFill>
            <a:schemeClr val="tx2"/>
          </a:solidFill>
          <a:latin typeface="Arial" charset="0"/>
        </a:defRPr>
      </a:lvl7pPr>
      <a:lvl8pPr marL="1398988" algn="l" defTabSz="913230" rtl="0" eaLnBrk="1" fontAlgn="base" hangingPunct="1">
        <a:spcBef>
          <a:spcPct val="0"/>
        </a:spcBef>
        <a:spcAft>
          <a:spcPct val="0"/>
        </a:spcAft>
        <a:defRPr lang="x-none" sz="1938" b="1">
          <a:solidFill>
            <a:schemeClr val="tx2"/>
          </a:solidFill>
          <a:latin typeface="Arial" charset="0"/>
        </a:defRPr>
      </a:lvl8pPr>
      <a:lvl9pPr marL="1865319" algn="l" defTabSz="913230" rtl="0" eaLnBrk="1" fontAlgn="base" hangingPunct="1">
        <a:spcBef>
          <a:spcPct val="0"/>
        </a:spcBef>
        <a:spcAft>
          <a:spcPct val="0"/>
        </a:spcAft>
        <a:defRPr lang="x-none" sz="1938" b="1">
          <a:solidFill>
            <a:schemeClr val="tx2"/>
          </a:solidFill>
          <a:latin typeface="Arial" charset="0"/>
        </a:defRPr>
      </a:lvl9pPr>
    </p:titleStyle>
    <p:bodyStyle>
      <a:lvl1pPr marL="0" indent="0" algn="l" defTabSz="913230" rtl="0" eaLnBrk="1" fontAlgn="base" hangingPunct="1">
        <a:spcBef>
          <a:spcPct val="0"/>
        </a:spcBef>
        <a:spcAft>
          <a:spcPct val="0"/>
        </a:spcAft>
        <a:buClr>
          <a:schemeClr val="tx2"/>
        </a:buClr>
        <a:buSzPct val="100000"/>
        <a:defRPr lang="x-none" sz="2132" baseline="0">
          <a:solidFill>
            <a:schemeClr val="tx1"/>
          </a:solidFill>
          <a:latin typeface="+mn-lt"/>
          <a:ea typeface="+mn-ea"/>
          <a:cs typeface="+mn-cs"/>
        </a:defRPr>
      </a:lvl1pPr>
      <a:lvl2pPr marL="197543" indent="-195923" algn="l" defTabSz="913230" rtl="0" eaLnBrk="1" fontAlgn="base" hangingPunct="1">
        <a:spcBef>
          <a:spcPct val="0"/>
        </a:spcBef>
        <a:spcAft>
          <a:spcPct val="0"/>
        </a:spcAft>
        <a:buClr>
          <a:schemeClr val="tx2"/>
        </a:buClr>
        <a:buSzPct val="125000"/>
        <a:buFont typeface="Arial" panose="020B0604020202020204" pitchFamily="34" charset="0"/>
        <a:buChar char="•"/>
        <a:defRPr lang="x-none" sz="2132" baseline="0">
          <a:solidFill>
            <a:schemeClr val="tx1"/>
          </a:solidFill>
          <a:latin typeface="+mn-lt"/>
        </a:defRPr>
      </a:lvl2pPr>
      <a:lvl3pPr marL="466330" indent="-267168" algn="l" defTabSz="913230" rtl="0" eaLnBrk="1" fontAlgn="base" hangingPunct="1">
        <a:spcBef>
          <a:spcPct val="0"/>
        </a:spcBef>
        <a:spcAft>
          <a:spcPct val="0"/>
        </a:spcAft>
        <a:buClr>
          <a:schemeClr val="tx2"/>
        </a:buClr>
        <a:buSzPct val="120000"/>
        <a:buFont typeface="Arial" charset="0"/>
        <a:buChar char="–"/>
        <a:defRPr lang="x-none" sz="2132" baseline="0">
          <a:solidFill>
            <a:schemeClr val="tx1"/>
          </a:solidFill>
          <a:latin typeface="+mn-lt"/>
        </a:defRPr>
      </a:lvl3pPr>
      <a:lvl4pPr marL="626631" indent="-158681" algn="l" defTabSz="913230" rtl="0" eaLnBrk="1" fontAlgn="base" hangingPunct="1">
        <a:spcBef>
          <a:spcPct val="0"/>
        </a:spcBef>
        <a:spcAft>
          <a:spcPct val="0"/>
        </a:spcAft>
        <a:buClr>
          <a:schemeClr val="tx2"/>
        </a:buClr>
        <a:buSzPct val="100000"/>
        <a:buFont typeface="Arial" panose="020B0604020202020204" pitchFamily="34" charset="0"/>
        <a:buChar char="•"/>
        <a:defRPr lang="x-none" sz="2132" baseline="0">
          <a:solidFill>
            <a:schemeClr val="tx1"/>
          </a:solidFill>
          <a:latin typeface="+mn-lt"/>
        </a:defRPr>
      </a:lvl4pPr>
      <a:lvl5pPr marL="764780" indent="-132775" algn="l" defTabSz="913230" rtl="0" eaLnBrk="1" fontAlgn="base" hangingPunct="1">
        <a:spcBef>
          <a:spcPct val="0"/>
        </a:spcBef>
        <a:spcAft>
          <a:spcPct val="0"/>
        </a:spcAft>
        <a:buClr>
          <a:schemeClr val="tx2"/>
        </a:buClr>
        <a:buSzPct val="89000"/>
        <a:buFont typeface="Arial" charset="0"/>
        <a:buChar char="-"/>
        <a:defRPr lang="x-none" sz="2132" baseline="0">
          <a:solidFill>
            <a:schemeClr val="tx1"/>
          </a:solidFill>
          <a:latin typeface="+mn-lt"/>
        </a:defRPr>
      </a:lvl5pPr>
      <a:lvl6pPr marL="764780" indent="-132775" algn="l" defTabSz="913230"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6pPr>
      <a:lvl7pPr marL="764780" indent="-132775" algn="l" defTabSz="913230"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7pPr>
      <a:lvl8pPr marL="764780" indent="-132775" algn="l" defTabSz="913230"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8pPr>
      <a:lvl9pPr marL="764780" indent="-132775" algn="l" defTabSz="913230" rtl="0" eaLnBrk="1" fontAlgn="base" hangingPunct="1">
        <a:spcBef>
          <a:spcPct val="0"/>
        </a:spcBef>
        <a:spcAft>
          <a:spcPct val="0"/>
        </a:spcAft>
        <a:buClr>
          <a:schemeClr val="tx2"/>
        </a:buClr>
        <a:buSzPct val="89000"/>
        <a:buFont typeface="Arial" charset="0"/>
        <a:buChar char="-"/>
        <a:defRPr lang="x-none" sz="1632" baseline="0">
          <a:solidFill>
            <a:schemeClr val="tx1"/>
          </a:solidFill>
          <a:latin typeface="+mn-lt"/>
        </a:defRPr>
      </a:lvl9pPr>
    </p:bodyStyle>
    <p:otherStyle>
      <a:defPPr>
        <a:defRPr lang="x-none"/>
      </a:defPPr>
      <a:lvl1pPr marL="0" algn="l" defTabSz="932659" rtl="0" eaLnBrk="1" latinLnBrk="0" hangingPunct="1">
        <a:defRPr lang="x-none" sz="1836" kern="1200">
          <a:solidFill>
            <a:schemeClr val="tx1"/>
          </a:solidFill>
          <a:latin typeface="+mn-lt"/>
          <a:ea typeface="+mn-ea"/>
          <a:cs typeface="+mn-cs"/>
        </a:defRPr>
      </a:lvl1pPr>
      <a:lvl2pPr marL="466330" algn="l" defTabSz="932659" rtl="0" eaLnBrk="1" latinLnBrk="0" hangingPunct="1">
        <a:defRPr lang="x-none" sz="1836" kern="1200">
          <a:solidFill>
            <a:schemeClr val="tx1"/>
          </a:solidFill>
          <a:latin typeface="+mn-lt"/>
          <a:ea typeface="+mn-ea"/>
          <a:cs typeface="+mn-cs"/>
        </a:defRPr>
      </a:lvl2pPr>
      <a:lvl3pPr marL="932659" algn="l" defTabSz="932659" rtl="0" eaLnBrk="1" latinLnBrk="0" hangingPunct="1">
        <a:defRPr lang="x-none" sz="1836" kern="1200">
          <a:solidFill>
            <a:schemeClr val="tx1"/>
          </a:solidFill>
          <a:latin typeface="+mn-lt"/>
          <a:ea typeface="+mn-ea"/>
          <a:cs typeface="+mn-cs"/>
        </a:defRPr>
      </a:lvl3pPr>
      <a:lvl4pPr marL="1398988" algn="l" defTabSz="932659" rtl="0" eaLnBrk="1" latinLnBrk="0" hangingPunct="1">
        <a:defRPr lang="x-none" sz="1836" kern="1200">
          <a:solidFill>
            <a:schemeClr val="tx1"/>
          </a:solidFill>
          <a:latin typeface="+mn-lt"/>
          <a:ea typeface="+mn-ea"/>
          <a:cs typeface="+mn-cs"/>
        </a:defRPr>
      </a:lvl4pPr>
      <a:lvl5pPr marL="1865319" algn="l" defTabSz="932659" rtl="0" eaLnBrk="1" latinLnBrk="0" hangingPunct="1">
        <a:defRPr lang="x-none" sz="1836" kern="1200">
          <a:solidFill>
            <a:schemeClr val="tx1"/>
          </a:solidFill>
          <a:latin typeface="+mn-lt"/>
          <a:ea typeface="+mn-ea"/>
          <a:cs typeface="+mn-cs"/>
        </a:defRPr>
      </a:lvl5pPr>
      <a:lvl6pPr marL="2331648" algn="l" defTabSz="932659" rtl="0" eaLnBrk="1" latinLnBrk="0" hangingPunct="1">
        <a:defRPr lang="x-none" sz="1836" kern="1200">
          <a:solidFill>
            <a:schemeClr val="tx1"/>
          </a:solidFill>
          <a:latin typeface="+mn-lt"/>
          <a:ea typeface="+mn-ea"/>
          <a:cs typeface="+mn-cs"/>
        </a:defRPr>
      </a:lvl6pPr>
      <a:lvl7pPr marL="2797977" algn="l" defTabSz="932659" rtl="0" eaLnBrk="1" latinLnBrk="0" hangingPunct="1">
        <a:defRPr lang="x-none" sz="1836" kern="1200">
          <a:solidFill>
            <a:schemeClr val="tx1"/>
          </a:solidFill>
          <a:latin typeface="+mn-lt"/>
          <a:ea typeface="+mn-ea"/>
          <a:cs typeface="+mn-cs"/>
        </a:defRPr>
      </a:lvl7pPr>
      <a:lvl8pPr marL="3264306" algn="l" defTabSz="932659" rtl="0" eaLnBrk="1" latinLnBrk="0" hangingPunct="1">
        <a:defRPr lang="x-none" sz="1836" kern="1200">
          <a:solidFill>
            <a:schemeClr val="tx1"/>
          </a:solidFill>
          <a:latin typeface="+mn-lt"/>
          <a:ea typeface="+mn-ea"/>
          <a:cs typeface="+mn-cs"/>
        </a:defRPr>
      </a:lvl8pPr>
      <a:lvl9pPr marL="3730636" algn="l" defTabSz="932659" rtl="0" eaLnBrk="1" latinLnBrk="0" hangingPunct="1">
        <a:defRPr lang="x-none" sz="1836"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96994" name="Rectangle 2"/>
          <p:cNvSpPr>
            <a:spLocks noGrp="1" noChangeArrowheads="1"/>
          </p:cNvSpPr>
          <p:nvPr>
            <p:ph type="body" idx="1"/>
          </p:nvPr>
        </p:nvSpPr>
        <p:spPr bwMode="auto">
          <a:xfrm>
            <a:off x="795471" y="1381125"/>
            <a:ext cx="10788689" cy="41910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a:t>Supporting Points</a:t>
            </a:r>
          </a:p>
          <a:p>
            <a:pPr lvl="1"/>
            <a:r>
              <a:rPr lang="en-US"/>
              <a:t>Second level</a:t>
            </a:r>
          </a:p>
          <a:p>
            <a:pPr lvl="2"/>
            <a:r>
              <a:rPr lang="en-US"/>
              <a:t>Third Level</a:t>
            </a:r>
          </a:p>
          <a:p>
            <a:pPr lvl="3"/>
            <a:r>
              <a:rPr lang="en-US"/>
              <a:t>Fourth level</a:t>
            </a:r>
          </a:p>
          <a:p>
            <a:pPr lvl="3"/>
            <a:endParaRPr lang="en-US"/>
          </a:p>
        </p:txBody>
      </p:sp>
      <p:sp>
        <p:nvSpPr>
          <p:cNvPr id="596995" name="Rectangle 3"/>
          <p:cNvSpPr>
            <a:spLocks noGrp="1" noChangeArrowheads="1"/>
          </p:cNvSpPr>
          <p:nvPr>
            <p:ph type="title"/>
          </p:nvPr>
        </p:nvSpPr>
        <p:spPr bwMode="auto">
          <a:xfrm>
            <a:off x="562888" y="381000"/>
            <a:ext cx="11062315" cy="838200"/>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p>
            <a:pPr lvl="0"/>
            <a:r>
              <a:rPr lang="en-US"/>
              <a:t>What is the Key Takeaway from the Slide?</a:t>
            </a:r>
          </a:p>
        </p:txBody>
      </p:sp>
    </p:spTree>
    <p:extLst>
      <p:ext uri="{BB962C8B-B14F-4D97-AF65-F5344CB8AC3E}">
        <p14:creationId xmlns:p14="http://schemas.microsoft.com/office/powerpoint/2010/main" val="809528209"/>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Lst>
  <p:txStyles>
    <p:titleStyle>
      <a:lvl1pPr algn="l" rtl="0" eaLnBrk="1" fontAlgn="base" hangingPunct="1">
        <a:lnSpc>
          <a:spcPct val="90000"/>
        </a:lnSpc>
        <a:spcBef>
          <a:spcPct val="0"/>
        </a:spcBef>
        <a:spcAft>
          <a:spcPct val="0"/>
        </a:spcAft>
        <a:defRPr sz="2200" b="1">
          <a:solidFill>
            <a:schemeClr val="tx1"/>
          </a:solidFill>
          <a:latin typeface="+mj-lt"/>
          <a:ea typeface="+mj-ea"/>
          <a:cs typeface="+mj-cs"/>
        </a:defRPr>
      </a:lvl1pPr>
      <a:lvl2pPr algn="l" rtl="0" eaLnBrk="1" fontAlgn="base" hangingPunct="1">
        <a:lnSpc>
          <a:spcPct val="90000"/>
        </a:lnSpc>
        <a:spcBef>
          <a:spcPct val="0"/>
        </a:spcBef>
        <a:spcAft>
          <a:spcPct val="0"/>
        </a:spcAft>
        <a:defRPr sz="2200" b="1">
          <a:solidFill>
            <a:schemeClr val="tx1"/>
          </a:solidFill>
          <a:latin typeface="Arial" charset="0"/>
        </a:defRPr>
      </a:lvl2pPr>
      <a:lvl3pPr algn="l" rtl="0" eaLnBrk="1" fontAlgn="base" hangingPunct="1">
        <a:lnSpc>
          <a:spcPct val="90000"/>
        </a:lnSpc>
        <a:spcBef>
          <a:spcPct val="0"/>
        </a:spcBef>
        <a:spcAft>
          <a:spcPct val="0"/>
        </a:spcAft>
        <a:defRPr sz="2200" b="1">
          <a:solidFill>
            <a:schemeClr val="tx1"/>
          </a:solidFill>
          <a:latin typeface="Arial" charset="0"/>
        </a:defRPr>
      </a:lvl3pPr>
      <a:lvl4pPr algn="l" rtl="0" eaLnBrk="1" fontAlgn="base" hangingPunct="1">
        <a:lnSpc>
          <a:spcPct val="90000"/>
        </a:lnSpc>
        <a:spcBef>
          <a:spcPct val="0"/>
        </a:spcBef>
        <a:spcAft>
          <a:spcPct val="0"/>
        </a:spcAft>
        <a:defRPr sz="2200" b="1">
          <a:solidFill>
            <a:schemeClr val="tx1"/>
          </a:solidFill>
          <a:latin typeface="Arial" charset="0"/>
        </a:defRPr>
      </a:lvl4pPr>
      <a:lvl5pPr algn="l" rtl="0" eaLnBrk="1" fontAlgn="base" hangingPunct="1">
        <a:lnSpc>
          <a:spcPct val="90000"/>
        </a:lnSpc>
        <a:spcBef>
          <a:spcPct val="0"/>
        </a:spcBef>
        <a:spcAft>
          <a:spcPct val="0"/>
        </a:spcAft>
        <a:defRPr sz="2200" b="1">
          <a:solidFill>
            <a:schemeClr val="tx1"/>
          </a:solidFill>
          <a:latin typeface="Arial" charset="0"/>
        </a:defRPr>
      </a:lvl5pPr>
      <a:lvl6pPr marL="457200" algn="l" rtl="0" eaLnBrk="1" fontAlgn="base" hangingPunct="1">
        <a:lnSpc>
          <a:spcPct val="90000"/>
        </a:lnSpc>
        <a:spcBef>
          <a:spcPct val="0"/>
        </a:spcBef>
        <a:spcAft>
          <a:spcPct val="0"/>
        </a:spcAft>
        <a:defRPr sz="2200" b="1">
          <a:solidFill>
            <a:schemeClr val="tx1"/>
          </a:solidFill>
          <a:latin typeface="Arial" charset="0"/>
        </a:defRPr>
      </a:lvl6pPr>
      <a:lvl7pPr marL="914400" algn="l" rtl="0" eaLnBrk="1" fontAlgn="base" hangingPunct="1">
        <a:lnSpc>
          <a:spcPct val="90000"/>
        </a:lnSpc>
        <a:spcBef>
          <a:spcPct val="0"/>
        </a:spcBef>
        <a:spcAft>
          <a:spcPct val="0"/>
        </a:spcAft>
        <a:defRPr sz="2200" b="1">
          <a:solidFill>
            <a:schemeClr val="tx1"/>
          </a:solidFill>
          <a:latin typeface="Arial" charset="0"/>
        </a:defRPr>
      </a:lvl7pPr>
      <a:lvl8pPr marL="1371600" algn="l" rtl="0" eaLnBrk="1" fontAlgn="base" hangingPunct="1">
        <a:lnSpc>
          <a:spcPct val="90000"/>
        </a:lnSpc>
        <a:spcBef>
          <a:spcPct val="0"/>
        </a:spcBef>
        <a:spcAft>
          <a:spcPct val="0"/>
        </a:spcAft>
        <a:defRPr sz="2200" b="1">
          <a:solidFill>
            <a:schemeClr val="tx1"/>
          </a:solidFill>
          <a:latin typeface="Arial" charset="0"/>
        </a:defRPr>
      </a:lvl8pPr>
      <a:lvl9pPr marL="1828800" algn="l" rtl="0" eaLnBrk="1" fontAlgn="base" hangingPunct="1">
        <a:lnSpc>
          <a:spcPct val="90000"/>
        </a:lnSpc>
        <a:spcBef>
          <a:spcPct val="0"/>
        </a:spcBef>
        <a:spcAft>
          <a:spcPct val="0"/>
        </a:spcAft>
        <a:defRPr sz="2200" b="1">
          <a:solidFill>
            <a:schemeClr val="tx1"/>
          </a:solidFill>
          <a:latin typeface="Arial" charset="0"/>
        </a:defRPr>
      </a:lvl9pPr>
    </p:titleStyle>
    <p:bodyStyle>
      <a:lvl1pPr marL="234950" indent="-234950" algn="l" rtl="0" eaLnBrk="1" fontAlgn="base" hangingPunct="1">
        <a:spcBef>
          <a:spcPct val="100000"/>
        </a:spcBef>
        <a:spcAft>
          <a:spcPct val="0"/>
        </a:spcAft>
        <a:buClr>
          <a:srgbClr val="003399"/>
        </a:buClr>
        <a:buFont typeface="Webdings" pitchFamily="18" charset="2"/>
        <a:buChar char="4"/>
        <a:defRPr sz="1600" b="0">
          <a:solidFill>
            <a:schemeClr val="tx1"/>
          </a:solidFill>
          <a:latin typeface="+mn-lt"/>
          <a:ea typeface="+mn-ea"/>
          <a:cs typeface="+mn-cs"/>
        </a:defRPr>
      </a:lvl1pPr>
      <a:lvl2pPr marL="457200" indent="-220663" algn="l" rtl="0" eaLnBrk="1" fontAlgn="base" hangingPunct="1">
        <a:lnSpc>
          <a:spcPct val="90000"/>
        </a:lnSpc>
        <a:spcBef>
          <a:spcPct val="40000"/>
        </a:spcBef>
        <a:spcAft>
          <a:spcPct val="0"/>
        </a:spcAft>
        <a:buClr>
          <a:srgbClr val="003399"/>
        </a:buClr>
        <a:buFont typeface="Arial" pitchFamily="34" charset="0"/>
        <a:buChar char="–"/>
        <a:defRPr sz="1400">
          <a:solidFill>
            <a:schemeClr val="tx1"/>
          </a:solidFill>
          <a:latin typeface="+mn-lt"/>
        </a:defRPr>
      </a:lvl2pPr>
      <a:lvl3pPr marL="623888" indent="-160338" algn="l" rtl="0" eaLnBrk="1" fontAlgn="base" hangingPunct="1">
        <a:lnSpc>
          <a:spcPct val="90000"/>
        </a:lnSpc>
        <a:spcBef>
          <a:spcPct val="40000"/>
        </a:spcBef>
        <a:spcAft>
          <a:spcPct val="0"/>
        </a:spcAft>
        <a:buClr>
          <a:srgbClr val="003399"/>
        </a:buClr>
        <a:buFont typeface="Arial" pitchFamily="34" charset="0"/>
        <a:buChar char="»"/>
        <a:defRPr sz="1300" baseline="0">
          <a:solidFill>
            <a:schemeClr val="tx1"/>
          </a:solidFill>
          <a:latin typeface="+mn-lt"/>
        </a:defRPr>
      </a:lvl3pPr>
      <a:lvl4pPr marL="855663" indent="-173038" algn="l" rtl="0" eaLnBrk="1" fontAlgn="base" hangingPunct="1">
        <a:lnSpc>
          <a:spcPct val="90000"/>
        </a:lnSpc>
        <a:spcBef>
          <a:spcPct val="40000"/>
        </a:spcBef>
        <a:spcAft>
          <a:spcPct val="0"/>
        </a:spcAft>
        <a:buClr>
          <a:srgbClr val="003399"/>
        </a:buClr>
        <a:buFont typeface="Arial" pitchFamily="34" charset="0"/>
        <a:buChar char="•"/>
        <a:defRPr sz="1200">
          <a:solidFill>
            <a:schemeClr val="tx1"/>
          </a:solidFill>
          <a:latin typeface="+mn-lt"/>
        </a:defRPr>
      </a:lvl4pPr>
      <a:lvl5pPr marL="1030288" indent="-115888" algn="l" rtl="0" eaLnBrk="1" fontAlgn="base" hangingPunct="1">
        <a:lnSpc>
          <a:spcPct val="90000"/>
        </a:lnSpc>
        <a:spcBef>
          <a:spcPct val="0"/>
        </a:spcBef>
        <a:spcAft>
          <a:spcPct val="40000"/>
        </a:spcAft>
        <a:buClr>
          <a:schemeClr val="tx1"/>
        </a:buClr>
        <a:buSzPct val="40000"/>
        <a:buFont typeface="Arial" pitchFamily="34" charset="0"/>
        <a:buChar char="»"/>
        <a:defRPr sz="1200" baseline="0">
          <a:solidFill>
            <a:schemeClr val="tx1"/>
          </a:solidFill>
          <a:latin typeface="+mn-lt"/>
        </a:defRPr>
      </a:lvl5pPr>
      <a:lvl6pPr marL="2974975" algn="l" rtl="0" eaLnBrk="1" fontAlgn="base" hangingPunct="1">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1" fontAlgn="base" hangingPunct="1">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1" fontAlgn="base" hangingPunct="1">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1" fontAlgn="base" hangingPunct="1">
        <a:lnSpc>
          <a:spcPct val="90000"/>
        </a:lnSpc>
        <a:spcBef>
          <a:spcPct val="0"/>
        </a:spcBef>
        <a:spcAft>
          <a:spcPct val="40000"/>
        </a:spcAft>
        <a:buClr>
          <a:schemeClr val="tx1"/>
        </a:buClr>
        <a:buSzPct val="40000"/>
        <a:buFont typeface="Arial" charset="0"/>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15631"/>
            <a:ext cx="12279469" cy="6912000"/>
          </a:xfrm>
          <a:prstGeom prst="rect">
            <a:avLst/>
          </a:prstGeom>
        </p:spPr>
      </p:pic>
    </p:spTree>
    <p:extLst>
      <p:ext uri="{BB962C8B-B14F-4D97-AF65-F5344CB8AC3E}">
        <p14:creationId xmlns:p14="http://schemas.microsoft.com/office/powerpoint/2010/main" val="668679257"/>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50" r:id="rId3"/>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descr="colorsFinal-2.png"/>
          <p:cNvPicPr>
            <a:picLocks noChangeAspect="1"/>
          </p:cNvPicPr>
          <p:nvPr userDrawn="1"/>
        </p:nvPicPr>
        <p:blipFill rotWithShape="1">
          <a:blip r:embed="rId18" cstate="print">
            <a:extLst>
              <a:ext uri="{28A0092B-C50C-407E-A947-70E740481C1C}">
                <a14:useLocalDpi xmlns:a14="http://schemas.microsoft.com/office/drawing/2010/main"/>
              </a:ext>
            </a:extLst>
          </a:blip>
          <a:srcRect/>
          <a:stretch/>
        </p:blipFill>
        <p:spPr>
          <a:xfrm>
            <a:off x="10871201" y="6449717"/>
            <a:ext cx="1071417" cy="259108"/>
          </a:xfrm>
          <a:prstGeom prst="rect">
            <a:avLst/>
          </a:prstGeom>
        </p:spPr>
      </p:pic>
      <p:pic>
        <p:nvPicPr>
          <p:cNvPr id="12" name="Picture 3" descr="D:\MWC PROJECTS\MARS INC\4157 Leadership Summit 2014\assets\Leadership Summit Background Dots dk blue brighter.jpg"/>
          <p:cNvPicPr>
            <a:picLocks noChangeAspect="1" noChangeArrowheads="1"/>
          </p:cNvPicPr>
          <p:nvPr userDrawn="1"/>
        </p:nvPicPr>
        <p:blipFill rotWithShape="1">
          <a:blip r:embed="rId19" cstate="print">
            <a:extLst>
              <a:ext uri="{28A0092B-C50C-407E-A947-70E740481C1C}">
                <a14:useLocalDpi xmlns:a14="http://schemas.microsoft.com/office/drawing/2010/main"/>
              </a:ext>
            </a:extLst>
          </a:blip>
          <a:srcRect/>
          <a:stretch/>
        </p:blipFill>
        <p:spPr bwMode="auto">
          <a:xfrm flipH="1" flipV="1">
            <a:off x="0" y="1"/>
            <a:ext cx="12192000" cy="10558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userDrawn="1"/>
        </p:nvSpPr>
        <p:spPr>
          <a:xfrm>
            <a:off x="1" y="0"/>
            <a:ext cx="8851039" cy="1062181"/>
          </a:xfrm>
          <a:prstGeom prst="rect">
            <a:avLst/>
          </a:prstGeom>
          <a:gradFill flip="none" rotWithShape="1">
            <a:gsLst>
              <a:gs pos="26000">
                <a:schemeClr val="accent1"/>
              </a:gs>
              <a:gs pos="100000">
                <a:srgbClr val="FFFFFF">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latin typeface="Calibri" panose="020F0502020204030204" pitchFamily="34" charset="0"/>
            </a:endParaRPr>
          </a:p>
        </p:txBody>
      </p:sp>
      <p:sp>
        <p:nvSpPr>
          <p:cNvPr id="9" name="Text Box 14"/>
          <p:cNvSpPr txBox="1">
            <a:spLocks noChangeArrowheads="1"/>
          </p:cNvSpPr>
          <p:nvPr/>
        </p:nvSpPr>
        <p:spPr bwMode="auto">
          <a:xfrm>
            <a:off x="545121" y="6634673"/>
            <a:ext cx="3930651" cy="90281"/>
          </a:xfrm>
          <a:prstGeom prst="rect">
            <a:avLst/>
          </a:prstGeom>
          <a:noFill/>
          <a:ln>
            <a:noFill/>
          </a:ln>
        </p:spPr>
        <p:txBody>
          <a:bodyPr lIns="0" tIns="0" rIns="0" bIns="0">
            <a:spAutoFit/>
          </a:bodyPr>
          <a:lstStyle>
            <a:lvl1pPr eaLnBrk="0" hangingPunct="0">
              <a:defRPr sz="2400">
                <a:solidFill>
                  <a:schemeClr val="tx1"/>
                </a:solidFill>
                <a:latin typeface="Georgia" charset="0"/>
                <a:ea typeface="ＭＳ Ｐゴシック" charset="0"/>
                <a:cs typeface="ＭＳ Ｐゴシック" charset="0"/>
              </a:defRPr>
            </a:lvl1pPr>
            <a:lvl2pPr marL="742950" indent="-285750" eaLnBrk="0" hangingPunct="0">
              <a:defRPr sz="2400">
                <a:solidFill>
                  <a:schemeClr val="tx1"/>
                </a:solidFill>
                <a:latin typeface="Georgia" charset="0"/>
                <a:ea typeface="ＭＳ Ｐゴシック" charset="0"/>
              </a:defRPr>
            </a:lvl2pPr>
            <a:lvl3pPr marL="1143000" indent="-228600" eaLnBrk="0" hangingPunct="0">
              <a:defRPr sz="2400">
                <a:solidFill>
                  <a:schemeClr val="tx1"/>
                </a:solidFill>
                <a:latin typeface="Georgia" charset="0"/>
                <a:ea typeface="ＭＳ Ｐゴシック" charset="0"/>
              </a:defRPr>
            </a:lvl3pPr>
            <a:lvl4pPr marL="1600200" indent="-228600" eaLnBrk="0" hangingPunct="0">
              <a:defRPr sz="2400">
                <a:solidFill>
                  <a:schemeClr val="tx1"/>
                </a:solidFill>
                <a:latin typeface="Georgia" charset="0"/>
                <a:ea typeface="ＭＳ Ｐゴシック" charset="0"/>
              </a:defRPr>
            </a:lvl4pPr>
            <a:lvl5pPr marL="2057400" indent="-228600" eaLnBrk="0" hangingPunct="0">
              <a:defRPr sz="2400">
                <a:solidFill>
                  <a:schemeClr val="tx1"/>
                </a:solidFill>
                <a:latin typeface="Georgia" charset="0"/>
                <a:ea typeface="ＭＳ Ｐゴシック" charset="0"/>
              </a:defRPr>
            </a:lvl5pPr>
            <a:lvl6pPr marL="2514600" indent="-228600" eaLnBrk="0" fontAlgn="base" hangingPunct="0">
              <a:spcBef>
                <a:spcPct val="0"/>
              </a:spcBef>
              <a:spcAft>
                <a:spcPct val="0"/>
              </a:spcAft>
              <a:defRPr sz="2400">
                <a:solidFill>
                  <a:schemeClr val="tx1"/>
                </a:solidFill>
                <a:latin typeface="Georgia" charset="0"/>
                <a:ea typeface="ＭＳ Ｐゴシック" charset="0"/>
              </a:defRPr>
            </a:lvl6pPr>
            <a:lvl7pPr marL="2971800" indent="-228600" eaLnBrk="0" fontAlgn="base" hangingPunct="0">
              <a:spcBef>
                <a:spcPct val="0"/>
              </a:spcBef>
              <a:spcAft>
                <a:spcPct val="0"/>
              </a:spcAft>
              <a:defRPr sz="2400">
                <a:solidFill>
                  <a:schemeClr val="tx1"/>
                </a:solidFill>
                <a:latin typeface="Georgia" charset="0"/>
                <a:ea typeface="ＭＳ Ｐゴシック" charset="0"/>
              </a:defRPr>
            </a:lvl7pPr>
            <a:lvl8pPr marL="3429000" indent="-228600" eaLnBrk="0" fontAlgn="base" hangingPunct="0">
              <a:spcBef>
                <a:spcPct val="0"/>
              </a:spcBef>
              <a:spcAft>
                <a:spcPct val="0"/>
              </a:spcAft>
              <a:defRPr sz="2400">
                <a:solidFill>
                  <a:schemeClr val="tx1"/>
                </a:solidFill>
                <a:latin typeface="Georgia" charset="0"/>
                <a:ea typeface="ＭＳ Ｐゴシック" charset="0"/>
              </a:defRPr>
            </a:lvl8pPr>
            <a:lvl9pPr marL="3886200" indent="-228600" eaLnBrk="0" fontAlgn="base" hangingPunct="0">
              <a:spcBef>
                <a:spcPct val="0"/>
              </a:spcBef>
              <a:spcAft>
                <a:spcPct val="0"/>
              </a:spcAft>
              <a:defRPr sz="2400">
                <a:solidFill>
                  <a:schemeClr val="tx1"/>
                </a:solidFill>
                <a:latin typeface="Georgia" charset="0"/>
                <a:ea typeface="ＭＳ Ｐゴシック" charset="0"/>
              </a:defRPr>
            </a:lvl9pPr>
          </a:lstStyle>
          <a:p>
            <a:pPr marL="0" marR="0" indent="0">
              <a:lnSpc>
                <a:spcPct val="101000"/>
              </a:lnSpc>
              <a:spcBef>
                <a:spcPct val="50000"/>
              </a:spcBef>
              <a:defRPr/>
            </a:pPr>
            <a:r>
              <a:rPr lang="en-US" sz="600" b="0">
                <a:solidFill>
                  <a:srgbClr val="7F7F7F"/>
                </a:solidFill>
                <a:latin typeface="Calibri" panose="020F0502020204030204" pitchFamily="34" charset="0"/>
                <a:cs typeface="Calibri" panose="020F0502020204030204" pitchFamily="34" charset="0"/>
              </a:rPr>
              <a:t>© COPYRIGHT MARS INCORPORATED   |   CONFIDENTIAL</a:t>
            </a:r>
          </a:p>
        </p:txBody>
      </p:sp>
      <p:sp>
        <p:nvSpPr>
          <p:cNvPr id="4" name="Slide Number Placeholder 3"/>
          <p:cNvSpPr>
            <a:spLocks noGrp="1"/>
          </p:cNvSpPr>
          <p:nvPr>
            <p:ph type="sldNum" sz="quarter" idx="4"/>
          </p:nvPr>
        </p:nvSpPr>
        <p:spPr>
          <a:xfrm>
            <a:off x="87922" y="6480390"/>
            <a:ext cx="474663" cy="365125"/>
          </a:xfrm>
          <a:prstGeom prst="rect">
            <a:avLst/>
          </a:prstGeom>
        </p:spPr>
        <p:txBody>
          <a:bodyPr vert="horz" lIns="68580" tIns="34290" rIns="68580" bIns="34290" rtlCol="0" anchor="ctr"/>
          <a:lstStyle>
            <a:lvl1pPr marL="0" marR="0" indent="0" algn="ctr">
              <a:defRPr sz="1051" b="0">
                <a:solidFill>
                  <a:schemeClr val="tx1">
                    <a:tint val="75000"/>
                  </a:schemeClr>
                </a:solidFill>
                <a:latin typeface="Calibri" panose="020F0502020204030204" pitchFamily="34" charset="0"/>
              </a:defRPr>
            </a:lvl1pPr>
          </a:lstStyle>
          <a:p>
            <a:fld id="{1B68E7C4-D4E4-4C29-82F8-A95A6A721B1F}" type="slidenum">
              <a:rPr lang="en-US" smtClean="0"/>
              <a:pPr/>
              <a:t>‹#›</a:t>
            </a:fld>
            <a:endParaRPr lang="en-US"/>
          </a:p>
        </p:txBody>
      </p:sp>
      <p:sp>
        <p:nvSpPr>
          <p:cNvPr id="2" name="Title Placeholder 1"/>
          <p:cNvSpPr>
            <a:spLocks noGrp="1"/>
          </p:cNvSpPr>
          <p:nvPr>
            <p:ph type="title"/>
          </p:nvPr>
        </p:nvSpPr>
        <p:spPr bwMode="gray">
          <a:xfrm>
            <a:off x="538245" y="9427"/>
            <a:ext cx="11505975" cy="1046375"/>
          </a:xfrm>
          <a:prstGeom prst="rect">
            <a:avLst/>
          </a:prstGeom>
        </p:spPr>
        <p:txBody>
          <a:bodyPr vert="horz" lIns="68580" tIns="34290" rIns="68580" bIns="34290" rtlCol="0" anchor="ctr">
            <a:noAutofit/>
          </a:bodyPr>
          <a:lstStyle/>
          <a:p>
            <a:r>
              <a:rPr lang="en-US"/>
              <a:t>Click to edit Master title style</a:t>
            </a:r>
          </a:p>
        </p:txBody>
      </p:sp>
      <p:sp>
        <p:nvSpPr>
          <p:cNvPr id="6" name="MSIPCM7faf40a3bcfc71b9f1fe9b85" descr="{&quot;HashCode&quot;:909956968,&quot;Placement&quot;:&quot;Footer&quot;,&quot;Top&quot;:519.343,&quot;Left&quot;:0.0,&quot;SlideWidth&quot;:960,&quot;SlideHeight&quot;:540}"/>
          <p:cNvSpPr txBox="1"/>
          <p:nvPr userDrawn="1"/>
        </p:nvSpPr>
        <p:spPr>
          <a:xfrm>
            <a:off x="0" y="6595656"/>
            <a:ext cx="2297052" cy="262344"/>
          </a:xfrm>
          <a:prstGeom prst="rect">
            <a:avLst/>
          </a:prstGeom>
          <a:noFill/>
        </p:spPr>
        <p:txBody>
          <a:bodyPr vert="horz" wrap="square" lIns="0" tIns="0" rIns="0" bIns="0" rtlCol="0" anchor="ctr" anchorCtr="1">
            <a:spAutoFit/>
          </a:bodyPr>
          <a:lstStyle/>
          <a:p>
            <a:pPr algn="l">
              <a:spcBef>
                <a:spcPts val="0"/>
              </a:spcBef>
              <a:spcAft>
                <a:spcPts val="0"/>
              </a:spcAft>
            </a:pPr>
            <a:r>
              <a:rPr lang="en-GB" sz="1000">
                <a:solidFill>
                  <a:srgbClr val="000000"/>
                </a:solidFill>
                <a:latin typeface="Calibri" panose="020F0502020204030204" pitchFamily="34" charset="0"/>
              </a:rPr>
              <a:t>Non-Confidential - Mars, Incorporated</a:t>
            </a:r>
          </a:p>
        </p:txBody>
      </p:sp>
    </p:spTree>
    <p:extLst>
      <p:ext uri="{BB962C8B-B14F-4D97-AF65-F5344CB8AC3E}">
        <p14:creationId xmlns:p14="http://schemas.microsoft.com/office/powerpoint/2010/main" val="3358801461"/>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3" r:id="rId10"/>
    <p:sldLayoutId id="2147483764" r:id="rId11"/>
    <p:sldLayoutId id="2147483765" r:id="rId12"/>
    <p:sldLayoutId id="2147483766" r:id="rId13"/>
    <p:sldLayoutId id="2147483767" r:id="rId14"/>
    <p:sldLayoutId id="2147483768" r:id="rId15"/>
    <p:sldLayoutId id="2147483769"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marL="0" marR="0" indent="0" algn="l" defTabSz="1219170" rtl="0" eaLnBrk="1" latinLnBrk="0" hangingPunct="1">
        <a:lnSpc>
          <a:spcPct val="80000"/>
        </a:lnSpc>
        <a:spcBef>
          <a:spcPct val="0"/>
        </a:spcBef>
        <a:spcAft>
          <a:spcPts val="0"/>
        </a:spcAft>
        <a:buNone/>
        <a:defRPr sz="3200" b="1" kern="1200" cap="none" spc="0" baseline="0">
          <a:ln>
            <a:noFill/>
          </a:ln>
          <a:solidFill>
            <a:schemeClr val="bg1"/>
          </a:solidFill>
          <a:effectLst/>
          <a:latin typeface="+mj-lt"/>
          <a:ea typeface="+mj-ea"/>
          <a:cs typeface="+mj-cs"/>
        </a:defRPr>
      </a:lvl1pPr>
    </p:titleStyle>
    <p:bodyStyle>
      <a:lvl1pPr marL="169858" marR="0" indent="-169858" algn="l" defTabSz="1219170" rtl="0" eaLnBrk="1" latinLnBrk="0" hangingPunct="1">
        <a:lnSpc>
          <a:spcPct val="80000"/>
        </a:lnSpc>
        <a:spcBef>
          <a:spcPts val="600"/>
        </a:spcBef>
        <a:spcAft>
          <a:spcPts val="1200"/>
        </a:spcAft>
        <a:buClr>
          <a:schemeClr val="accent2"/>
        </a:buClr>
        <a:buFont typeface="Arial" pitchFamily="34" charset="0"/>
        <a:buChar char="•"/>
        <a:defRPr sz="2200" b="1" kern="1200">
          <a:solidFill>
            <a:schemeClr val="tx1"/>
          </a:solidFill>
          <a:latin typeface="Calibri" panose="020F0502020204030204" pitchFamily="34" charset="0"/>
          <a:ea typeface="+mn-ea"/>
          <a:cs typeface="+mn-cs"/>
        </a:defRPr>
      </a:lvl1pPr>
      <a:lvl2pPr marL="519100" marR="0" indent="-179384" algn="l" defTabSz="1219170" rtl="0" eaLnBrk="1" latinLnBrk="0" hangingPunct="1">
        <a:lnSpc>
          <a:spcPct val="80000"/>
        </a:lnSpc>
        <a:spcBef>
          <a:spcPts val="0"/>
        </a:spcBef>
        <a:spcAft>
          <a:spcPts val="1200"/>
        </a:spcAft>
        <a:buClr>
          <a:schemeClr val="accent4"/>
        </a:buClr>
        <a:buFont typeface="Marsfont" pitchFamily="50" charset="0"/>
        <a:buChar char="–"/>
        <a:defRPr sz="2000" kern="1200">
          <a:solidFill>
            <a:schemeClr val="tx1"/>
          </a:solidFill>
          <a:latin typeface="Calibri" panose="020F0502020204030204" pitchFamily="34" charset="0"/>
          <a:ea typeface="+mn-ea"/>
          <a:cs typeface="+mn-cs"/>
        </a:defRPr>
      </a:lvl2pPr>
      <a:lvl3pPr marL="914377" marR="0" indent="-138110" algn="l" defTabSz="1219170" rtl="0" eaLnBrk="1" latinLnBrk="0" hangingPunct="1">
        <a:lnSpc>
          <a:spcPct val="80000"/>
        </a:lnSpc>
        <a:spcBef>
          <a:spcPts val="0"/>
        </a:spcBef>
        <a:spcAft>
          <a:spcPts val="1200"/>
        </a:spcAft>
        <a:buClr>
          <a:schemeClr val="accent2"/>
        </a:buClr>
        <a:buFont typeface="Arial" pitchFamily="34" charset="0"/>
        <a:buChar char="•"/>
        <a:tabLst/>
        <a:defRPr sz="1800" i="1" kern="1200">
          <a:solidFill>
            <a:schemeClr val="tx1"/>
          </a:solidFill>
          <a:latin typeface="Calibri" panose="020F0502020204030204" pitchFamily="34" charset="0"/>
          <a:ea typeface="+mn-ea"/>
          <a:cs typeface="+mn-cs"/>
        </a:defRPr>
      </a:lvl3pPr>
      <a:lvl4pPr marL="1196945" marR="0" indent="-146047" algn="l" defTabSz="1219170" rtl="0" eaLnBrk="1" latinLnBrk="0" hangingPunct="1">
        <a:lnSpc>
          <a:spcPct val="80000"/>
        </a:lnSpc>
        <a:spcBef>
          <a:spcPts val="0"/>
        </a:spcBef>
        <a:spcAft>
          <a:spcPts val="1200"/>
        </a:spcAft>
        <a:buClr>
          <a:schemeClr val="accent4"/>
        </a:buClr>
        <a:buFont typeface="Arial" pitchFamily="34" charset="0"/>
        <a:buChar char="•"/>
        <a:defRPr sz="1600" kern="1200">
          <a:solidFill>
            <a:schemeClr val="tx1"/>
          </a:solidFill>
          <a:latin typeface="Calibri" panose="020F0502020204030204" pitchFamily="34" charset="0"/>
          <a:ea typeface="+mn-ea"/>
          <a:cs typeface="+mn-cs"/>
        </a:defRPr>
      </a:lvl4pPr>
      <a:lvl5pPr marL="1433477" marR="0" indent="-107948" algn="l" defTabSz="1219170" rtl="0" eaLnBrk="1" latinLnBrk="0" hangingPunct="1">
        <a:lnSpc>
          <a:spcPct val="80000"/>
        </a:lnSpc>
        <a:spcBef>
          <a:spcPts val="0"/>
        </a:spcBef>
        <a:spcAft>
          <a:spcPts val="1200"/>
        </a:spcAft>
        <a:buClr>
          <a:schemeClr val="accent5"/>
        </a:buClr>
        <a:buFont typeface="Arial" pitchFamily="34" charset="0"/>
        <a:buChar char="•"/>
        <a:defRPr sz="1400" kern="1200" baseline="0">
          <a:solidFill>
            <a:schemeClr val="tx1"/>
          </a:solidFill>
          <a:latin typeface="Calibri" panose="020F0502020204030204" pitchFamily="34" charset="0"/>
          <a:ea typeface="+mn-ea"/>
          <a:cs typeface="+mn-cs"/>
        </a:defRPr>
      </a:lvl5pPr>
      <a:lvl6pPr marL="2316422" indent="-243834" algn="l" defTabSz="1219170" rtl="0" eaLnBrk="1" latinLnBrk="0" hangingPunct="1">
        <a:spcBef>
          <a:spcPct val="20000"/>
        </a:spcBef>
        <a:buClr>
          <a:schemeClr val="accent1"/>
        </a:buClr>
        <a:buFont typeface="Arial" pitchFamily="34" charset="0"/>
        <a:buChar char="•"/>
        <a:defRPr sz="1867" kern="1200" baseline="0">
          <a:solidFill>
            <a:schemeClr val="tx1"/>
          </a:solidFill>
          <a:latin typeface="+mn-lt"/>
          <a:ea typeface="+mn-ea"/>
          <a:cs typeface="+mn-cs"/>
        </a:defRPr>
      </a:lvl6pPr>
      <a:lvl7pPr marL="2560256" indent="-243834" algn="l" defTabSz="1219170" rtl="0" eaLnBrk="1" latinLnBrk="0" hangingPunct="1">
        <a:spcBef>
          <a:spcPct val="20000"/>
        </a:spcBef>
        <a:buClr>
          <a:schemeClr val="accent2"/>
        </a:buClr>
        <a:buFont typeface="Arial" pitchFamily="34" charset="0"/>
        <a:buChar char="•"/>
        <a:defRPr sz="1867" kern="1200">
          <a:solidFill>
            <a:schemeClr val="tx1"/>
          </a:solidFill>
          <a:latin typeface="+mn-lt"/>
          <a:ea typeface="+mn-ea"/>
          <a:cs typeface="+mn-cs"/>
        </a:defRPr>
      </a:lvl7pPr>
      <a:lvl8pPr marL="2804090" indent="-243834" algn="l" defTabSz="1219170" rtl="0" eaLnBrk="1" latinLnBrk="0" hangingPunct="1">
        <a:spcBef>
          <a:spcPct val="20000"/>
        </a:spcBef>
        <a:buClr>
          <a:schemeClr val="accent3"/>
        </a:buClr>
        <a:buFont typeface="Arial" pitchFamily="34" charset="0"/>
        <a:buChar char="•"/>
        <a:defRPr sz="1867" kern="1200">
          <a:solidFill>
            <a:schemeClr val="tx1"/>
          </a:solidFill>
          <a:latin typeface="+mn-lt"/>
          <a:ea typeface="+mn-ea"/>
          <a:cs typeface="+mn-cs"/>
        </a:defRPr>
      </a:lvl8pPr>
      <a:lvl9pPr marL="3047924" indent="-243834" algn="l" defTabSz="1219170" rtl="0" eaLnBrk="1" latinLnBrk="0" hangingPunct="1">
        <a:spcBef>
          <a:spcPct val="20000"/>
        </a:spcBef>
        <a:buClr>
          <a:schemeClr val="accent4"/>
        </a:buClr>
        <a:buFont typeface="Arial" pitchFamily="34" charset="0"/>
        <a:buChar char="•"/>
        <a:defRPr sz="18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B6CD9C-C882-4C38-A0C7-063459C203AB}"/>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B97279-7ADC-499A-AC03-BD2F356637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C11294-4F72-4215-8FF2-53DA65272DC9}"/>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9BD52C-8A74-40E9-8AF4-E04469B040EE}" type="datetimeFigureOut">
              <a:rPr lang="en-US" smtClean="0"/>
              <a:t>6/4/2020</a:t>
            </a:fld>
            <a:endParaRPr lang="en-US"/>
          </a:p>
        </p:txBody>
      </p:sp>
      <p:sp>
        <p:nvSpPr>
          <p:cNvPr id="5" name="Footer Placeholder 4">
            <a:extLst>
              <a:ext uri="{FF2B5EF4-FFF2-40B4-BE49-F238E27FC236}">
                <a16:creationId xmlns:a16="http://schemas.microsoft.com/office/drawing/2014/main" id="{3445EB05-2C38-4326-93C3-CCBA7D57996F}"/>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C67CF5F-03D4-467C-8DCA-147B4F0AF8B9}"/>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4FF626-9EAA-4639-8685-E1DDAC7A5D15}" type="slidenum">
              <a:rPr lang="en-US" smtClean="0"/>
              <a:t>‹#›</a:t>
            </a:fld>
            <a:endParaRPr lang="en-US"/>
          </a:p>
        </p:txBody>
      </p:sp>
    </p:spTree>
    <p:extLst>
      <p:ext uri="{BB962C8B-B14F-4D97-AF65-F5344CB8AC3E}">
        <p14:creationId xmlns:p14="http://schemas.microsoft.com/office/powerpoint/2010/main" val="3463174171"/>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6" r:id="rId14"/>
    <p:sldLayoutId id="2147483787" r:id="rId15"/>
    <p:sldLayoutId id="2147483788" r:id="rId16"/>
    <p:sldLayoutId id="2147483789" r:id="rId17"/>
    <p:sldLayoutId id="2147483790" r:id="rId18"/>
    <p:sldLayoutId id="2147483791" r:id="rId19"/>
    <p:sldLayoutId id="2147483792" r:id="rId20"/>
    <p:sldLayoutId id="2147483793" r:id="rId21"/>
    <p:sldLayoutId id="2147483794" r:id="rId22"/>
    <p:sldLayoutId id="2147483795" r:id="rId23"/>
    <p:sldLayoutId id="2147483796" r:id="rId24"/>
    <p:sldLayoutId id="2147483797" r:id="rId25"/>
    <p:sldLayoutId id="2147483798" r:id="rId26"/>
    <p:sldLayoutId id="2147483799" r:id="rId27"/>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descr="colorsFinal-2.png"/>
          <p:cNvPicPr>
            <a:picLocks noChangeAspect="1"/>
          </p:cNvPicPr>
          <p:nvPr userDrawn="1"/>
        </p:nvPicPr>
        <p:blipFill rotWithShape="1">
          <a:blip r:embed="rId10" cstate="print">
            <a:extLst>
              <a:ext uri="{28A0092B-C50C-407E-A947-70E740481C1C}">
                <a14:useLocalDpi xmlns:a14="http://schemas.microsoft.com/office/drawing/2010/main"/>
              </a:ext>
            </a:extLst>
          </a:blip>
          <a:srcRect/>
          <a:stretch/>
        </p:blipFill>
        <p:spPr>
          <a:xfrm>
            <a:off x="10871201" y="6449717"/>
            <a:ext cx="1071417" cy="259108"/>
          </a:xfrm>
          <a:prstGeom prst="rect">
            <a:avLst/>
          </a:prstGeom>
        </p:spPr>
      </p:pic>
      <p:pic>
        <p:nvPicPr>
          <p:cNvPr id="12" name="Picture 3" descr="D:\MWC PROJECTS\MARS INC\4157 Leadership Summit 2014\assets\Leadership Summit Background Dots dk blue brighter.jpg"/>
          <p:cNvPicPr>
            <a:picLocks noChangeAspect="1" noChangeArrowheads="1"/>
          </p:cNvPicPr>
          <p:nvPr userDrawn="1"/>
        </p:nvPicPr>
        <p:blipFill rotWithShape="1">
          <a:blip r:embed="rId11" cstate="print">
            <a:extLst>
              <a:ext uri="{28A0092B-C50C-407E-A947-70E740481C1C}">
                <a14:useLocalDpi xmlns:a14="http://schemas.microsoft.com/office/drawing/2010/main"/>
              </a:ext>
            </a:extLst>
          </a:blip>
          <a:srcRect/>
          <a:stretch/>
        </p:blipFill>
        <p:spPr bwMode="auto">
          <a:xfrm flipH="1" flipV="1">
            <a:off x="0" y="1"/>
            <a:ext cx="12192000" cy="10558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userDrawn="1"/>
        </p:nvSpPr>
        <p:spPr>
          <a:xfrm>
            <a:off x="1" y="0"/>
            <a:ext cx="8851039" cy="1062181"/>
          </a:xfrm>
          <a:prstGeom prst="rect">
            <a:avLst/>
          </a:prstGeom>
          <a:gradFill flip="none" rotWithShape="1">
            <a:gsLst>
              <a:gs pos="26000">
                <a:schemeClr val="accent1"/>
              </a:gs>
              <a:gs pos="100000">
                <a:srgbClr val="FFFFFF">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Calibri" panose="020F0502020204030204" pitchFamily="34" charset="0"/>
            </a:endParaRPr>
          </a:p>
        </p:txBody>
      </p:sp>
      <p:sp>
        <p:nvSpPr>
          <p:cNvPr id="9" name="Text Box 14"/>
          <p:cNvSpPr txBox="1">
            <a:spLocks noChangeArrowheads="1"/>
          </p:cNvSpPr>
          <p:nvPr/>
        </p:nvSpPr>
        <p:spPr bwMode="auto">
          <a:xfrm>
            <a:off x="545121" y="6634673"/>
            <a:ext cx="3930651" cy="90281"/>
          </a:xfrm>
          <a:prstGeom prst="rect">
            <a:avLst/>
          </a:prstGeom>
          <a:noFill/>
          <a:ln>
            <a:noFill/>
          </a:ln>
        </p:spPr>
        <p:txBody>
          <a:bodyPr lIns="0" tIns="0" rIns="0" bIns="0">
            <a:spAutoFit/>
          </a:bodyPr>
          <a:lstStyle>
            <a:lvl1pPr eaLnBrk="0" hangingPunct="0">
              <a:defRPr sz="2400">
                <a:solidFill>
                  <a:schemeClr val="tx1"/>
                </a:solidFill>
                <a:latin typeface="Georgia" charset="0"/>
                <a:ea typeface="ＭＳ Ｐゴシック" charset="0"/>
                <a:cs typeface="ＭＳ Ｐゴシック" charset="0"/>
              </a:defRPr>
            </a:lvl1pPr>
            <a:lvl2pPr marL="742950" indent="-285750" eaLnBrk="0" hangingPunct="0">
              <a:defRPr sz="2400">
                <a:solidFill>
                  <a:schemeClr val="tx1"/>
                </a:solidFill>
                <a:latin typeface="Georgia" charset="0"/>
                <a:ea typeface="ＭＳ Ｐゴシック" charset="0"/>
              </a:defRPr>
            </a:lvl2pPr>
            <a:lvl3pPr marL="1143000" indent="-228600" eaLnBrk="0" hangingPunct="0">
              <a:defRPr sz="2400">
                <a:solidFill>
                  <a:schemeClr val="tx1"/>
                </a:solidFill>
                <a:latin typeface="Georgia" charset="0"/>
                <a:ea typeface="ＭＳ Ｐゴシック" charset="0"/>
              </a:defRPr>
            </a:lvl3pPr>
            <a:lvl4pPr marL="1600200" indent="-228600" eaLnBrk="0" hangingPunct="0">
              <a:defRPr sz="2400">
                <a:solidFill>
                  <a:schemeClr val="tx1"/>
                </a:solidFill>
                <a:latin typeface="Georgia" charset="0"/>
                <a:ea typeface="ＭＳ Ｐゴシック" charset="0"/>
              </a:defRPr>
            </a:lvl4pPr>
            <a:lvl5pPr marL="2057400" indent="-228600" eaLnBrk="0" hangingPunct="0">
              <a:defRPr sz="2400">
                <a:solidFill>
                  <a:schemeClr val="tx1"/>
                </a:solidFill>
                <a:latin typeface="Georgia" charset="0"/>
                <a:ea typeface="ＭＳ Ｐゴシック" charset="0"/>
              </a:defRPr>
            </a:lvl5pPr>
            <a:lvl6pPr marL="2514600" indent="-228600" eaLnBrk="0" fontAlgn="base" hangingPunct="0">
              <a:spcBef>
                <a:spcPct val="0"/>
              </a:spcBef>
              <a:spcAft>
                <a:spcPct val="0"/>
              </a:spcAft>
              <a:defRPr sz="2400">
                <a:solidFill>
                  <a:schemeClr val="tx1"/>
                </a:solidFill>
                <a:latin typeface="Georgia" charset="0"/>
                <a:ea typeface="ＭＳ Ｐゴシック" charset="0"/>
              </a:defRPr>
            </a:lvl6pPr>
            <a:lvl7pPr marL="2971800" indent="-228600" eaLnBrk="0" fontAlgn="base" hangingPunct="0">
              <a:spcBef>
                <a:spcPct val="0"/>
              </a:spcBef>
              <a:spcAft>
                <a:spcPct val="0"/>
              </a:spcAft>
              <a:defRPr sz="2400">
                <a:solidFill>
                  <a:schemeClr val="tx1"/>
                </a:solidFill>
                <a:latin typeface="Georgia" charset="0"/>
                <a:ea typeface="ＭＳ Ｐゴシック" charset="0"/>
              </a:defRPr>
            </a:lvl7pPr>
            <a:lvl8pPr marL="3429000" indent="-228600" eaLnBrk="0" fontAlgn="base" hangingPunct="0">
              <a:spcBef>
                <a:spcPct val="0"/>
              </a:spcBef>
              <a:spcAft>
                <a:spcPct val="0"/>
              </a:spcAft>
              <a:defRPr sz="2400">
                <a:solidFill>
                  <a:schemeClr val="tx1"/>
                </a:solidFill>
                <a:latin typeface="Georgia" charset="0"/>
                <a:ea typeface="ＭＳ Ｐゴシック" charset="0"/>
              </a:defRPr>
            </a:lvl8pPr>
            <a:lvl9pPr marL="3886200" indent="-228600" eaLnBrk="0" fontAlgn="base" hangingPunct="0">
              <a:spcBef>
                <a:spcPct val="0"/>
              </a:spcBef>
              <a:spcAft>
                <a:spcPct val="0"/>
              </a:spcAft>
              <a:defRPr sz="2400">
                <a:solidFill>
                  <a:schemeClr val="tx1"/>
                </a:solidFill>
                <a:latin typeface="Georgia" charset="0"/>
                <a:ea typeface="ＭＳ Ｐゴシック" charset="0"/>
              </a:defRPr>
            </a:lvl9pPr>
          </a:lstStyle>
          <a:p>
            <a:pPr marL="0" marR="0" indent="0">
              <a:lnSpc>
                <a:spcPct val="101000"/>
              </a:lnSpc>
              <a:spcBef>
                <a:spcPct val="50000"/>
              </a:spcBef>
              <a:defRPr/>
            </a:pPr>
            <a:r>
              <a:rPr lang="en-US" sz="600" b="0" dirty="0">
                <a:solidFill>
                  <a:srgbClr val="7F7F7F"/>
                </a:solidFill>
                <a:latin typeface="Calibri" panose="020F0502020204030204" pitchFamily="34" charset="0"/>
                <a:cs typeface="Calibri" panose="020F0502020204030204" pitchFamily="34" charset="0"/>
              </a:rPr>
              <a:t>© COPYRIGHT MARS INCORPORATED   |   CONFIDENTIAL</a:t>
            </a:r>
          </a:p>
        </p:txBody>
      </p:sp>
      <p:sp>
        <p:nvSpPr>
          <p:cNvPr id="4" name="Slide Number Placeholder 3"/>
          <p:cNvSpPr>
            <a:spLocks noGrp="1"/>
          </p:cNvSpPr>
          <p:nvPr>
            <p:ph type="sldNum" sz="quarter" idx="4"/>
          </p:nvPr>
        </p:nvSpPr>
        <p:spPr>
          <a:xfrm>
            <a:off x="87922" y="6480390"/>
            <a:ext cx="474663" cy="365125"/>
          </a:xfrm>
          <a:prstGeom prst="rect">
            <a:avLst/>
          </a:prstGeom>
        </p:spPr>
        <p:txBody>
          <a:bodyPr vert="horz" lIns="68580" tIns="34290" rIns="68580" bIns="34290" rtlCol="0" anchor="ctr"/>
          <a:lstStyle>
            <a:lvl1pPr marL="0" marR="0" indent="0" algn="ctr">
              <a:defRPr sz="1051" b="0">
                <a:solidFill>
                  <a:schemeClr val="tx1">
                    <a:tint val="75000"/>
                  </a:schemeClr>
                </a:solidFill>
                <a:latin typeface="Calibri" panose="020F0502020204030204" pitchFamily="34" charset="0"/>
              </a:defRPr>
            </a:lvl1pPr>
          </a:lstStyle>
          <a:p>
            <a:fld id="{1B68E7C4-D4E4-4C29-82F8-A95A6A721B1F}" type="slidenum">
              <a:rPr lang="en-US" smtClean="0"/>
              <a:pPr/>
              <a:t>‹#›</a:t>
            </a:fld>
            <a:endParaRPr lang="en-US" dirty="0"/>
          </a:p>
        </p:txBody>
      </p:sp>
      <p:sp>
        <p:nvSpPr>
          <p:cNvPr id="2" name="Title Placeholder 1"/>
          <p:cNvSpPr>
            <a:spLocks noGrp="1"/>
          </p:cNvSpPr>
          <p:nvPr>
            <p:ph type="title"/>
          </p:nvPr>
        </p:nvSpPr>
        <p:spPr bwMode="gray">
          <a:xfrm>
            <a:off x="538245" y="9427"/>
            <a:ext cx="11505975" cy="1046375"/>
          </a:xfrm>
          <a:prstGeom prst="rect">
            <a:avLst/>
          </a:prstGeom>
        </p:spPr>
        <p:txBody>
          <a:bodyPr vert="horz" lIns="68580" tIns="34290" rIns="68580" bIns="34290"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66056177"/>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marL="0" marR="0" indent="0" algn="l" defTabSz="1219170" rtl="0" eaLnBrk="1" latinLnBrk="0" hangingPunct="1">
        <a:lnSpc>
          <a:spcPct val="80000"/>
        </a:lnSpc>
        <a:spcBef>
          <a:spcPct val="0"/>
        </a:spcBef>
        <a:spcAft>
          <a:spcPts val="0"/>
        </a:spcAft>
        <a:buNone/>
        <a:defRPr sz="3200" b="1" kern="1200" cap="none" spc="0" baseline="0">
          <a:ln>
            <a:noFill/>
          </a:ln>
          <a:solidFill>
            <a:schemeClr val="bg1"/>
          </a:solidFill>
          <a:effectLst/>
          <a:latin typeface="Calibri" panose="020F0502020204030204" pitchFamily="34" charset="0"/>
          <a:ea typeface="+mj-ea"/>
          <a:cs typeface="+mj-cs"/>
        </a:defRPr>
      </a:lvl1pPr>
    </p:titleStyle>
    <p:bodyStyle>
      <a:lvl1pPr marL="169858" marR="0" indent="-169858" algn="l" defTabSz="1219170" rtl="0" eaLnBrk="1" latinLnBrk="0" hangingPunct="1">
        <a:lnSpc>
          <a:spcPct val="80000"/>
        </a:lnSpc>
        <a:spcBef>
          <a:spcPts val="600"/>
        </a:spcBef>
        <a:spcAft>
          <a:spcPts val="1200"/>
        </a:spcAft>
        <a:buClr>
          <a:schemeClr val="accent2"/>
        </a:buClr>
        <a:buFont typeface="Arial" pitchFamily="34" charset="0"/>
        <a:buChar char="•"/>
        <a:defRPr sz="2200" b="1" kern="1200">
          <a:solidFill>
            <a:schemeClr val="tx1"/>
          </a:solidFill>
          <a:latin typeface="Calibri" panose="020F0502020204030204" pitchFamily="34" charset="0"/>
          <a:ea typeface="+mn-ea"/>
          <a:cs typeface="+mn-cs"/>
        </a:defRPr>
      </a:lvl1pPr>
      <a:lvl2pPr marL="519100" marR="0" indent="-179384" algn="l" defTabSz="1219170" rtl="0" eaLnBrk="1" latinLnBrk="0" hangingPunct="1">
        <a:lnSpc>
          <a:spcPct val="80000"/>
        </a:lnSpc>
        <a:spcBef>
          <a:spcPts val="0"/>
        </a:spcBef>
        <a:spcAft>
          <a:spcPts val="1200"/>
        </a:spcAft>
        <a:buClr>
          <a:schemeClr val="accent4"/>
        </a:buClr>
        <a:buFont typeface="Marsfont" pitchFamily="50" charset="0"/>
        <a:buChar char="–"/>
        <a:defRPr sz="2000" kern="1200">
          <a:solidFill>
            <a:schemeClr val="tx1"/>
          </a:solidFill>
          <a:latin typeface="Calibri" panose="020F0502020204030204" pitchFamily="34" charset="0"/>
          <a:ea typeface="+mn-ea"/>
          <a:cs typeface="+mn-cs"/>
        </a:defRPr>
      </a:lvl2pPr>
      <a:lvl3pPr marL="914377" marR="0" indent="-138110" algn="l" defTabSz="1219170" rtl="0" eaLnBrk="1" latinLnBrk="0" hangingPunct="1">
        <a:lnSpc>
          <a:spcPct val="80000"/>
        </a:lnSpc>
        <a:spcBef>
          <a:spcPts val="0"/>
        </a:spcBef>
        <a:spcAft>
          <a:spcPts val="1200"/>
        </a:spcAft>
        <a:buClr>
          <a:schemeClr val="accent2"/>
        </a:buClr>
        <a:buFont typeface="Arial" pitchFamily="34" charset="0"/>
        <a:buChar char="•"/>
        <a:tabLst/>
        <a:defRPr sz="1800" i="1" kern="1200">
          <a:solidFill>
            <a:schemeClr val="tx1"/>
          </a:solidFill>
          <a:latin typeface="Calibri" panose="020F0502020204030204" pitchFamily="34" charset="0"/>
          <a:ea typeface="+mn-ea"/>
          <a:cs typeface="+mn-cs"/>
        </a:defRPr>
      </a:lvl3pPr>
      <a:lvl4pPr marL="1196945" marR="0" indent="-146047" algn="l" defTabSz="1219170" rtl="0" eaLnBrk="1" latinLnBrk="0" hangingPunct="1">
        <a:lnSpc>
          <a:spcPct val="80000"/>
        </a:lnSpc>
        <a:spcBef>
          <a:spcPts val="0"/>
        </a:spcBef>
        <a:spcAft>
          <a:spcPts val="1200"/>
        </a:spcAft>
        <a:buClr>
          <a:schemeClr val="accent4"/>
        </a:buClr>
        <a:buFont typeface="Arial" pitchFamily="34" charset="0"/>
        <a:buChar char="•"/>
        <a:defRPr sz="1600" kern="1200">
          <a:solidFill>
            <a:schemeClr val="tx1"/>
          </a:solidFill>
          <a:latin typeface="Calibri" panose="020F0502020204030204" pitchFamily="34" charset="0"/>
          <a:ea typeface="+mn-ea"/>
          <a:cs typeface="+mn-cs"/>
        </a:defRPr>
      </a:lvl4pPr>
      <a:lvl5pPr marL="1433477" marR="0" indent="-107948" algn="l" defTabSz="1219170" rtl="0" eaLnBrk="1" latinLnBrk="0" hangingPunct="1">
        <a:lnSpc>
          <a:spcPct val="80000"/>
        </a:lnSpc>
        <a:spcBef>
          <a:spcPts val="0"/>
        </a:spcBef>
        <a:spcAft>
          <a:spcPts val="1200"/>
        </a:spcAft>
        <a:buClr>
          <a:schemeClr val="accent5"/>
        </a:buClr>
        <a:buFont typeface="Arial" pitchFamily="34" charset="0"/>
        <a:buChar char="•"/>
        <a:defRPr sz="1400" kern="1200" baseline="0">
          <a:solidFill>
            <a:schemeClr val="tx1"/>
          </a:solidFill>
          <a:latin typeface="Calibri" panose="020F0502020204030204" pitchFamily="34" charset="0"/>
          <a:ea typeface="+mn-ea"/>
          <a:cs typeface="+mn-cs"/>
        </a:defRPr>
      </a:lvl5pPr>
      <a:lvl6pPr marL="2316422" indent="-243834" algn="l" defTabSz="1219170" rtl="0" eaLnBrk="1" latinLnBrk="0" hangingPunct="1">
        <a:spcBef>
          <a:spcPct val="20000"/>
        </a:spcBef>
        <a:buClr>
          <a:schemeClr val="accent1"/>
        </a:buClr>
        <a:buFont typeface="Arial" pitchFamily="34" charset="0"/>
        <a:buChar char="•"/>
        <a:defRPr sz="1867" kern="1200" baseline="0">
          <a:solidFill>
            <a:schemeClr val="tx1"/>
          </a:solidFill>
          <a:latin typeface="+mn-lt"/>
          <a:ea typeface="+mn-ea"/>
          <a:cs typeface="+mn-cs"/>
        </a:defRPr>
      </a:lvl6pPr>
      <a:lvl7pPr marL="2560256" indent="-243834" algn="l" defTabSz="1219170" rtl="0" eaLnBrk="1" latinLnBrk="0" hangingPunct="1">
        <a:spcBef>
          <a:spcPct val="20000"/>
        </a:spcBef>
        <a:buClr>
          <a:schemeClr val="accent2"/>
        </a:buClr>
        <a:buFont typeface="Arial" pitchFamily="34" charset="0"/>
        <a:buChar char="•"/>
        <a:defRPr sz="1867" kern="1200">
          <a:solidFill>
            <a:schemeClr val="tx1"/>
          </a:solidFill>
          <a:latin typeface="+mn-lt"/>
          <a:ea typeface="+mn-ea"/>
          <a:cs typeface="+mn-cs"/>
        </a:defRPr>
      </a:lvl7pPr>
      <a:lvl8pPr marL="2804090" indent="-243834" algn="l" defTabSz="1219170" rtl="0" eaLnBrk="1" latinLnBrk="0" hangingPunct="1">
        <a:spcBef>
          <a:spcPct val="20000"/>
        </a:spcBef>
        <a:buClr>
          <a:schemeClr val="accent3"/>
        </a:buClr>
        <a:buFont typeface="Arial" pitchFamily="34" charset="0"/>
        <a:buChar char="•"/>
        <a:defRPr sz="1867" kern="1200">
          <a:solidFill>
            <a:schemeClr val="tx1"/>
          </a:solidFill>
          <a:latin typeface="+mn-lt"/>
          <a:ea typeface="+mn-ea"/>
          <a:cs typeface="+mn-cs"/>
        </a:defRPr>
      </a:lvl8pPr>
      <a:lvl9pPr marL="3047924" indent="-243834" algn="l" defTabSz="1219170" rtl="0" eaLnBrk="1" latinLnBrk="0" hangingPunct="1">
        <a:spcBef>
          <a:spcPct val="20000"/>
        </a:spcBef>
        <a:buClr>
          <a:schemeClr val="accent4"/>
        </a:buClr>
        <a:buFont typeface="Arial" pitchFamily="34" charset="0"/>
        <a:buChar char="•"/>
        <a:defRPr sz="18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5631"/>
            <a:ext cx="12279469" cy="6912000"/>
          </a:xfrm>
          <a:prstGeom prst="rect">
            <a:avLst/>
          </a:prstGeom>
        </p:spPr>
      </p:pic>
    </p:spTree>
    <p:extLst>
      <p:ext uri="{BB962C8B-B14F-4D97-AF65-F5344CB8AC3E}">
        <p14:creationId xmlns:p14="http://schemas.microsoft.com/office/powerpoint/2010/main" val="3310053660"/>
      </p:ext>
    </p:extLst>
  </p:cSld>
  <p:clrMap bg1="lt1" tx1="dk1" bg2="lt2" tx2="dk2" accent1="accent1" accent2="accent2" accent3="accent3" accent4="accent4" accent5="accent5" accent6="accent6" hlink="hlink" folHlink="folHlink"/>
  <p:sldLayoutIdLst>
    <p:sldLayoutId id="2147483838" r:id="rId1"/>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www.iriworldwide.com/en-US/solutions/consumer-and-shopper"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46.png"/></Relationships>
</file>

<file path=ppt/slides/_rels/slide13.xml.rels><?xml version="1.0" encoding="UTF-8" standalone="yes"?>
<Relationships xmlns="http://schemas.openxmlformats.org/package/2006/relationships"><Relationship Id="rId3" Type="http://schemas.openxmlformats.org/officeDocument/2006/relationships/image" Target="../media/image248.svg"/><Relationship Id="rId2" Type="http://schemas.openxmlformats.org/officeDocument/2006/relationships/image" Target="../media/image247.png"/><Relationship Id="rId1" Type="http://schemas.openxmlformats.org/officeDocument/2006/relationships/slideLayout" Target="../slideLayouts/slideLayout6.xml"/><Relationship Id="rId6" Type="http://schemas.openxmlformats.org/officeDocument/2006/relationships/image" Target="../media/image251.png"/><Relationship Id="rId5" Type="http://schemas.openxmlformats.org/officeDocument/2006/relationships/image" Target="../media/image250.png"/><Relationship Id="rId4" Type="http://schemas.openxmlformats.org/officeDocument/2006/relationships/image" Target="../media/image249.png"/></Relationships>
</file>

<file path=ppt/slides/_rels/slide14.xml.rels><?xml version="1.0" encoding="UTF-8" standalone="yes"?>
<Relationships xmlns="http://schemas.openxmlformats.org/package/2006/relationships"><Relationship Id="rId2" Type="http://schemas.openxmlformats.org/officeDocument/2006/relationships/image" Target="../media/image252.gi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58.jpg"/><Relationship Id="rId3" Type="http://schemas.openxmlformats.org/officeDocument/2006/relationships/image" Target="../media/image254.svg"/><Relationship Id="rId7" Type="http://schemas.openxmlformats.org/officeDocument/2006/relationships/image" Target="../media/image257.png"/><Relationship Id="rId12" Type="http://schemas.openxmlformats.org/officeDocument/2006/relationships/image" Target="../media/image260.jpg"/><Relationship Id="rId2" Type="http://schemas.openxmlformats.org/officeDocument/2006/relationships/image" Target="../media/image253.png"/><Relationship Id="rId1" Type="http://schemas.openxmlformats.org/officeDocument/2006/relationships/slideLayout" Target="../slideLayouts/slideLayout7.xml"/><Relationship Id="rId6" Type="http://schemas.openxmlformats.org/officeDocument/2006/relationships/image" Target="../media/image256.svg"/><Relationship Id="rId11" Type="http://schemas.openxmlformats.org/officeDocument/2006/relationships/hyperlink" Target="https://mu-sigma-2.wistia.com/medias/8atznkdni5" TargetMode="External"/><Relationship Id="rId5" Type="http://schemas.openxmlformats.org/officeDocument/2006/relationships/image" Target="../media/image255.png"/><Relationship Id="rId10" Type="http://schemas.openxmlformats.org/officeDocument/2006/relationships/image" Target="../media/image259.png"/><Relationship Id="rId4" Type="http://schemas.openxmlformats.org/officeDocument/2006/relationships/hyperlink" Target="https://mu-sigma-2.wistia.com/medias/j623ic9hdk" TargetMode="External"/><Relationship Id="rId9" Type="http://schemas.openxmlformats.org/officeDocument/2006/relationships/hyperlink" Target="https://mu-sigma-2.wistia.com/medias/3u6gwzlw03"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hyperlink" Target="https://mu-sigma-2.wistia.com/medias/x1y5nn338z"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265.png"/><Relationship Id="rId13" Type="http://schemas.openxmlformats.org/officeDocument/2006/relationships/image" Target="../media/image2670.png"/><Relationship Id="rId3" Type="http://schemas.openxmlformats.org/officeDocument/2006/relationships/image" Target="../media/image2620.png"/><Relationship Id="rId7" Type="http://schemas.openxmlformats.org/officeDocument/2006/relationships/image" Target="../media/image2640.png"/><Relationship Id="rId12" Type="http://schemas.openxmlformats.org/officeDocument/2006/relationships/image" Target="../media/image267.png"/><Relationship Id="rId2" Type="http://schemas.openxmlformats.org/officeDocument/2006/relationships/image" Target="../media/image262.png"/><Relationship Id="rId1" Type="http://schemas.openxmlformats.org/officeDocument/2006/relationships/slideLayout" Target="../slideLayouts/slideLayout6.xml"/><Relationship Id="rId6" Type="http://schemas.openxmlformats.org/officeDocument/2006/relationships/image" Target="../media/image264.png"/><Relationship Id="rId11" Type="http://schemas.openxmlformats.org/officeDocument/2006/relationships/image" Target="../media/image2660.png"/><Relationship Id="rId5" Type="http://schemas.openxmlformats.org/officeDocument/2006/relationships/image" Target="../media/image2630.png"/><Relationship Id="rId10" Type="http://schemas.openxmlformats.org/officeDocument/2006/relationships/image" Target="../media/image266.png"/><Relationship Id="rId4" Type="http://schemas.openxmlformats.org/officeDocument/2006/relationships/image" Target="../media/image263.png"/><Relationship Id="rId9" Type="http://schemas.openxmlformats.org/officeDocument/2006/relationships/image" Target="../media/image26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69.png"/><Relationship Id="rId13" Type="http://schemas.openxmlformats.org/officeDocument/2006/relationships/image" Target="../media/image274.png"/><Relationship Id="rId3" Type="http://schemas.openxmlformats.org/officeDocument/2006/relationships/diagramLayout" Target="../diagrams/layout1.xml"/><Relationship Id="rId7" Type="http://schemas.openxmlformats.org/officeDocument/2006/relationships/image" Target="../media/image268.png"/><Relationship Id="rId12" Type="http://schemas.openxmlformats.org/officeDocument/2006/relationships/image" Target="../media/image27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272.png"/><Relationship Id="rId5" Type="http://schemas.openxmlformats.org/officeDocument/2006/relationships/diagramColors" Target="../diagrams/colors1.xml"/><Relationship Id="rId15" Type="http://schemas.openxmlformats.org/officeDocument/2006/relationships/image" Target="../media/image276.png"/><Relationship Id="rId10" Type="http://schemas.openxmlformats.org/officeDocument/2006/relationships/image" Target="../media/image271.png"/><Relationship Id="rId4" Type="http://schemas.openxmlformats.org/officeDocument/2006/relationships/diagramQuickStyle" Target="../diagrams/quickStyle1.xml"/><Relationship Id="rId9" Type="http://schemas.openxmlformats.org/officeDocument/2006/relationships/image" Target="../media/image270.png"/><Relationship Id="rId14" Type="http://schemas.openxmlformats.org/officeDocument/2006/relationships/image" Target="../media/image275.png"/></Relationships>
</file>

<file path=ppt/slides/_rels/slide21.xml.rels><?xml version="1.0" encoding="UTF-8" standalone="yes"?>
<Relationships xmlns="http://schemas.openxmlformats.org/package/2006/relationships"><Relationship Id="rId8" Type="http://schemas.openxmlformats.org/officeDocument/2006/relationships/image" Target="../media/image279.jfif"/><Relationship Id="rId3" Type="http://schemas.openxmlformats.org/officeDocument/2006/relationships/image" Target="../media/image254.svg"/><Relationship Id="rId7" Type="http://schemas.openxmlformats.org/officeDocument/2006/relationships/image" Target="../media/image278.png"/><Relationship Id="rId2" Type="http://schemas.openxmlformats.org/officeDocument/2006/relationships/image" Target="../media/image253.png"/><Relationship Id="rId1" Type="http://schemas.openxmlformats.org/officeDocument/2006/relationships/slideLayout" Target="../slideLayouts/slideLayout7.xml"/><Relationship Id="rId6" Type="http://schemas.openxmlformats.org/officeDocument/2006/relationships/image" Target="../media/image277.png"/><Relationship Id="rId11" Type="http://schemas.openxmlformats.org/officeDocument/2006/relationships/image" Target="../media/image282.png"/><Relationship Id="rId5" Type="http://schemas.openxmlformats.org/officeDocument/2006/relationships/image" Target="../media/image256.svg"/><Relationship Id="rId10" Type="http://schemas.openxmlformats.org/officeDocument/2006/relationships/image" Target="../media/image281.png"/><Relationship Id="rId4" Type="http://schemas.openxmlformats.org/officeDocument/2006/relationships/image" Target="../media/image255.png"/><Relationship Id="rId9" Type="http://schemas.openxmlformats.org/officeDocument/2006/relationships/image" Target="../media/image280.png"/></Relationships>
</file>

<file path=ppt/slides/_rels/slide22.xml.rels><?xml version="1.0" encoding="UTF-8" standalone="yes"?>
<Relationships xmlns="http://schemas.openxmlformats.org/package/2006/relationships"><Relationship Id="rId8" Type="http://schemas.openxmlformats.org/officeDocument/2006/relationships/image" Target="../media/image289.png"/><Relationship Id="rId3" Type="http://schemas.openxmlformats.org/officeDocument/2006/relationships/image" Target="../media/image284.svg"/><Relationship Id="rId7" Type="http://schemas.openxmlformats.org/officeDocument/2006/relationships/image" Target="../media/image288.svg"/><Relationship Id="rId2" Type="http://schemas.openxmlformats.org/officeDocument/2006/relationships/image" Target="../media/image283.png"/><Relationship Id="rId1" Type="http://schemas.openxmlformats.org/officeDocument/2006/relationships/slideLayout" Target="../slideLayouts/slideLayout2.xml"/><Relationship Id="rId6" Type="http://schemas.openxmlformats.org/officeDocument/2006/relationships/image" Target="../media/image287.png"/><Relationship Id="rId11" Type="http://schemas.openxmlformats.org/officeDocument/2006/relationships/image" Target="../media/image292.svg"/><Relationship Id="rId5" Type="http://schemas.openxmlformats.org/officeDocument/2006/relationships/image" Target="../media/image286.svg"/><Relationship Id="rId10" Type="http://schemas.openxmlformats.org/officeDocument/2006/relationships/image" Target="../media/image291.png"/><Relationship Id="rId4" Type="http://schemas.openxmlformats.org/officeDocument/2006/relationships/image" Target="../media/image285.png"/><Relationship Id="rId9" Type="http://schemas.openxmlformats.org/officeDocument/2006/relationships/image" Target="../media/image290.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298.png"/><Relationship Id="rId3" Type="http://schemas.openxmlformats.org/officeDocument/2006/relationships/image" Target="../media/image293.png"/><Relationship Id="rId7" Type="http://schemas.openxmlformats.org/officeDocument/2006/relationships/image" Target="../media/image297.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96.png"/><Relationship Id="rId11" Type="http://schemas.openxmlformats.org/officeDocument/2006/relationships/image" Target="../media/image301.png"/><Relationship Id="rId5" Type="http://schemas.openxmlformats.org/officeDocument/2006/relationships/image" Target="../media/image295.png"/><Relationship Id="rId10" Type="http://schemas.openxmlformats.org/officeDocument/2006/relationships/image" Target="../media/image300.png"/><Relationship Id="rId4" Type="http://schemas.openxmlformats.org/officeDocument/2006/relationships/image" Target="../media/image294.png"/><Relationship Id="rId9" Type="http://schemas.openxmlformats.org/officeDocument/2006/relationships/image" Target="../media/image299.png"/></Relationships>
</file>

<file path=ppt/slides/_rels/slide25.xml.rels><?xml version="1.0" encoding="UTF-8" standalone="yes"?>
<Relationships xmlns="http://schemas.openxmlformats.org/package/2006/relationships"><Relationship Id="rId8" Type="http://schemas.openxmlformats.org/officeDocument/2006/relationships/image" Target="../media/image303.png"/><Relationship Id="rId3" Type="http://schemas.openxmlformats.org/officeDocument/2006/relationships/image" Target="../media/image253.png"/><Relationship Id="rId7" Type="http://schemas.openxmlformats.org/officeDocument/2006/relationships/image" Target="../media/image30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56.svg"/><Relationship Id="rId5" Type="http://schemas.openxmlformats.org/officeDocument/2006/relationships/image" Target="../media/image255.png"/><Relationship Id="rId10" Type="http://schemas.openxmlformats.org/officeDocument/2006/relationships/image" Target="../media/image305.png"/><Relationship Id="rId4" Type="http://schemas.openxmlformats.org/officeDocument/2006/relationships/image" Target="../media/image254.svg"/><Relationship Id="rId9" Type="http://schemas.openxmlformats.org/officeDocument/2006/relationships/image" Target="../media/image304.png"/></Relationships>
</file>

<file path=ppt/slides/_rels/slide26.xml.rels><?xml version="1.0" encoding="UTF-8" standalone="yes"?>
<Relationships xmlns="http://schemas.openxmlformats.org/package/2006/relationships"><Relationship Id="rId8" Type="http://schemas.openxmlformats.org/officeDocument/2006/relationships/image" Target="../media/image308.png"/><Relationship Id="rId3" Type="http://schemas.openxmlformats.org/officeDocument/2006/relationships/image" Target="../media/image254.svg"/><Relationship Id="rId7" Type="http://schemas.openxmlformats.org/officeDocument/2006/relationships/image" Target="../media/image307.png"/><Relationship Id="rId2" Type="http://schemas.openxmlformats.org/officeDocument/2006/relationships/image" Target="../media/image253.png"/><Relationship Id="rId1" Type="http://schemas.openxmlformats.org/officeDocument/2006/relationships/slideLayout" Target="../slideLayouts/slideLayout7.xml"/><Relationship Id="rId6" Type="http://schemas.openxmlformats.org/officeDocument/2006/relationships/image" Target="../media/image306.png"/><Relationship Id="rId5" Type="http://schemas.openxmlformats.org/officeDocument/2006/relationships/image" Target="../media/image256.svg"/><Relationship Id="rId4" Type="http://schemas.openxmlformats.org/officeDocument/2006/relationships/image" Target="../media/image255.png"/><Relationship Id="rId9" Type="http://schemas.openxmlformats.org/officeDocument/2006/relationships/image" Target="../media/image282.png"/></Relationships>
</file>

<file path=ppt/slides/_rels/slide27.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254.svg"/><Relationship Id="rId7" Type="http://schemas.openxmlformats.org/officeDocument/2006/relationships/image" Target="../media/image310.png"/><Relationship Id="rId2" Type="http://schemas.openxmlformats.org/officeDocument/2006/relationships/image" Target="../media/image253.png"/><Relationship Id="rId1" Type="http://schemas.openxmlformats.org/officeDocument/2006/relationships/slideLayout" Target="../slideLayouts/slideLayout7.xml"/><Relationship Id="rId6" Type="http://schemas.openxmlformats.org/officeDocument/2006/relationships/image" Target="../media/image309.png"/><Relationship Id="rId5" Type="http://schemas.openxmlformats.org/officeDocument/2006/relationships/image" Target="../media/image256.svg"/><Relationship Id="rId4" Type="http://schemas.openxmlformats.org/officeDocument/2006/relationships/image" Target="../media/image255.png"/><Relationship Id="rId9" Type="http://schemas.openxmlformats.org/officeDocument/2006/relationships/image" Target="../media/image3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314.png"/><Relationship Id="rId7" Type="http://schemas.openxmlformats.org/officeDocument/2006/relationships/image" Target="../media/image318.png"/><Relationship Id="rId2" Type="http://schemas.openxmlformats.org/officeDocument/2006/relationships/image" Target="../media/image313.png"/><Relationship Id="rId1" Type="http://schemas.openxmlformats.org/officeDocument/2006/relationships/slideLayout" Target="../slideLayouts/slideLayout2.xml"/><Relationship Id="rId6" Type="http://schemas.openxmlformats.org/officeDocument/2006/relationships/image" Target="../media/image317.png"/><Relationship Id="rId11" Type="http://schemas.openxmlformats.org/officeDocument/2006/relationships/image" Target="../media/image321.png"/><Relationship Id="rId5" Type="http://schemas.openxmlformats.org/officeDocument/2006/relationships/image" Target="../media/image316.png"/><Relationship Id="rId10" Type="http://schemas.openxmlformats.org/officeDocument/2006/relationships/image" Target="../media/image320.png"/><Relationship Id="rId4" Type="http://schemas.openxmlformats.org/officeDocument/2006/relationships/image" Target="../media/image315.png"/><Relationship Id="rId9" Type="http://schemas.openxmlformats.org/officeDocument/2006/relationships/image" Target="../media/image319.gif"/></Relationships>
</file>

<file path=ppt/slides/_rels/slide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jpeg"/><Relationship Id="rId2" Type="http://schemas.openxmlformats.org/officeDocument/2006/relationships/image" Target="../media/image43.png"/><Relationship Id="rId1" Type="http://schemas.openxmlformats.org/officeDocument/2006/relationships/slideLayout" Target="../slideLayouts/slideLayout70.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28.svg"/><Relationship Id="rId13" Type="http://schemas.openxmlformats.org/officeDocument/2006/relationships/image" Target="../media/image332.png"/><Relationship Id="rId18" Type="http://schemas.openxmlformats.org/officeDocument/2006/relationships/image" Target="../media/image337.png"/><Relationship Id="rId3" Type="http://schemas.openxmlformats.org/officeDocument/2006/relationships/image" Target="../media/image323.png"/><Relationship Id="rId21" Type="http://schemas.openxmlformats.org/officeDocument/2006/relationships/image" Target="../media/image340.svg"/><Relationship Id="rId7" Type="http://schemas.openxmlformats.org/officeDocument/2006/relationships/image" Target="../media/image327.png"/><Relationship Id="rId12" Type="http://schemas.openxmlformats.org/officeDocument/2006/relationships/image" Target="../media/image331.jpeg"/><Relationship Id="rId17" Type="http://schemas.openxmlformats.org/officeDocument/2006/relationships/image" Target="../media/image336.png"/><Relationship Id="rId2" Type="http://schemas.openxmlformats.org/officeDocument/2006/relationships/image" Target="../media/image322.png"/><Relationship Id="rId16" Type="http://schemas.openxmlformats.org/officeDocument/2006/relationships/image" Target="../media/image335.png"/><Relationship Id="rId20" Type="http://schemas.openxmlformats.org/officeDocument/2006/relationships/image" Target="../media/image339.png"/><Relationship Id="rId1" Type="http://schemas.openxmlformats.org/officeDocument/2006/relationships/slideLayout" Target="../slideLayouts/slideLayout2.xml"/><Relationship Id="rId6" Type="http://schemas.openxmlformats.org/officeDocument/2006/relationships/image" Target="../media/image326.jpeg"/><Relationship Id="rId11" Type="http://schemas.openxmlformats.org/officeDocument/2006/relationships/image" Target="../media/image330.png"/><Relationship Id="rId5" Type="http://schemas.openxmlformats.org/officeDocument/2006/relationships/image" Target="../media/image325.png"/><Relationship Id="rId15" Type="http://schemas.openxmlformats.org/officeDocument/2006/relationships/image" Target="../media/image334.png"/><Relationship Id="rId10" Type="http://schemas.openxmlformats.org/officeDocument/2006/relationships/image" Target="../media/image329.svg"/><Relationship Id="rId19" Type="http://schemas.openxmlformats.org/officeDocument/2006/relationships/image" Target="../media/image338.png"/><Relationship Id="rId4" Type="http://schemas.openxmlformats.org/officeDocument/2006/relationships/image" Target="../media/image324.svg"/><Relationship Id="rId9" Type="http://schemas.openxmlformats.org/officeDocument/2006/relationships/image" Target="../media/image291.png"/><Relationship Id="rId14" Type="http://schemas.openxmlformats.org/officeDocument/2006/relationships/image" Target="../media/image3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34.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10.xml"/><Relationship Id="rId1" Type="http://schemas.openxmlformats.org/officeDocument/2006/relationships/slideLayout" Target="../slideLayouts/slideLayout103.xml"/><Relationship Id="rId5" Type="http://schemas.openxmlformats.org/officeDocument/2006/relationships/image" Target="../media/image343.jpeg"/><Relationship Id="rId4" Type="http://schemas.openxmlformats.org/officeDocument/2006/relationships/image" Target="../media/image342.png"/></Relationships>
</file>

<file path=ppt/slides/_rels/slide35.xml.rels><?xml version="1.0" encoding="UTF-8" standalone="yes"?>
<Relationships xmlns="http://schemas.openxmlformats.org/package/2006/relationships"><Relationship Id="rId3" Type="http://schemas.openxmlformats.org/officeDocument/2006/relationships/image" Target="../media/image344.gif"/><Relationship Id="rId2" Type="http://schemas.openxmlformats.org/officeDocument/2006/relationships/notesSlide" Target="../notesSlides/notesSlide11.xml"/><Relationship Id="rId1" Type="http://schemas.openxmlformats.org/officeDocument/2006/relationships/slideLayout" Target="../slideLayouts/slideLayout101.xml"/><Relationship Id="rId4" Type="http://schemas.openxmlformats.org/officeDocument/2006/relationships/image" Target="../media/image34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3.xml"/></Relationships>
</file>

<file path=ppt/slides/_rels/slide3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01.xml"/><Relationship Id="rId5" Type="http://schemas.openxmlformats.org/officeDocument/2006/relationships/chart" Target="../charts/chart4.xml"/><Relationship Id="rId4" Type="http://schemas.openxmlformats.org/officeDocument/2006/relationships/chart" Target="../charts/char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4.xml.rels><?xml version="1.0" encoding="UTF-8" standalone="yes"?>
<Relationships xmlns="http://schemas.openxmlformats.org/package/2006/relationships"><Relationship Id="rId117" Type="http://schemas.openxmlformats.org/officeDocument/2006/relationships/image" Target="../media/image164.png"/><Relationship Id="rId21" Type="http://schemas.openxmlformats.org/officeDocument/2006/relationships/image" Target="../media/image69.png"/><Relationship Id="rId42" Type="http://schemas.openxmlformats.org/officeDocument/2006/relationships/image" Target="../media/image90.png"/><Relationship Id="rId63" Type="http://schemas.openxmlformats.org/officeDocument/2006/relationships/image" Target="../media/image111.png"/><Relationship Id="rId84" Type="http://schemas.openxmlformats.org/officeDocument/2006/relationships/image" Target="../media/image132.png"/><Relationship Id="rId138" Type="http://schemas.openxmlformats.org/officeDocument/2006/relationships/image" Target="../media/image185.png"/><Relationship Id="rId16" Type="http://schemas.openxmlformats.org/officeDocument/2006/relationships/image" Target="../media/image64.gif"/><Relationship Id="rId107" Type="http://schemas.openxmlformats.org/officeDocument/2006/relationships/image" Target="../media/image154.png"/><Relationship Id="rId11" Type="http://schemas.openxmlformats.org/officeDocument/2006/relationships/image" Target="../media/image59.png"/><Relationship Id="rId32" Type="http://schemas.openxmlformats.org/officeDocument/2006/relationships/image" Target="../media/image80.png"/><Relationship Id="rId37" Type="http://schemas.openxmlformats.org/officeDocument/2006/relationships/image" Target="../media/image85.jpeg"/><Relationship Id="rId53" Type="http://schemas.openxmlformats.org/officeDocument/2006/relationships/image" Target="../media/image101.png"/><Relationship Id="rId58" Type="http://schemas.openxmlformats.org/officeDocument/2006/relationships/image" Target="../media/image106.png"/><Relationship Id="rId74" Type="http://schemas.openxmlformats.org/officeDocument/2006/relationships/image" Target="../media/image122.jpeg"/><Relationship Id="rId79" Type="http://schemas.openxmlformats.org/officeDocument/2006/relationships/image" Target="../media/image127.png"/><Relationship Id="rId102" Type="http://schemas.openxmlformats.org/officeDocument/2006/relationships/image" Target="../media/image149.png"/><Relationship Id="rId123" Type="http://schemas.openxmlformats.org/officeDocument/2006/relationships/image" Target="../media/image170.png"/><Relationship Id="rId128" Type="http://schemas.openxmlformats.org/officeDocument/2006/relationships/image" Target="../media/image175.png"/><Relationship Id="rId5" Type="http://schemas.openxmlformats.org/officeDocument/2006/relationships/image" Target="../media/image54.png"/><Relationship Id="rId90" Type="http://schemas.openxmlformats.org/officeDocument/2006/relationships/image" Target="../media/image48.jpeg"/><Relationship Id="rId95" Type="http://schemas.openxmlformats.org/officeDocument/2006/relationships/image" Target="../media/image142.jpeg"/><Relationship Id="rId22" Type="http://schemas.openxmlformats.org/officeDocument/2006/relationships/image" Target="../media/image70.png"/><Relationship Id="rId27" Type="http://schemas.openxmlformats.org/officeDocument/2006/relationships/image" Target="../media/image75.png"/><Relationship Id="rId43" Type="http://schemas.openxmlformats.org/officeDocument/2006/relationships/image" Target="../media/image91.png"/><Relationship Id="rId48" Type="http://schemas.openxmlformats.org/officeDocument/2006/relationships/image" Target="../media/image96.png"/><Relationship Id="rId64" Type="http://schemas.openxmlformats.org/officeDocument/2006/relationships/image" Target="../media/image112.png"/><Relationship Id="rId69" Type="http://schemas.openxmlformats.org/officeDocument/2006/relationships/image" Target="../media/image117.png"/><Relationship Id="rId113" Type="http://schemas.openxmlformats.org/officeDocument/2006/relationships/image" Target="../media/image160.png"/><Relationship Id="rId118" Type="http://schemas.openxmlformats.org/officeDocument/2006/relationships/image" Target="../media/image165.jpeg"/><Relationship Id="rId134" Type="http://schemas.openxmlformats.org/officeDocument/2006/relationships/image" Target="../media/image181.png"/><Relationship Id="rId139" Type="http://schemas.openxmlformats.org/officeDocument/2006/relationships/image" Target="../media/image186.png"/><Relationship Id="rId80" Type="http://schemas.openxmlformats.org/officeDocument/2006/relationships/image" Target="../media/image128.jpeg"/><Relationship Id="rId85" Type="http://schemas.openxmlformats.org/officeDocument/2006/relationships/image" Target="../media/image133.png"/><Relationship Id="rId12" Type="http://schemas.openxmlformats.org/officeDocument/2006/relationships/image" Target="../media/image60.png"/><Relationship Id="rId17" Type="http://schemas.openxmlformats.org/officeDocument/2006/relationships/image" Target="../media/image65.png"/><Relationship Id="rId33" Type="http://schemas.openxmlformats.org/officeDocument/2006/relationships/image" Target="../media/image81.png"/><Relationship Id="rId38" Type="http://schemas.openxmlformats.org/officeDocument/2006/relationships/image" Target="../media/image86.png"/><Relationship Id="rId59" Type="http://schemas.openxmlformats.org/officeDocument/2006/relationships/image" Target="../media/image107.jpg"/><Relationship Id="rId103" Type="http://schemas.openxmlformats.org/officeDocument/2006/relationships/image" Target="../media/image150.jpeg"/><Relationship Id="rId108" Type="http://schemas.openxmlformats.org/officeDocument/2006/relationships/image" Target="../media/image155.png"/><Relationship Id="rId124" Type="http://schemas.openxmlformats.org/officeDocument/2006/relationships/image" Target="../media/image171.png"/><Relationship Id="rId129" Type="http://schemas.openxmlformats.org/officeDocument/2006/relationships/image" Target="../media/image176.png"/><Relationship Id="rId54" Type="http://schemas.openxmlformats.org/officeDocument/2006/relationships/image" Target="../media/image102.png"/><Relationship Id="rId70" Type="http://schemas.openxmlformats.org/officeDocument/2006/relationships/image" Target="../media/image118.png"/><Relationship Id="rId75" Type="http://schemas.openxmlformats.org/officeDocument/2006/relationships/image" Target="../media/image123.png"/><Relationship Id="rId91" Type="http://schemas.openxmlformats.org/officeDocument/2006/relationships/image" Target="../media/image138.png"/><Relationship Id="rId96" Type="http://schemas.openxmlformats.org/officeDocument/2006/relationships/image" Target="../media/image143.png"/><Relationship Id="rId1" Type="http://schemas.openxmlformats.org/officeDocument/2006/relationships/slideLayout" Target="../slideLayouts/slideLayout70.xml"/><Relationship Id="rId6" Type="http://schemas.openxmlformats.org/officeDocument/2006/relationships/hyperlink" Target="http://en.wikipedia.org/wiki/File:KeyBank.png" TargetMode="External"/><Relationship Id="rId23" Type="http://schemas.openxmlformats.org/officeDocument/2006/relationships/image" Target="../media/image71.png"/><Relationship Id="rId28" Type="http://schemas.openxmlformats.org/officeDocument/2006/relationships/image" Target="../media/image76.gif"/><Relationship Id="rId49" Type="http://schemas.openxmlformats.org/officeDocument/2006/relationships/image" Target="../media/image97.png"/><Relationship Id="rId114" Type="http://schemas.openxmlformats.org/officeDocument/2006/relationships/image" Target="../media/image161.png"/><Relationship Id="rId119" Type="http://schemas.openxmlformats.org/officeDocument/2006/relationships/image" Target="../media/image166.png"/><Relationship Id="rId44" Type="http://schemas.openxmlformats.org/officeDocument/2006/relationships/image" Target="../media/image92.png"/><Relationship Id="rId60" Type="http://schemas.openxmlformats.org/officeDocument/2006/relationships/image" Target="../media/image108.png"/><Relationship Id="rId65" Type="http://schemas.openxmlformats.org/officeDocument/2006/relationships/image" Target="../media/image113.png"/><Relationship Id="rId81" Type="http://schemas.openxmlformats.org/officeDocument/2006/relationships/image" Target="../media/image129.png"/><Relationship Id="rId86" Type="http://schemas.openxmlformats.org/officeDocument/2006/relationships/image" Target="../media/image134.png"/><Relationship Id="rId130" Type="http://schemas.openxmlformats.org/officeDocument/2006/relationships/image" Target="../media/image177.png"/><Relationship Id="rId135" Type="http://schemas.openxmlformats.org/officeDocument/2006/relationships/image" Target="../media/image182.png"/><Relationship Id="rId13" Type="http://schemas.openxmlformats.org/officeDocument/2006/relationships/image" Target="../media/image61.png"/><Relationship Id="rId18" Type="http://schemas.openxmlformats.org/officeDocument/2006/relationships/image" Target="../media/image66.png"/><Relationship Id="rId39" Type="http://schemas.openxmlformats.org/officeDocument/2006/relationships/image" Target="../media/image87.jpeg"/><Relationship Id="rId109" Type="http://schemas.openxmlformats.org/officeDocument/2006/relationships/image" Target="../media/image156.png"/><Relationship Id="rId34" Type="http://schemas.openxmlformats.org/officeDocument/2006/relationships/image" Target="../media/image82.png"/><Relationship Id="rId50" Type="http://schemas.openxmlformats.org/officeDocument/2006/relationships/image" Target="../media/image98.png"/><Relationship Id="rId55" Type="http://schemas.openxmlformats.org/officeDocument/2006/relationships/image" Target="../media/image103.jpeg"/><Relationship Id="rId76" Type="http://schemas.openxmlformats.org/officeDocument/2006/relationships/image" Target="../media/image124.png"/><Relationship Id="rId97" Type="http://schemas.openxmlformats.org/officeDocument/2006/relationships/image" Target="../media/image144.png"/><Relationship Id="rId104" Type="http://schemas.openxmlformats.org/officeDocument/2006/relationships/image" Target="../media/image151.jpeg"/><Relationship Id="rId120" Type="http://schemas.openxmlformats.org/officeDocument/2006/relationships/image" Target="../media/image167.png"/><Relationship Id="rId125" Type="http://schemas.openxmlformats.org/officeDocument/2006/relationships/image" Target="../media/image172.png"/><Relationship Id="rId7" Type="http://schemas.openxmlformats.org/officeDocument/2006/relationships/image" Target="../media/image55.png"/><Relationship Id="rId71" Type="http://schemas.openxmlformats.org/officeDocument/2006/relationships/image" Target="../media/image119.jpg"/><Relationship Id="rId92" Type="http://schemas.openxmlformats.org/officeDocument/2006/relationships/image" Target="../media/image139.png"/><Relationship Id="rId2" Type="http://schemas.openxmlformats.org/officeDocument/2006/relationships/image" Target="../media/image51.png"/><Relationship Id="rId29" Type="http://schemas.openxmlformats.org/officeDocument/2006/relationships/image" Target="../media/image77.jpeg"/><Relationship Id="rId24" Type="http://schemas.openxmlformats.org/officeDocument/2006/relationships/image" Target="../media/image72.png"/><Relationship Id="rId40" Type="http://schemas.openxmlformats.org/officeDocument/2006/relationships/image" Target="../media/image88.png"/><Relationship Id="rId45" Type="http://schemas.openxmlformats.org/officeDocument/2006/relationships/image" Target="../media/image93.png"/><Relationship Id="rId66" Type="http://schemas.openxmlformats.org/officeDocument/2006/relationships/image" Target="../media/image114.png"/><Relationship Id="rId87" Type="http://schemas.openxmlformats.org/officeDocument/2006/relationships/image" Target="../media/image135.png"/><Relationship Id="rId110" Type="http://schemas.openxmlformats.org/officeDocument/2006/relationships/image" Target="../media/image157.jpeg"/><Relationship Id="rId115" Type="http://schemas.openxmlformats.org/officeDocument/2006/relationships/image" Target="../media/image162.png"/><Relationship Id="rId131" Type="http://schemas.openxmlformats.org/officeDocument/2006/relationships/image" Target="../media/image178.png"/><Relationship Id="rId136" Type="http://schemas.openxmlformats.org/officeDocument/2006/relationships/image" Target="../media/image183.jpeg"/><Relationship Id="rId61" Type="http://schemas.openxmlformats.org/officeDocument/2006/relationships/image" Target="../media/image109.png"/><Relationship Id="rId82" Type="http://schemas.openxmlformats.org/officeDocument/2006/relationships/image" Target="../media/image130.png"/><Relationship Id="rId19" Type="http://schemas.openxmlformats.org/officeDocument/2006/relationships/image" Target="../media/image67.png"/><Relationship Id="rId14" Type="http://schemas.openxmlformats.org/officeDocument/2006/relationships/image" Target="../media/image62.png"/><Relationship Id="rId30" Type="http://schemas.openxmlformats.org/officeDocument/2006/relationships/image" Target="../media/image78.png"/><Relationship Id="rId35" Type="http://schemas.openxmlformats.org/officeDocument/2006/relationships/image" Target="../media/image83.png"/><Relationship Id="rId56" Type="http://schemas.openxmlformats.org/officeDocument/2006/relationships/image" Target="../media/image104.png"/><Relationship Id="rId77" Type="http://schemas.openxmlformats.org/officeDocument/2006/relationships/image" Target="../media/image125.png"/><Relationship Id="rId100" Type="http://schemas.openxmlformats.org/officeDocument/2006/relationships/image" Target="../media/image147.png"/><Relationship Id="rId105" Type="http://schemas.openxmlformats.org/officeDocument/2006/relationships/image" Target="../media/image152.jpeg"/><Relationship Id="rId126" Type="http://schemas.openxmlformats.org/officeDocument/2006/relationships/image" Target="../media/image173.jpeg"/><Relationship Id="rId8" Type="http://schemas.openxmlformats.org/officeDocument/2006/relationships/image" Target="../media/image56.png"/><Relationship Id="rId51" Type="http://schemas.openxmlformats.org/officeDocument/2006/relationships/image" Target="../media/image99.png"/><Relationship Id="rId72" Type="http://schemas.openxmlformats.org/officeDocument/2006/relationships/image" Target="../media/image120.png"/><Relationship Id="rId93" Type="http://schemas.openxmlformats.org/officeDocument/2006/relationships/image" Target="../media/image140.png"/><Relationship Id="rId98" Type="http://schemas.openxmlformats.org/officeDocument/2006/relationships/image" Target="../media/image145.jpeg"/><Relationship Id="rId121" Type="http://schemas.openxmlformats.org/officeDocument/2006/relationships/image" Target="../media/image168.jpg"/><Relationship Id="rId3" Type="http://schemas.openxmlformats.org/officeDocument/2006/relationships/image" Target="../media/image52.png"/><Relationship Id="rId25" Type="http://schemas.openxmlformats.org/officeDocument/2006/relationships/image" Target="../media/image73.png"/><Relationship Id="rId46" Type="http://schemas.openxmlformats.org/officeDocument/2006/relationships/image" Target="../media/image94.png"/><Relationship Id="rId67" Type="http://schemas.openxmlformats.org/officeDocument/2006/relationships/image" Target="../media/image115.jpg"/><Relationship Id="rId116" Type="http://schemas.openxmlformats.org/officeDocument/2006/relationships/image" Target="../media/image163.png"/><Relationship Id="rId137" Type="http://schemas.openxmlformats.org/officeDocument/2006/relationships/image" Target="../media/image184.png"/><Relationship Id="rId20" Type="http://schemas.openxmlformats.org/officeDocument/2006/relationships/image" Target="../media/image68.jpeg"/><Relationship Id="rId41" Type="http://schemas.openxmlformats.org/officeDocument/2006/relationships/image" Target="../media/image89.png"/><Relationship Id="rId62" Type="http://schemas.openxmlformats.org/officeDocument/2006/relationships/image" Target="../media/image110.png"/><Relationship Id="rId83" Type="http://schemas.openxmlformats.org/officeDocument/2006/relationships/image" Target="../media/image131.png"/><Relationship Id="rId88" Type="http://schemas.openxmlformats.org/officeDocument/2006/relationships/image" Target="../media/image136.png"/><Relationship Id="rId111" Type="http://schemas.openxmlformats.org/officeDocument/2006/relationships/image" Target="../media/image158.jpeg"/><Relationship Id="rId132" Type="http://schemas.openxmlformats.org/officeDocument/2006/relationships/image" Target="../media/image179.png"/><Relationship Id="rId15" Type="http://schemas.openxmlformats.org/officeDocument/2006/relationships/image" Target="../media/image63.png"/><Relationship Id="rId36" Type="http://schemas.openxmlformats.org/officeDocument/2006/relationships/image" Target="../media/image84.png"/><Relationship Id="rId57" Type="http://schemas.openxmlformats.org/officeDocument/2006/relationships/image" Target="../media/image105.png"/><Relationship Id="rId106" Type="http://schemas.openxmlformats.org/officeDocument/2006/relationships/image" Target="../media/image153.jpg"/><Relationship Id="rId127" Type="http://schemas.openxmlformats.org/officeDocument/2006/relationships/image" Target="../media/image174.png"/><Relationship Id="rId10" Type="http://schemas.openxmlformats.org/officeDocument/2006/relationships/image" Target="../media/image58.jpeg"/><Relationship Id="rId31" Type="http://schemas.openxmlformats.org/officeDocument/2006/relationships/image" Target="../media/image79.png"/><Relationship Id="rId52" Type="http://schemas.openxmlformats.org/officeDocument/2006/relationships/image" Target="../media/image100.png"/><Relationship Id="rId73" Type="http://schemas.openxmlformats.org/officeDocument/2006/relationships/image" Target="../media/image121.png"/><Relationship Id="rId78" Type="http://schemas.openxmlformats.org/officeDocument/2006/relationships/image" Target="../media/image126.png"/><Relationship Id="rId94" Type="http://schemas.openxmlformats.org/officeDocument/2006/relationships/image" Target="../media/image141.png"/><Relationship Id="rId99" Type="http://schemas.openxmlformats.org/officeDocument/2006/relationships/image" Target="../media/image146.png"/><Relationship Id="rId101" Type="http://schemas.openxmlformats.org/officeDocument/2006/relationships/image" Target="../media/image148.png"/><Relationship Id="rId122" Type="http://schemas.openxmlformats.org/officeDocument/2006/relationships/image" Target="../media/image169.png"/><Relationship Id="rId4" Type="http://schemas.openxmlformats.org/officeDocument/2006/relationships/image" Target="../media/image53.png"/><Relationship Id="rId9" Type="http://schemas.openxmlformats.org/officeDocument/2006/relationships/image" Target="../media/image57.png"/><Relationship Id="rId26" Type="http://schemas.openxmlformats.org/officeDocument/2006/relationships/image" Target="../media/image74.png"/><Relationship Id="rId47" Type="http://schemas.openxmlformats.org/officeDocument/2006/relationships/image" Target="../media/image95.png"/><Relationship Id="rId68" Type="http://schemas.openxmlformats.org/officeDocument/2006/relationships/image" Target="../media/image116.png"/><Relationship Id="rId89" Type="http://schemas.openxmlformats.org/officeDocument/2006/relationships/image" Target="../media/image137.png"/><Relationship Id="rId112" Type="http://schemas.openxmlformats.org/officeDocument/2006/relationships/image" Target="../media/image159.jpg"/><Relationship Id="rId133" Type="http://schemas.openxmlformats.org/officeDocument/2006/relationships/image" Target="../media/image18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8" Type="http://schemas.openxmlformats.org/officeDocument/2006/relationships/image" Target="../media/image353.png"/><Relationship Id="rId13" Type="http://schemas.openxmlformats.org/officeDocument/2006/relationships/image" Target="../media/image358.png"/><Relationship Id="rId3" Type="http://schemas.openxmlformats.org/officeDocument/2006/relationships/image" Target="../media/image348.png"/><Relationship Id="rId7" Type="http://schemas.openxmlformats.org/officeDocument/2006/relationships/image" Target="../media/image352.png"/><Relationship Id="rId12" Type="http://schemas.openxmlformats.org/officeDocument/2006/relationships/image" Target="../media/image357.jpeg"/><Relationship Id="rId2" Type="http://schemas.openxmlformats.org/officeDocument/2006/relationships/image" Target="../media/image347.jpeg"/><Relationship Id="rId1" Type="http://schemas.openxmlformats.org/officeDocument/2006/relationships/slideLayout" Target="../slideLayouts/slideLayout14.xml"/><Relationship Id="rId6" Type="http://schemas.openxmlformats.org/officeDocument/2006/relationships/image" Target="../media/image351.png"/><Relationship Id="rId11" Type="http://schemas.openxmlformats.org/officeDocument/2006/relationships/image" Target="../media/image356.jpeg"/><Relationship Id="rId5" Type="http://schemas.openxmlformats.org/officeDocument/2006/relationships/image" Target="../media/image350.png"/><Relationship Id="rId10" Type="http://schemas.openxmlformats.org/officeDocument/2006/relationships/image" Target="../media/image355.png"/><Relationship Id="rId4" Type="http://schemas.openxmlformats.org/officeDocument/2006/relationships/image" Target="../media/image349.png"/><Relationship Id="rId9" Type="http://schemas.openxmlformats.org/officeDocument/2006/relationships/image" Target="../media/image35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89.png"/><Relationship Id="rId13" Type="http://schemas.microsoft.com/office/2007/relationships/hdphoto" Target="../media/hdphoto4.wdp"/><Relationship Id="rId3" Type="http://schemas.openxmlformats.org/officeDocument/2006/relationships/image" Target="../media/image187.png"/><Relationship Id="rId7" Type="http://schemas.openxmlformats.org/officeDocument/2006/relationships/image" Target="../media/image188.png"/><Relationship Id="rId12" Type="http://schemas.openxmlformats.org/officeDocument/2006/relationships/image" Target="../media/image193.png"/><Relationship Id="rId2" Type="http://schemas.openxmlformats.org/officeDocument/2006/relationships/notesSlide" Target="../notesSlides/notesSlide2.xml"/><Relationship Id="rId1" Type="http://schemas.openxmlformats.org/officeDocument/2006/relationships/slideLayout" Target="../slideLayouts/slideLayout70.xml"/><Relationship Id="rId6" Type="http://schemas.openxmlformats.org/officeDocument/2006/relationships/image" Target="../media/image41.png"/><Relationship Id="rId11" Type="http://schemas.openxmlformats.org/officeDocument/2006/relationships/image" Target="../media/image192.png"/><Relationship Id="rId5" Type="http://schemas.openxmlformats.org/officeDocument/2006/relationships/image" Target="../media/image400.png"/><Relationship Id="rId15" Type="http://schemas.openxmlformats.org/officeDocument/2006/relationships/image" Target="../media/image194.png"/><Relationship Id="rId10" Type="http://schemas.openxmlformats.org/officeDocument/2006/relationships/image" Target="../media/image191.png"/><Relationship Id="rId4" Type="http://schemas.microsoft.com/office/2007/relationships/hdphoto" Target="../media/hdphoto3.wdp"/><Relationship Id="rId9" Type="http://schemas.openxmlformats.org/officeDocument/2006/relationships/image" Target="../media/image190.png"/><Relationship Id="rId14" Type="http://schemas.openxmlformats.org/officeDocument/2006/relationships/image" Target="../media/image48.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59.jpeg"/><Relationship Id="rId1" Type="http://schemas.openxmlformats.org/officeDocument/2006/relationships/slideLayout" Target="../slideLayouts/slideLayout13.xml"/><Relationship Id="rId5" Type="http://schemas.microsoft.com/office/2007/relationships/hdphoto" Target="../media/hdphoto7.wdp"/><Relationship Id="rId4" Type="http://schemas.openxmlformats.org/officeDocument/2006/relationships/image" Target="../media/image360.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361.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362.png"/><Relationship Id="rId1" Type="http://schemas.openxmlformats.org/officeDocument/2006/relationships/slideLayout" Target="../slideLayouts/slideLayout13.xml"/></Relationships>
</file>

<file path=ppt/slides/_rels/slide550.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image" Target="../media/image368.png"/><Relationship Id="rId1" Type="http://schemas.openxmlformats.org/officeDocument/2006/relationships/slideLayout" Target="../slideLayouts/slideLayout610.xml"/><Relationship Id="rId4" Type="http://schemas.microsoft.com/office/2007/relationships/hdphoto" Target="../media/hdphoto8.wdp"/></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6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0.xml.rels><?xml version="1.0" encoding="UTF-8" standalone="yes"?>
<Relationships xmlns="http://schemas.openxmlformats.org/package/2006/relationships"><Relationship Id="rId3" Type="http://schemas.openxmlformats.org/officeDocument/2006/relationships/hyperlink" Target="https://www.statista.com/statistics/276683/media-use-in-the-us/" TargetMode="External"/><Relationship Id="rId2" Type="http://schemas.openxmlformats.org/officeDocument/2006/relationships/hyperlink" Target="https://www.nielsen.com/apac/en/solutions/measurement/reach/" TargetMode="External"/><Relationship Id="rId1" Type="http://schemas.openxmlformats.org/officeDocument/2006/relationships/slideLayout" Target="../slideLayouts/slideLayout610.xml"/></Relationships>
</file>

<file path=ppt/slides/_rels/slide58.xml.rels><?xml version="1.0" encoding="UTF-8" standalone="yes"?>
<Relationships xmlns="http://schemas.openxmlformats.org/package/2006/relationships"><Relationship Id="rId8" Type="http://schemas.openxmlformats.org/officeDocument/2006/relationships/image" Target="../media/image365.png"/><Relationship Id="rId13" Type="http://schemas.openxmlformats.org/officeDocument/2006/relationships/image" Target="../media/image2510.png"/><Relationship Id="rId3" Type="http://schemas.openxmlformats.org/officeDocument/2006/relationships/slide" Target="slide550.xml"/><Relationship Id="rId7" Type="http://schemas.openxmlformats.org/officeDocument/2006/relationships/image" Target="../media/image2490.png"/><Relationship Id="rId12" Type="http://schemas.openxmlformats.org/officeDocument/2006/relationships/slide" Target="slide580.xml"/><Relationship Id="rId2" Type="http://schemas.openxmlformats.org/officeDocument/2006/relationships/image" Target="../media/image363.png"/><Relationship Id="rId16" Type="http://schemas.openxmlformats.org/officeDocument/2006/relationships/image" Target="../media/image2520.png"/><Relationship Id="rId1" Type="http://schemas.openxmlformats.org/officeDocument/2006/relationships/slideLayout" Target="../slideLayouts/slideLayout6.xml"/><Relationship Id="rId6" Type="http://schemas.openxmlformats.org/officeDocument/2006/relationships/slide" Target="slide560.xml"/><Relationship Id="rId11" Type="http://schemas.openxmlformats.org/officeDocument/2006/relationships/image" Target="../media/image366.png"/><Relationship Id="rId5" Type="http://schemas.openxmlformats.org/officeDocument/2006/relationships/image" Target="../media/image364.png"/><Relationship Id="rId15" Type="http://schemas.openxmlformats.org/officeDocument/2006/relationships/slide" Target="slide590.xml"/><Relationship Id="rId10" Type="http://schemas.openxmlformats.org/officeDocument/2006/relationships/image" Target="../media/image2500.png"/><Relationship Id="rId4" Type="http://schemas.openxmlformats.org/officeDocument/2006/relationships/image" Target="../media/image2480.png"/><Relationship Id="rId9" Type="http://schemas.openxmlformats.org/officeDocument/2006/relationships/slide" Target="slide570.xml"/><Relationship Id="rId14" Type="http://schemas.openxmlformats.org/officeDocument/2006/relationships/image" Target="../media/image367.png"/></Relationships>
</file>

<file path=ppt/slides/_rels/slide580.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image" Target="../media/image370.png"/><Relationship Id="rId1" Type="http://schemas.openxmlformats.org/officeDocument/2006/relationships/slideLayout" Target="../slideLayouts/slideLayout140.xml"/><Relationship Id="rId5" Type="http://schemas.openxmlformats.org/officeDocument/2006/relationships/slide" Target="slide720.xml"/><Relationship Id="rId4" Type="http://schemas.openxmlformats.org/officeDocument/2006/relationships/image" Target="../media/image372.png"/></Relationships>
</file>

<file path=ppt/slides/_rels/slide59.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image" Target="../media/image368.png"/><Relationship Id="rId1" Type="http://schemas.openxmlformats.org/officeDocument/2006/relationships/slideLayout" Target="../slideLayouts/slideLayout6.xml"/><Relationship Id="rId4" Type="http://schemas.microsoft.com/office/2007/relationships/hdphoto" Target="../media/hdphoto8.wdp"/></Relationships>
</file>

<file path=ppt/slides/_rels/slide590.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image" Target="../media/image373.png"/><Relationship Id="rId1" Type="http://schemas.openxmlformats.org/officeDocument/2006/relationships/slideLayout" Target="../slideLayouts/slideLayout610.xml"/><Relationship Id="rId4" Type="http://schemas.openxmlformats.org/officeDocument/2006/relationships/image" Target="../media/image375.png"/></Relationships>
</file>

<file path=ppt/slides/_rels/slide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hyperlink" Target="https://www.statista.com/statistics/276683/media-use-in-the-us/" TargetMode="External"/><Relationship Id="rId2" Type="http://schemas.openxmlformats.org/officeDocument/2006/relationships/hyperlink" Target="https://www.nielsen.com/apac/en/solutions/measurement/reach/" TargetMode="Externa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image" Target="../media/image370.png"/><Relationship Id="rId1" Type="http://schemas.openxmlformats.org/officeDocument/2006/relationships/slideLayout" Target="../slideLayouts/slideLayout14.xml"/><Relationship Id="rId4" Type="http://schemas.openxmlformats.org/officeDocument/2006/relationships/image" Target="../media/image372.png"/></Relationships>
</file>

<file path=ppt/slides/_rels/slide63.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image" Target="../media/image373.png"/><Relationship Id="rId1" Type="http://schemas.openxmlformats.org/officeDocument/2006/relationships/slideLayout" Target="../slideLayouts/slideLayout6.xml"/><Relationship Id="rId4" Type="http://schemas.openxmlformats.org/officeDocument/2006/relationships/image" Target="../media/image37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8" Type="http://schemas.openxmlformats.org/officeDocument/2006/relationships/image" Target="../media/image382.png"/><Relationship Id="rId3" Type="http://schemas.openxmlformats.org/officeDocument/2006/relationships/image" Target="../media/image377.png"/><Relationship Id="rId7" Type="http://schemas.openxmlformats.org/officeDocument/2006/relationships/image" Target="../media/image38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379.png"/><Relationship Id="rId4" Type="http://schemas.openxmlformats.org/officeDocument/2006/relationships/image" Target="../media/image378.gif"/></Relationships>
</file>

<file path=ppt/slides/_rels/slide67.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image" Target="../media/image378.gif"/><Relationship Id="rId1" Type="http://schemas.openxmlformats.org/officeDocument/2006/relationships/slideLayout" Target="../slideLayouts/slideLayout2.xml"/><Relationship Id="rId4" Type="http://schemas.openxmlformats.org/officeDocument/2006/relationships/image" Target="../media/image38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205.png"/><Relationship Id="rId18" Type="http://schemas.openxmlformats.org/officeDocument/2006/relationships/image" Target="../media/image210.jpeg"/><Relationship Id="rId26" Type="http://schemas.openxmlformats.org/officeDocument/2006/relationships/image" Target="../media/image218.png"/><Relationship Id="rId3" Type="http://schemas.openxmlformats.org/officeDocument/2006/relationships/image" Target="../media/image195.png"/><Relationship Id="rId21" Type="http://schemas.openxmlformats.org/officeDocument/2006/relationships/image" Target="../media/image213.png"/><Relationship Id="rId7" Type="http://schemas.openxmlformats.org/officeDocument/2006/relationships/image" Target="../media/image199.png"/><Relationship Id="rId12" Type="http://schemas.openxmlformats.org/officeDocument/2006/relationships/image" Target="../media/image204.png"/><Relationship Id="rId17" Type="http://schemas.openxmlformats.org/officeDocument/2006/relationships/image" Target="../media/image209.png"/><Relationship Id="rId25" Type="http://schemas.openxmlformats.org/officeDocument/2006/relationships/image" Target="../media/image217.png"/><Relationship Id="rId2" Type="http://schemas.openxmlformats.org/officeDocument/2006/relationships/notesSlide" Target="../notesSlides/notesSlide3.xml"/><Relationship Id="rId16" Type="http://schemas.openxmlformats.org/officeDocument/2006/relationships/image" Target="../media/image208.png"/><Relationship Id="rId20" Type="http://schemas.openxmlformats.org/officeDocument/2006/relationships/image" Target="../media/image212.png"/><Relationship Id="rId29" Type="http://schemas.openxmlformats.org/officeDocument/2006/relationships/image" Target="../media/image221.png"/><Relationship Id="rId1" Type="http://schemas.openxmlformats.org/officeDocument/2006/relationships/slideLayout" Target="../slideLayouts/slideLayout70.xml"/><Relationship Id="rId6" Type="http://schemas.openxmlformats.org/officeDocument/2006/relationships/image" Target="../media/image198.png"/><Relationship Id="rId11" Type="http://schemas.openxmlformats.org/officeDocument/2006/relationships/image" Target="../media/image203.png"/><Relationship Id="rId24" Type="http://schemas.openxmlformats.org/officeDocument/2006/relationships/image" Target="../media/image216.png"/><Relationship Id="rId5" Type="http://schemas.openxmlformats.org/officeDocument/2006/relationships/image" Target="../media/image197.png"/><Relationship Id="rId15" Type="http://schemas.openxmlformats.org/officeDocument/2006/relationships/image" Target="../media/image207.png"/><Relationship Id="rId23" Type="http://schemas.openxmlformats.org/officeDocument/2006/relationships/image" Target="../media/image215.png"/><Relationship Id="rId28" Type="http://schemas.openxmlformats.org/officeDocument/2006/relationships/image" Target="../media/image220.png"/><Relationship Id="rId10" Type="http://schemas.openxmlformats.org/officeDocument/2006/relationships/image" Target="../media/image202.png"/><Relationship Id="rId19" Type="http://schemas.openxmlformats.org/officeDocument/2006/relationships/image" Target="../media/image211.png"/><Relationship Id="rId31" Type="http://schemas.openxmlformats.org/officeDocument/2006/relationships/image" Target="../media/image48.jpeg"/><Relationship Id="rId4" Type="http://schemas.openxmlformats.org/officeDocument/2006/relationships/image" Target="../media/image196.png"/><Relationship Id="rId9" Type="http://schemas.openxmlformats.org/officeDocument/2006/relationships/image" Target="../media/image201.png"/><Relationship Id="rId14" Type="http://schemas.openxmlformats.org/officeDocument/2006/relationships/image" Target="../media/image206.png"/><Relationship Id="rId22" Type="http://schemas.openxmlformats.org/officeDocument/2006/relationships/image" Target="../media/image214.png"/><Relationship Id="rId27" Type="http://schemas.openxmlformats.org/officeDocument/2006/relationships/image" Target="../media/image219.png"/><Relationship Id="rId30" Type="http://schemas.openxmlformats.org/officeDocument/2006/relationships/image" Target="../media/image222.jpeg"/></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1.xml.rels><?xml version="1.0" encoding="UTF-8" standalone="yes"?>
<Relationships xmlns="http://schemas.openxmlformats.org/package/2006/relationships"><Relationship Id="rId3" Type="http://schemas.openxmlformats.org/officeDocument/2006/relationships/image" Target="../media/image386.png"/><Relationship Id="rId7" Type="http://schemas.openxmlformats.org/officeDocument/2006/relationships/image" Target="../media/image2150.png"/><Relationship Id="rId2" Type="http://schemas.openxmlformats.org/officeDocument/2006/relationships/image" Target="../media/image385.png"/><Relationship Id="rId1" Type="http://schemas.openxmlformats.org/officeDocument/2006/relationships/slideLayout" Target="../slideLayouts/slideLayout2.xml"/><Relationship Id="rId6" Type="http://schemas.openxmlformats.org/officeDocument/2006/relationships/image" Target="../media/image389.png"/><Relationship Id="rId5" Type="http://schemas.openxmlformats.org/officeDocument/2006/relationships/image" Target="../media/image388.png"/><Relationship Id="rId4" Type="http://schemas.openxmlformats.org/officeDocument/2006/relationships/image" Target="../media/image387.svg"/></Relationships>
</file>

<file path=ppt/slides/_rels/slide72.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image" Target="../media/image390.png"/><Relationship Id="rId1" Type="http://schemas.openxmlformats.org/officeDocument/2006/relationships/slideLayout" Target="../slideLayouts/slideLayout2.xml"/><Relationship Id="rId6" Type="http://schemas.openxmlformats.org/officeDocument/2006/relationships/image" Target="../media/image2190.png"/><Relationship Id="rId5" Type="http://schemas.openxmlformats.org/officeDocument/2006/relationships/image" Target="../media/image393.png"/><Relationship Id="rId4" Type="http://schemas.openxmlformats.org/officeDocument/2006/relationships/image" Target="../media/image392.png"/></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211.xml"/></Relationships>
</file>

<file path=ppt/slides/_rels/slide73.xml.rels><?xml version="1.0" encoding="UTF-8" standalone="yes"?>
<Relationships xmlns="http://schemas.openxmlformats.org/package/2006/relationships"><Relationship Id="rId3" Type="http://schemas.microsoft.com/office/2007/relationships/hdphoto" Target="../media/hdphoto9.wdp"/><Relationship Id="rId7" Type="http://schemas.openxmlformats.org/officeDocument/2006/relationships/image" Target="../media/image397.png"/><Relationship Id="rId2" Type="http://schemas.openxmlformats.org/officeDocument/2006/relationships/image" Target="../media/image394.png"/><Relationship Id="rId1" Type="http://schemas.openxmlformats.org/officeDocument/2006/relationships/slideLayout" Target="../slideLayouts/slideLayout2.xml"/><Relationship Id="rId6" Type="http://schemas.openxmlformats.org/officeDocument/2006/relationships/image" Target="../media/image396.png"/><Relationship Id="rId5" Type="http://schemas.microsoft.com/office/2007/relationships/hdphoto" Target="../media/hdphoto10.wdp"/><Relationship Id="rId4" Type="http://schemas.openxmlformats.org/officeDocument/2006/relationships/image" Target="../media/image39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99.png"/><Relationship Id="rId2" Type="http://schemas.openxmlformats.org/officeDocument/2006/relationships/image" Target="../media/image398.png"/><Relationship Id="rId1" Type="http://schemas.openxmlformats.org/officeDocument/2006/relationships/slideLayout" Target="../slideLayouts/slideLayout2.xml"/><Relationship Id="rId5" Type="http://schemas.openxmlformats.org/officeDocument/2006/relationships/image" Target="../media/image402.png"/><Relationship Id="rId4" Type="http://schemas.openxmlformats.org/officeDocument/2006/relationships/image" Target="../media/image401.png"/></Relationships>
</file>

<file path=ppt/slides/_rels/slide8.xml.rels><?xml version="1.0" encoding="UTF-8" standalone="yes"?>
<Relationships xmlns="http://schemas.openxmlformats.org/package/2006/relationships"><Relationship Id="rId8" Type="http://schemas.openxmlformats.org/officeDocument/2006/relationships/image" Target="../media/image228.png"/><Relationship Id="rId13" Type="http://schemas.openxmlformats.org/officeDocument/2006/relationships/image" Target="../media/image48.jpeg"/><Relationship Id="rId18" Type="http://schemas.openxmlformats.org/officeDocument/2006/relationships/image" Target="../media/image237.svg"/><Relationship Id="rId26" Type="http://schemas.openxmlformats.org/officeDocument/2006/relationships/image" Target="../media/image245.svg"/><Relationship Id="rId3" Type="http://schemas.openxmlformats.org/officeDocument/2006/relationships/image" Target="../media/image223.png"/><Relationship Id="rId21" Type="http://schemas.openxmlformats.org/officeDocument/2006/relationships/image" Target="../media/image240.png"/><Relationship Id="rId7" Type="http://schemas.openxmlformats.org/officeDocument/2006/relationships/image" Target="../media/image227.png"/><Relationship Id="rId12" Type="http://schemas.openxmlformats.org/officeDocument/2006/relationships/image" Target="../media/image232.svg"/><Relationship Id="rId17" Type="http://schemas.openxmlformats.org/officeDocument/2006/relationships/image" Target="../media/image236.png"/><Relationship Id="rId25" Type="http://schemas.openxmlformats.org/officeDocument/2006/relationships/image" Target="../media/image244.png"/><Relationship Id="rId2" Type="http://schemas.openxmlformats.org/officeDocument/2006/relationships/notesSlide" Target="../notesSlides/notesSlide4.xml"/><Relationship Id="rId16" Type="http://schemas.openxmlformats.org/officeDocument/2006/relationships/image" Target="../media/image235.svg"/><Relationship Id="rId20" Type="http://schemas.openxmlformats.org/officeDocument/2006/relationships/image" Target="../media/image239.svg"/><Relationship Id="rId1" Type="http://schemas.openxmlformats.org/officeDocument/2006/relationships/slideLayout" Target="../slideLayouts/slideLayout70.xml"/><Relationship Id="rId6" Type="http://schemas.openxmlformats.org/officeDocument/2006/relationships/image" Target="../media/image226.png"/><Relationship Id="rId11" Type="http://schemas.openxmlformats.org/officeDocument/2006/relationships/image" Target="../media/image231.png"/><Relationship Id="rId24" Type="http://schemas.openxmlformats.org/officeDocument/2006/relationships/image" Target="../media/image243.svg"/><Relationship Id="rId5" Type="http://schemas.openxmlformats.org/officeDocument/2006/relationships/image" Target="../media/image225.png"/><Relationship Id="rId15" Type="http://schemas.openxmlformats.org/officeDocument/2006/relationships/image" Target="../media/image234.png"/><Relationship Id="rId23" Type="http://schemas.openxmlformats.org/officeDocument/2006/relationships/image" Target="../media/image242.png"/><Relationship Id="rId10" Type="http://schemas.openxmlformats.org/officeDocument/2006/relationships/image" Target="../media/image230.png"/><Relationship Id="rId19" Type="http://schemas.openxmlformats.org/officeDocument/2006/relationships/image" Target="../media/image238.png"/><Relationship Id="rId4" Type="http://schemas.openxmlformats.org/officeDocument/2006/relationships/image" Target="../media/image224.png"/><Relationship Id="rId9" Type="http://schemas.openxmlformats.org/officeDocument/2006/relationships/image" Target="../media/image229.png"/><Relationship Id="rId14" Type="http://schemas.openxmlformats.org/officeDocument/2006/relationships/image" Target="../media/image233.png"/><Relationship Id="rId22" Type="http://schemas.openxmlformats.org/officeDocument/2006/relationships/image" Target="../media/image241.svg"/></Relationships>
</file>

<file path=ppt/slides/_rels/slide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xml"/><Relationship Id="rId1" Type="http://schemas.openxmlformats.org/officeDocument/2006/relationships/slideLayout" Target="../slideLayouts/slideLayout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2B7E6-0F3B-4EA2-8FE1-C898B293A7A9}"/>
              </a:ext>
            </a:extLst>
          </p:cNvPr>
          <p:cNvSpPr>
            <a:spLocks noGrp="1"/>
          </p:cNvSpPr>
          <p:nvPr>
            <p:ph type="ctrTitle"/>
          </p:nvPr>
        </p:nvSpPr>
        <p:spPr/>
        <p:txBody>
          <a:bodyPr/>
          <a:lstStyle/>
          <a:p>
            <a:r>
              <a:rPr lang="en-US" dirty="0">
                <a:cs typeface="Segoe UI"/>
              </a:rPr>
              <a:t>KIND WORKSHOP</a:t>
            </a:r>
            <a:endParaRPr lang="en-US" dirty="0"/>
          </a:p>
        </p:txBody>
      </p:sp>
      <p:sp>
        <p:nvSpPr>
          <p:cNvPr id="3" name="Subtitle 2">
            <a:extLst>
              <a:ext uri="{FF2B5EF4-FFF2-40B4-BE49-F238E27FC236}">
                <a16:creationId xmlns:a16="http://schemas.microsoft.com/office/drawing/2014/main" id="{B47F5733-369A-49B2-ACAE-F58958454871}"/>
              </a:ext>
            </a:extLst>
          </p:cNvPr>
          <p:cNvSpPr>
            <a:spLocks noGrp="1"/>
          </p:cNvSpPr>
          <p:nvPr>
            <p:ph type="subTitle" idx="1"/>
          </p:nvPr>
        </p:nvSpPr>
        <p:spPr/>
        <p:txBody>
          <a:bodyPr vert="horz" lIns="91440" tIns="45720" rIns="91440" bIns="45720" rtlCol="0" anchor="t">
            <a:normAutofit/>
          </a:bodyPr>
          <a:lstStyle/>
          <a:p>
            <a:r>
              <a:rPr lang="en-US" dirty="0">
                <a:cs typeface="Segoe UI Semilight"/>
              </a:rPr>
              <a:t>28</a:t>
            </a:r>
            <a:r>
              <a:rPr lang="en-US" baseline="30000" dirty="0">
                <a:cs typeface="Segoe UI Semilight"/>
              </a:rPr>
              <a:t>th</a:t>
            </a:r>
            <a:r>
              <a:rPr lang="en-US" dirty="0">
                <a:cs typeface="Segoe UI Semilight"/>
              </a:rPr>
              <a:t> January 2020</a:t>
            </a:r>
            <a:endParaRPr lang="en-US" dirty="0"/>
          </a:p>
        </p:txBody>
      </p:sp>
    </p:spTree>
    <p:extLst>
      <p:ext uri="{BB962C8B-B14F-4D97-AF65-F5344CB8AC3E}">
        <p14:creationId xmlns:p14="http://schemas.microsoft.com/office/powerpoint/2010/main" val="24314965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AEF83-66F3-4C22-B6AF-61B4007212B7}"/>
              </a:ext>
            </a:extLst>
          </p:cNvPr>
          <p:cNvSpPr>
            <a:spLocks noGrp="1"/>
          </p:cNvSpPr>
          <p:nvPr>
            <p:ph type="title"/>
          </p:nvPr>
        </p:nvSpPr>
        <p:spPr/>
        <p:txBody>
          <a:bodyPr anchor="t"/>
          <a:lstStyle/>
          <a:p>
            <a:r>
              <a:rPr lang="en-IN"/>
              <a:t>Agenda</a:t>
            </a:r>
          </a:p>
        </p:txBody>
      </p:sp>
      <p:sp>
        <p:nvSpPr>
          <p:cNvPr id="4" name="TextBox 3">
            <a:extLst>
              <a:ext uri="{FF2B5EF4-FFF2-40B4-BE49-F238E27FC236}">
                <a16:creationId xmlns:a16="http://schemas.microsoft.com/office/drawing/2014/main" id="{81386985-EED2-41BB-87B1-1DE5385D21EE}"/>
              </a:ext>
            </a:extLst>
          </p:cNvPr>
          <p:cNvSpPr txBox="1"/>
          <p:nvPr/>
        </p:nvSpPr>
        <p:spPr>
          <a:xfrm>
            <a:off x="955040" y="1838960"/>
            <a:ext cx="9966960" cy="1661993"/>
          </a:xfrm>
          <a:prstGeom prst="rect">
            <a:avLst/>
          </a:prstGeom>
          <a:noFill/>
        </p:spPr>
        <p:txBody>
          <a:bodyPr wrap="square" rtlCol="0" anchor="t">
            <a:spAutoFit/>
          </a:bodyPr>
          <a:lstStyle/>
          <a:p>
            <a:pPr marL="285750" indent="-285750">
              <a:buFont typeface="Arial" panose="020B0604020202020204" pitchFamily="34" charset="0"/>
              <a:buChar char="•"/>
            </a:pPr>
            <a:r>
              <a:rPr lang="en-IN" sz="2800" dirty="0">
                <a:cs typeface="Segoe UI Semilight"/>
              </a:rPr>
              <a:t>Mu Sigma’s Problem Solving Approach</a:t>
            </a:r>
            <a:endParaRPr lang="en-US" dirty="0"/>
          </a:p>
          <a:p>
            <a:pPr marL="285750" indent="-285750">
              <a:buFont typeface="Arial" panose="020B0604020202020204" pitchFamily="34" charset="0"/>
              <a:buChar char="•"/>
            </a:pPr>
            <a:r>
              <a:rPr lang="en-IN" sz="2800" b="1" dirty="0">
                <a:solidFill>
                  <a:schemeClr val="tx1">
                    <a:lumMod val="75000"/>
                    <a:lumOff val="25000"/>
                  </a:schemeClr>
                </a:solidFill>
                <a:cs typeface="Segoe UI Semilight"/>
              </a:rPr>
              <a:t>Analytics in Action</a:t>
            </a:r>
          </a:p>
          <a:p>
            <a:pPr marL="285750" indent="-285750">
              <a:buFont typeface="Arial" panose="020B0604020202020204" pitchFamily="34" charset="0"/>
              <a:buChar char="•"/>
            </a:pPr>
            <a:r>
              <a:rPr lang="en-IN" sz="2800" dirty="0">
                <a:cs typeface="Segoe UI Semilight"/>
              </a:rPr>
              <a:t>Art of the Possible</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2636126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878E9-550F-4EA8-9357-9F16BD43614A}"/>
              </a:ext>
            </a:extLst>
          </p:cNvPr>
          <p:cNvSpPr>
            <a:spLocks noGrp="1"/>
          </p:cNvSpPr>
          <p:nvPr>
            <p:ph type="title"/>
          </p:nvPr>
        </p:nvSpPr>
        <p:spPr/>
        <p:txBody>
          <a:bodyPr/>
          <a:lstStyle/>
          <a:p>
            <a:r>
              <a:rPr lang="en-IN"/>
              <a:t>Consumer Analytics</a:t>
            </a:r>
          </a:p>
        </p:txBody>
      </p:sp>
    </p:spTree>
    <p:extLst>
      <p:ext uri="{BB962C8B-B14F-4D97-AF65-F5344CB8AC3E}">
        <p14:creationId xmlns:p14="http://schemas.microsoft.com/office/powerpoint/2010/main" val="4121920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558" y="237294"/>
            <a:ext cx="11722430" cy="492443"/>
          </a:xfrm>
        </p:spPr>
        <p:txBody>
          <a:bodyPr anchor="ctr">
            <a:normAutofit/>
          </a:bodyPr>
          <a:lstStyle/>
          <a:p>
            <a:r>
              <a:rPr lang="en-US" sz="2400" dirty="0"/>
              <a:t>What can you do with Consumer Data?</a:t>
            </a:r>
          </a:p>
        </p:txBody>
      </p:sp>
      <p:sp>
        <p:nvSpPr>
          <p:cNvPr id="67" name="TextBox 66"/>
          <p:cNvSpPr txBox="1"/>
          <p:nvPr/>
        </p:nvSpPr>
        <p:spPr>
          <a:xfrm>
            <a:off x="4913671" y="6434083"/>
            <a:ext cx="7044444" cy="215444"/>
          </a:xfrm>
          <a:prstGeom prst="rect">
            <a:avLst/>
          </a:prstGeom>
          <a:noFill/>
        </p:spPr>
        <p:txBody>
          <a:bodyPr wrap="square" rtlCol="0" anchor="ctr">
            <a:spAutoFit/>
          </a:bodyPr>
          <a:lstStyle/>
          <a:p>
            <a:pPr algn="r" eaLnBrk="0" fontAlgn="base" hangingPunct="0">
              <a:spcBef>
                <a:spcPct val="10000"/>
              </a:spcBef>
              <a:spcAft>
                <a:spcPct val="0"/>
              </a:spcAft>
              <a:buClr>
                <a:srgbClr val="0B1F65"/>
              </a:buClr>
            </a:pPr>
            <a:r>
              <a:rPr lang="en-US" sz="800" b="1" i="1" dirty="0">
                <a:solidFill>
                  <a:schemeClr val="bg1"/>
                </a:solidFill>
                <a:cs typeface="Times New Roman" pitchFamily="18" charset="0"/>
              </a:rPr>
              <a:t>Information retrieved from: </a:t>
            </a:r>
            <a:r>
              <a:rPr lang="en-US" sz="800" b="1" i="1" dirty="0">
                <a:solidFill>
                  <a:schemeClr val="bg1"/>
                </a:solidFill>
                <a:cs typeface="Times New Roman" pitchFamily="18" charset="0"/>
                <a:hlinkClick r:id="rId3">
                  <a:extLst>
                    <a:ext uri="{A12FA001-AC4F-418D-AE19-62706E023703}">
                      <ahyp:hlinkClr xmlns:ahyp="http://schemas.microsoft.com/office/drawing/2018/hyperlinkcolor" val="tx"/>
                    </a:ext>
                  </a:extLst>
                </a:hlinkClick>
              </a:rPr>
              <a:t>https://www.iriworldwide.com/en-US/solutions/consumer-and-shopper</a:t>
            </a:r>
            <a:r>
              <a:rPr lang="en-US" sz="800" b="1" i="1" dirty="0">
                <a:solidFill>
                  <a:schemeClr val="bg1"/>
                </a:solidFill>
                <a:cs typeface="Times New Roman" pitchFamily="18" charset="0"/>
              </a:rPr>
              <a:t> July 19, 2017</a:t>
            </a:r>
          </a:p>
        </p:txBody>
      </p:sp>
      <p:pic>
        <p:nvPicPr>
          <p:cNvPr id="3" name="Picture 2">
            <a:extLst>
              <a:ext uri="{FF2B5EF4-FFF2-40B4-BE49-F238E27FC236}">
                <a16:creationId xmlns:a16="http://schemas.microsoft.com/office/drawing/2014/main" id="{8899B2AF-B270-4617-9695-CA917D834E50}"/>
              </a:ext>
            </a:extLst>
          </p:cNvPr>
          <p:cNvPicPr>
            <a:picLocks noChangeAspect="1"/>
          </p:cNvPicPr>
          <p:nvPr/>
        </p:nvPicPr>
        <p:blipFill>
          <a:blip r:embed="rId4"/>
          <a:stretch>
            <a:fillRect/>
          </a:stretch>
        </p:blipFill>
        <p:spPr>
          <a:xfrm>
            <a:off x="0" y="649261"/>
            <a:ext cx="12192000" cy="5559478"/>
          </a:xfrm>
          <a:prstGeom prst="rect">
            <a:avLst/>
          </a:prstGeom>
        </p:spPr>
      </p:pic>
    </p:spTree>
    <p:extLst>
      <p:ext uri="{BB962C8B-B14F-4D97-AF65-F5344CB8AC3E}">
        <p14:creationId xmlns:p14="http://schemas.microsoft.com/office/powerpoint/2010/main" val="33388701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0E8A2-9C9C-40CA-ACC9-97F05F88F97F}"/>
              </a:ext>
            </a:extLst>
          </p:cNvPr>
          <p:cNvSpPr>
            <a:spLocks noGrp="1"/>
          </p:cNvSpPr>
          <p:nvPr>
            <p:ph type="title"/>
          </p:nvPr>
        </p:nvSpPr>
        <p:spPr>
          <a:xfrm>
            <a:off x="838200" y="147902"/>
            <a:ext cx="10515600" cy="1325563"/>
          </a:xfrm>
        </p:spPr>
        <p:txBody>
          <a:bodyPr anchor="t">
            <a:noAutofit/>
          </a:bodyPr>
          <a:lstStyle/>
          <a:p>
            <a:r>
              <a:rPr lang="en-US" sz="2400" dirty="0"/>
              <a:t>Developing a Consumer Behavior laboratory(using ABM) can provide the ability to check market strategy robustness and test different causation factors within the marketplace</a:t>
            </a:r>
            <a:r>
              <a:rPr lang="en-US" sz="2400" dirty="0">
                <a:solidFill>
                  <a:schemeClr val="tx1">
                    <a:lumMod val="90000"/>
                    <a:lumOff val="10000"/>
                  </a:schemeClr>
                </a:solidFill>
              </a:rPr>
              <a:t> </a:t>
            </a:r>
            <a:br>
              <a:rPr lang="en-US" sz="2400" dirty="0">
                <a:solidFill>
                  <a:schemeClr val="tx1">
                    <a:lumMod val="90000"/>
                    <a:lumOff val="10000"/>
                  </a:schemeClr>
                </a:solidFill>
              </a:rPr>
            </a:br>
            <a:endParaRPr lang="en-IN" sz="2400" dirty="0"/>
          </a:p>
        </p:txBody>
      </p:sp>
      <p:grpSp>
        <p:nvGrpSpPr>
          <p:cNvPr id="3" name="Group 2">
            <a:extLst>
              <a:ext uri="{FF2B5EF4-FFF2-40B4-BE49-F238E27FC236}">
                <a16:creationId xmlns:a16="http://schemas.microsoft.com/office/drawing/2014/main" id="{E65CB170-F84F-48CE-A50A-560F72AA0632}"/>
              </a:ext>
            </a:extLst>
          </p:cNvPr>
          <p:cNvGrpSpPr/>
          <p:nvPr/>
        </p:nvGrpSpPr>
        <p:grpSpPr>
          <a:xfrm>
            <a:off x="1064281" y="1274566"/>
            <a:ext cx="9611375" cy="4516340"/>
            <a:chOff x="1186150" y="1423285"/>
            <a:chExt cx="9672350" cy="5043939"/>
          </a:xfrm>
        </p:grpSpPr>
        <p:cxnSp>
          <p:nvCxnSpPr>
            <p:cNvPr id="4" name="Straight Connector 3">
              <a:extLst>
                <a:ext uri="{FF2B5EF4-FFF2-40B4-BE49-F238E27FC236}">
                  <a16:creationId xmlns:a16="http://schemas.microsoft.com/office/drawing/2014/main" id="{49646891-3E79-4B39-AC41-04FD83C0B2C5}"/>
                </a:ext>
              </a:extLst>
            </p:cNvPr>
            <p:cNvCxnSpPr>
              <a:cxnSpLocks/>
              <a:stCxn id="18" idx="4"/>
              <a:endCxn id="37" idx="0"/>
            </p:cNvCxnSpPr>
            <p:nvPr/>
          </p:nvCxnSpPr>
          <p:spPr>
            <a:xfrm flipH="1">
              <a:off x="1689445" y="5438770"/>
              <a:ext cx="3391" cy="3413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A1AB941E-52D1-4D04-B0EC-2B7F8EE947C9}"/>
                </a:ext>
              </a:extLst>
            </p:cNvPr>
            <p:cNvCxnSpPr>
              <a:cxnSpLocks/>
              <a:stCxn id="39" idx="4"/>
              <a:endCxn id="18" idx="0"/>
            </p:cNvCxnSpPr>
            <p:nvPr/>
          </p:nvCxnSpPr>
          <p:spPr>
            <a:xfrm>
              <a:off x="1689797" y="4610453"/>
              <a:ext cx="3039" cy="3413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18101D0-ADFE-479B-B336-50424B7D9BA6}"/>
                </a:ext>
              </a:extLst>
            </p:cNvPr>
            <p:cNvCxnSpPr>
              <a:cxnSpLocks/>
              <a:stCxn id="16" idx="4"/>
              <a:endCxn id="39" idx="0"/>
            </p:cNvCxnSpPr>
            <p:nvPr/>
          </p:nvCxnSpPr>
          <p:spPr>
            <a:xfrm flipH="1">
              <a:off x="1689797" y="3782136"/>
              <a:ext cx="5626" cy="3413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D29DA92-B52C-4352-A40C-35F9D82558C7}"/>
                </a:ext>
              </a:extLst>
            </p:cNvPr>
            <p:cNvCxnSpPr>
              <a:stCxn id="13" idx="4"/>
              <a:endCxn id="16" idx="0"/>
            </p:cNvCxnSpPr>
            <p:nvPr/>
          </p:nvCxnSpPr>
          <p:spPr>
            <a:xfrm>
              <a:off x="1689448" y="2953819"/>
              <a:ext cx="5975" cy="3413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Arrow: Down 7">
              <a:extLst>
                <a:ext uri="{FF2B5EF4-FFF2-40B4-BE49-F238E27FC236}">
                  <a16:creationId xmlns:a16="http://schemas.microsoft.com/office/drawing/2014/main" id="{8E2FA29E-7835-4265-B544-2DA80535C2B3}"/>
                </a:ext>
              </a:extLst>
            </p:cNvPr>
            <p:cNvSpPr/>
            <p:nvPr/>
          </p:nvSpPr>
          <p:spPr>
            <a:xfrm>
              <a:off x="1518767" y="2948857"/>
              <a:ext cx="329061" cy="2831225"/>
            </a:xfrm>
            <a:prstGeom prst="down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38">
              <a:extLst>
                <a:ext uri="{FF2B5EF4-FFF2-40B4-BE49-F238E27FC236}">
                  <a16:creationId xmlns:a16="http://schemas.microsoft.com/office/drawing/2014/main" id="{98C68268-263A-4990-8847-F84A86AAA89F}"/>
                </a:ext>
              </a:extLst>
            </p:cNvPr>
            <p:cNvGrpSpPr/>
            <p:nvPr/>
          </p:nvGrpSpPr>
          <p:grpSpPr>
            <a:xfrm>
              <a:off x="2190806" y="4921574"/>
              <a:ext cx="2621652" cy="582054"/>
              <a:chOff x="704176" y="1426608"/>
              <a:chExt cx="2621652" cy="582054"/>
            </a:xfrm>
          </p:grpSpPr>
          <p:sp>
            <p:nvSpPr>
              <p:cNvPr id="47" name="TextBox 46">
                <a:extLst>
                  <a:ext uri="{FF2B5EF4-FFF2-40B4-BE49-F238E27FC236}">
                    <a16:creationId xmlns:a16="http://schemas.microsoft.com/office/drawing/2014/main" id="{AB244EFF-958C-4B6B-9F6F-A4E7D35E776A}"/>
                  </a:ext>
                </a:extLst>
              </p:cNvPr>
              <p:cNvSpPr txBox="1"/>
              <p:nvPr/>
            </p:nvSpPr>
            <p:spPr>
              <a:xfrm>
                <a:off x="704176" y="1426608"/>
                <a:ext cx="1623393" cy="24622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effectLst/>
                    <a:uLnTx/>
                    <a:uFillTx/>
                    <a:latin typeface="Calibri Light" panose="020F0302020204030204"/>
                    <a:ea typeface="+mn-ea"/>
                    <a:cs typeface="+mn-cs"/>
                  </a:rPr>
                  <a:t>Production Planners</a:t>
                </a:r>
              </a:p>
            </p:txBody>
          </p:sp>
          <p:sp>
            <p:nvSpPr>
              <p:cNvPr id="48" name="TextBox 47">
                <a:extLst>
                  <a:ext uri="{FF2B5EF4-FFF2-40B4-BE49-F238E27FC236}">
                    <a16:creationId xmlns:a16="http://schemas.microsoft.com/office/drawing/2014/main" id="{E6C2EE80-CF97-4EBD-8577-0B2174FB67FE}"/>
                  </a:ext>
                </a:extLst>
              </p:cNvPr>
              <p:cNvSpPr txBox="1"/>
              <p:nvPr/>
            </p:nvSpPr>
            <p:spPr>
              <a:xfrm>
                <a:off x="704176" y="1685497"/>
                <a:ext cx="2621652" cy="323165"/>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sz="1050" b="0" i="0" u="none" strike="noStrike" kern="1200" cap="none" spc="0" normalizeH="0" baseline="0" noProof="0">
                    <a:ln>
                      <a:noFill/>
                    </a:ln>
                    <a:solidFill>
                      <a:prstClr val="black">
                        <a:lumMod val="75000"/>
                        <a:lumOff val="25000"/>
                      </a:prstClr>
                    </a:solidFill>
                    <a:effectLst/>
                    <a:uLnTx/>
                    <a:uFillTx/>
                    <a:latin typeface="Calibri Light" panose="020F0302020204030204"/>
                    <a:ea typeface="+mn-ea"/>
                    <a:cs typeface="+mn-cs"/>
                  </a:rPr>
                  <a:t>To forecast demand accurately and identify the sales drivers</a:t>
                </a:r>
              </a:p>
            </p:txBody>
          </p:sp>
        </p:grpSp>
        <p:grpSp>
          <p:nvGrpSpPr>
            <p:cNvPr id="10" name="Group 39">
              <a:extLst>
                <a:ext uri="{FF2B5EF4-FFF2-40B4-BE49-F238E27FC236}">
                  <a16:creationId xmlns:a16="http://schemas.microsoft.com/office/drawing/2014/main" id="{B7BDF090-80FA-475F-B5ED-6870C917A189}"/>
                </a:ext>
              </a:extLst>
            </p:cNvPr>
            <p:cNvGrpSpPr/>
            <p:nvPr/>
          </p:nvGrpSpPr>
          <p:grpSpPr>
            <a:xfrm>
              <a:off x="2190803" y="2417184"/>
              <a:ext cx="2621653" cy="563818"/>
              <a:chOff x="788753" y="2521023"/>
              <a:chExt cx="2621653" cy="563818"/>
            </a:xfrm>
          </p:grpSpPr>
          <p:sp>
            <p:nvSpPr>
              <p:cNvPr id="45" name="TextBox 44">
                <a:extLst>
                  <a:ext uri="{FF2B5EF4-FFF2-40B4-BE49-F238E27FC236}">
                    <a16:creationId xmlns:a16="http://schemas.microsoft.com/office/drawing/2014/main" id="{4FEC3E81-4F08-4DFC-BE3E-38CEE1316023}"/>
                  </a:ext>
                </a:extLst>
              </p:cNvPr>
              <p:cNvSpPr txBox="1"/>
              <p:nvPr/>
            </p:nvSpPr>
            <p:spPr>
              <a:xfrm>
                <a:off x="788753" y="2521023"/>
                <a:ext cx="1630255" cy="246221"/>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00000"/>
                    </a:solidFill>
                    <a:effectLst/>
                    <a:uLnTx/>
                    <a:uFillTx/>
                    <a:latin typeface="Calibri Light" panose="020F0302020204030204"/>
                    <a:ea typeface="+mn-ea"/>
                    <a:cs typeface="+mn-cs"/>
                  </a:rPr>
                  <a:t>Marketing Team</a:t>
                </a:r>
              </a:p>
            </p:txBody>
          </p:sp>
          <p:sp>
            <p:nvSpPr>
              <p:cNvPr id="46" name="TextBox 45">
                <a:extLst>
                  <a:ext uri="{FF2B5EF4-FFF2-40B4-BE49-F238E27FC236}">
                    <a16:creationId xmlns:a16="http://schemas.microsoft.com/office/drawing/2014/main" id="{42D1F553-594D-442E-8C8E-4F593E85E991}"/>
                  </a:ext>
                </a:extLst>
              </p:cNvPr>
              <p:cNvSpPr txBox="1"/>
              <p:nvPr/>
            </p:nvSpPr>
            <p:spPr>
              <a:xfrm>
                <a:off x="788753" y="2761676"/>
                <a:ext cx="2621653" cy="323165"/>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sz="1050" b="0" i="0" u="none" strike="noStrike" kern="1200" cap="none" spc="0" normalizeH="0" baseline="0" noProof="0">
                    <a:ln>
                      <a:noFill/>
                    </a:ln>
                    <a:solidFill>
                      <a:prstClr val="black">
                        <a:lumMod val="75000"/>
                        <a:lumOff val="25000"/>
                      </a:prstClr>
                    </a:solidFill>
                    <a:effectLst/>
                    <a:uLnTx/>
                    <a:uFillTx/>
                    <a:latin typeface="Calibri Light" panose="020F0302020204030204"/>
                    <a:ea typeface="+mn-ea"/>
                    <a:cs typeface="+mn-cs"/>
                  </a:rPr>
                  <a:t>To attribute advertising impact to each touchpoint and develop marketing strategies</a:t>
                </a:r>
              </a:p>
            </p:txBody>
          </p:sp>
        </p:grpSp>
        <p:grpSp>
          <p:nvGrpSpPr>
            <p:cNvPr id="11" name="Group 40">
              <a:extLst>
                <a:ext uri="{FF2B5EF4-FFF2-40B4-BE49-F238E27FC236}">
                  <a16:creationId xmlns:a16="http://schemas.microsoft.com/office/drawing/2014/main" id="{38106890-46EF-417F-AB0D-8BB94102438F}"/>
                </a:ext>
              </a:extLst>
            </p:cNvPr>
            <p:cNvGrpSpPr/>
            <p:nvPr/>
          </p:nvGrpSpPr>
          <p:grpSpPr>
            <a:xfrm>
              <a:off x="2199824" y="5731910"/>
              <a:ext cx="2621653" cy="582054"/>
              <a:chOff x="885152" y="3514917"/>
              <a:chExt cx="2621653" cy="582054"/>
            </a:xfrm>
          </p:grpSpPr>
          <p:sp>
            <p:nvSpPr>
              <p:cNvPr id="43" name="TextBox 42">
                <a:extLst>
                  <a:ext uri="{FF2B5EF4-FFF2-40B4-BE49-F238E27FC236}">
                    <a16:creationId xmlns:a16="http://schemas.microsoft.com/office/drawing/2014/main" id="{73E74A9D-3436-4D0B-9596-B824CC021A18}"/>
                  </a:ext>
                </a:extLst>
              </p:cNvPr>
              <p:cNvSpPr txBox="1"/>
              <p:nvPr/>
            </p:nvSpPr>
            <p:spPr>
              <a:xfrm>
                <a:off x="885152" y="3514917"/>
                <a:ext cx="1657377" cy="24622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0000"/>
                    </a:solidFill>
                    <a:effectLst/>
                    <a:uLnTx/>
                    <a:uFillTx/>
                    <a:latin typeface="Calibri Light" panose="020F0302020204030204"/>
                    <a:ea typeface="+mn-ea"/>
                    <a:cs typeface="+mn-cs"/>
                  </a:rPr>
                  <a:t>Brand Strategy Team</a:t>
                </a:r>
              </a:p>
            </p:txBody>
          </p:sp>
          <p:sp>
            <p:nvSpPr>
              <p:cNvPr id="44" name="TextBox 43">
                <a:extLst>
                  <a:ext uri="{FF2B5EF4-FFF2-40B4-BE49-F238E27FC236}">
                    <a16:creationId xmlns:a16="http://schemas.microsoft.com/office/drawing/2014/main" id="{F12E1AA5-5968-4FBB-8BA0-794C5825C7D9}"/>
                  </a:ext>
                </a:extLst>
              </p:cNvPr>
              <p:cNvSpPr txBox="1"/>
              <p:nvPr/>
            </p:nvSpPr>
            <p:spPr>
              <a:xfrm>
                <a:off x="885152" y="3773806"/>
                <a:ext cx="2621653" cy="323165"/>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sz="1050" b="0" i="0" u="none" strike="noStrike" kern="1200" cap="none" spc="0" normalizeH="0" baseline="0" noProof="0">
                    <a:ln>
                      <a:noFill/>
                    </a:ln>
                    <a:solidFill>
                      <a:prstClr val="black">
                        <a:lumMod val="75000"/>
                        <a:lumOff val="25000"/>
                      </a:prstClr>
                    </a:solidFill>
                    <a:effectLst/>
                    <a:uLnTx/>
                    <a:uFillTx/>
                    <a:latin typeface="Calibri Light" panose="020F0302020204030204"/>
                    <a:ea typeface="+mn-ea"/>
                    <a:cs typeface="+mn-cs"/>
                  </a:rPr>
                  <a:t>To asses and realign product strategy with overarching brand vision</a:t>
                </a:r>
              </a:p>
            </p:txBody>
          </p:sp>
        </p:grpSp>
        <p:grpSp>
          <p:nvGrpSpPr>
            <p:cNvPr id="12" name="Group 32">
              <a:extLst>
                <a:ext uri="{FF2B5EF4-FFF2-40B4-BE49-F238E27FC236}">
                  <a16:creationId xmlns:a16="http://schemas.microsoft.com/office/drawing/2014/main" id="{1CA55C92-B1EF-40FB-8848-1B5DE4912C4C}"/>
                </a:ext>
              </a:extLst>
            </p:cNvPr>
            <p:cNvGrpSpPr/>
            <p:nvPr/>
          </p:nvGrpSpPr>
          <p:grpSpPr>
            <a:xfrm>
              <a:off x="2194197" y="4073738"/>
              <a:ext cx="2649924" cy="577428"/>
              <a:chOff x="5570132" y="1386749"/>
              <a:chExt cx="2649924" cy="577428"/>
            </a:xfrm>
          </p:grpSpPr>
          <p:sp>
            <p:nvSpPr>
              <p:cNvPr id="41" name="TextBox 40">
                <a:extLst>
                  <a:ext uri="{FF2B5EF4-FFF2-40B4-BE49-F238E27FC236}">
                    <a16:creationId xmlns:a16="http://schemas.microsoft.com/office/drawing/2014/main" id="{48715B31-0083-451B-8F6F-7E75E49B6734}"/>
                  </a:ext>
                </a:extLst>
              </p:cNvPr>
              <p:cNvSpPr txBox="1"/>
              <p:nvPr/>
            </p:nvSpPr>
            <p:spPr>
              <a:xfrm>
                <a:off x="5570132" y="1386749"/>
                <a:ext cx="964110" cy="24622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accent3"/>
                    </a:solidFill>
                    <a:effectLst/>
                    <a:uLnTx/>
                    <a:uFillTx/>
                    <a:latin typeface="Calibri Light" panose="020F0302020204030204"/>
                    <a:ea typeface="+mn-ea"/>
                    <a:cs typeface="+mn-cs"/>
                  </a:rPr>
                  <a:t>Sales Teams</a:t>
                </a:r>
              </a:p>
            </p:txBody>
          </p:sp>
          <p:sp>
            <p:nvSpPr>
              <p:cNvPr id="42" name="TextBox 41">
                <a:extLst>
                  <a:ext uri="{FF2B5EF4-FFF2-40B4-BE49-F238E27FC236}">
                    <a16:creationId xmlns:a16="http://schemas.microsoft.com/office/drawing/2014/main" id="{166E6DD4-75BC-48BE-8D27-7FF7E5EA634A}"/>
                  </a:ext>
                </a:extLst>
              </p:cNvPr>
              <p:cNvSpPr txBox="1"/>
              <p:nvPr/>
            </p:nvSpPr>
            <p:spPr>
              <a:xfrm>
                <a:off x="5570133" y="1641012"/>
                <a:ext cx="2649923" cy="323165"/>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sz="1050" b="0" i="0" u="none" strike="noStrike" kern="1200" cap="none" spc="0" normalizeH="0" baseline="0" noProof="0">
                    <a:ln>
                      <a:noFill/>
                    </a:ln>
                    <a:solidFill>
                      <a:prstClr val="black">
                        <a:lumMod val="75000"/>
                        <a:lumOff val="25000"/>
                      </a:prstClr>
                    </a:solidFill>
                    <a:effectLst/>
                    <a:uLnTx/>
                    <a:uFillTx/>
                    <a:latin typeface="Calibri Light" panose="020F0302020204030204"/>
                    <a:ea typeface="+mn-ea"/>
                    <a:cs typeface="+mn-cs"/>
                  </a:rPr>
                  <a:t>To understand the sales drivers at a granular level and optimization trade promotion</a:t>
                </a:r>
              </a:p>
            </p:txBody>
          </p:sp>
        </p:grpSp>
        <p:sp>
          <p:nvSpPr>
            <p:cNvPr id="13" name="Oval 12">
              <a:extLst>
                <a:ext uri="{FF2B5EF4-FFF2-40B4-BE49-F238E27FC236}">
                  <a16:creationId xmlns:a16="http://schemas.microsoft.com/office/drawing/2014/main" id="{A1EFA3BC-B27C-4A20-99E0-A63C773EEC19}"/>
                </a:ext>
              </a:extLst>
            </p:cNvPr>
            <p:cNvSpPr/>
            <p:nvPr/>
          </p:nvSpPr>
          <p:spPr>
            <a:xfrm>
              <a:off x="1438770" y="2466820"/>
              <a:ext cx="501355" cy="486999"/>
            </a:xfrm>
            <a:prstGeom prst="ellipse">
              <a:avLst/>
            </a:prstGeom>
            <a:solidFill>
              <a:srgbClr val="8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a:ln>
                  <a:noFill/>
                </a:ln>
                <a:solidFill>
                  <a:srgbClr val="4472C4">
                    <a:lumMod val="50000"/>
                  </a:srgbClr>
                </a:solidFill>
                <a:effectLst/>
                <a:uLnTx/>
                <a:uFillTx/>
                <a:latin typeface="FontAwesome" pitchFamily="2" charset="0"/>
                <a:ea typeface="+mn-ea"/>
                <a:cs typeface="+mn-cs"/>
              </a:endParaRPr>
            </a:p>
          </p:txBody>
        </p:sp>
        <p:grpSp>
          <p:nvGrpSpPr>
            <p:cNvPr id="14" name="Group 68">
              <a:extLst>
                <a:ext uri="{FF2B5EF4-FFF2-40B4-BE49-F238E27FC236}">
                  <a16:creationId xmlns:a16="http://schemas.microsoft.com/office/drawing/2014/main" id="{060DA66F-3899-49EE-9E7A-B523F7706D3D}"/>
                </a:ext>
              </a:extLst>
            </p:cNvPr>
            <p:cNvGrpSpPr>
              <a:grpSpLocks noChangeAspect="1"/>
            </p:cNvGrpSpPr>
            <p:nvPr/>
          </p:nvGrpSpPr>
          <p:grpSpPr>
            <a:xfrm>
              <a:off x="1439116" y="2603249"/>
              <a:ext cx="501361" cy="2007204"/>
              <a:chOff x="6595471" y="281850"/>
              <a:chExt cx="723797" cy="2897756"/>
            </a:xfrm>
          </p:grpSpPr>
          <p:sp>
            <p:nvSpPr>
              <p:cNvPr id="39" name="Oval 38">
                <a:extLst>
                  <a:ext uri="{FF2B5EF4-FFF2-40B4-BE49-F238E27FC236}">
                    <a16:creationId xmlns:a16="http://schemas.microsoft.com/office/drawing/2014/main" id="{BA00FE83-D42C-4ED5-8C12-5EC65A0BBF8E}"/>
                  </a:ext>
                </a:extLst>
              </p:cNvPr>
              <p:cNvSpPr/>
              <p:nvPr/>
            </p:nvSpPr>
            <p:spPr>
              <a:xfrm>
                <a:off x="6595471" y="2476529"/>
                <a:ext cx="723797" cy="703077"/>
              </a:xfrm>
              <a:prstGeom prst="ellipse">
                <a:avLst/>
              </a:prstGeom>
              <a:solidFill>
                <a:schemeClr val="accent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A5A5A5">
                      <a:lumMod val="50000"/>
                    </a:srgbClr>
                  </a:solidFill>
                  <a:effectLst/>
                  <a:uLnTx/>
                  <a:uFillTx/>
                  <a:latin typeface="Calibri" panose="020F0502020204030204"/>
                  <a:ea typeface="+mn-ea"/>
                  <a:cs typeface="+mn-cs"/>
                </a:endParaRPr>
              </a:p>
            </p:txBody>
          </p:sp>
          <p:sp>
            <p:nvSpPr>
              <p:cNvPr id="40" name="Freeform 245">
                <a:extLst>
                  <a:ext uri="{FF2B5EF4-FFF2-40B4-BE49-F238E27FC236}">
                    <a16:creationId xmlns:a16="http://schemas.microsoft.com/office/drawing/2014/main" id="{D6463509-3CF9-4F41-B5C9-EA11DCA938B3}"/>
                  </a:ext>
                </a:extLst>
              </p:cNvPr>
              <p:cNvSpPr>
                <a:spLocks/>
              </p:cNvSpPr>
              <p:nvPr/>
            </p:nvSpPr>
            <p:spPr bwMode="auto">
              <a:xfrm>
                <a:off x="6765897" y="281850"/>
                <a:ext cx="331613" cy="331611"/>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1905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5" name="Group 69">
              <a:extLst>
                <a:ext uri="{FF2B5EF4-FFF2-40B4-BE49-F238E27FC236}">
                  <a16:creationId xmlns:a16="http://schemas.microsoft.com/office/drawing/2014/main" id="{5B51DD08-121F-4A92-AFAB-D5E43DB72B77}"/>
                </a:ext>
              </a:extLst>
            </p:cNvPr>
            <p:cNvGrpSpPr>
              <a:grpSpLocks noChangeAspect="1"/>
            </p:cNvGrpSpPr>
            <p:nvPr/>
          </p:nvGrpSpPr>
          <p:grpSpPr>
            <a:xfrm>
              <a:off x="1438764" y="5780083"/>
              <a:ext cx="501361" cy="487004"/>
              <a:chOff x="6595471" y="3484651"/>
              <a:chExt cx="723797" cy="703077"/>
            </a:xfrm>
          </p:grpSpPr>
          <p:sp>
            <p:nvSpPr>
              <p:cNvPr id="37" name="Oval 36">
                <a:extLst>
                  <a:ext uri="{FF2B5EF4-FFF2-40B4-BE49-F238E27FC236}">
                    <a16:creationId xmlns:a16="http://schemas.microsoft.com/office/drawing/2014/main" id="{47B5D7D5-3DB1-48AE-94D7-0A1EA7158B75}"/>
                  </a:ext>
                </a:extLst>
              </p:cNvPr>
              <p:cNvSpPr/>
              <p:nvPr/>
            </p:nvSpPr>
            <p:spPr>
              <a:xfrm>
                <a:off x="6595471" y="3484651"/>
                <a:ext cx="723797" cy="703077"/>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5B9BD5">
                      <a:lumMod val="50000"/>
                    </a:srgbClr>
                  </a:solidFill>
                  <a:effectLst/>
                  <a:uLnTx/>
                  <a:uFillTx/>
                  <a:latin typeface="Calibri" panose="020F0502020204030204"/>
                  <a:ea typeface="+mn-ea"/>
                  <a:cs typeface="+mn-cs"/>
                </a:endParaRPr>
              </a:p>
            </p:txBody>
          </p:sp>
          <p:sp>
            <p:nvSpPr>
              <p:cNvPr id="38" name="Freeform 63">
                <a:extLst>
                  <a:ext uri="{FF2B5EF4-FFF2-40B4-BE49-F238E27FC236}">
                    <a16:creationId xmlns:a16="http://schemas.microsoft.com/office/drawing/2014/main" id="{F9CA0297-774C-4ACB-BE5A-587B15864E0B}"/>
                  </a:ext>
                </a:extLst>
              </p:cNvPr>
              <p:cNvSpPr>
                <a:spLocks noEditPoints="1"/>
              </p:cNvSpPr>
              <p:nvPr/>
            </p:nvSpPr>
            <p:spPr bwMode="auto">
              <a:xfrm>
                <a:off x="6809049" y="3619502"/>
                <a:ext cx="296640" cy="433374"/>
              </a:xfrm>
              <a:custGeom>
                <a:avLst/>
                <a:gdLst/>
                <a:ahLst/>
                <a:cxnLst>
                  <a:cxn ang="0">
                    <a:pos x="35" y="0"/>
                  </a:cxn>
                  <a:cxn ang="0">
                    <a:pos x="0" y="35"/>
                  </a:cxn>
                  <a:cxn ang="0">
                    <a:pos x="16" y="74"/>
                  </a:cxn>
                  <a:cxn ang="0">
                    <a:pos x="35" y="102"/>
                  </a:cxn>
                  <a:cxn ang="0">
                    <a:pos x="54" y="74"/>
                  </a:cxn>
                  <a:cxn ang="0">
                    <a:pos x="70" y="35"/>
                  </a:cxn>
                  <a:cxn ang="0">
                    <a:pos x="35" y="0"/>
                  </a:cxn>
                  <a:cxn ang="0">
                    <a:pos x="43" y="87"/>
                  </a:cxn>
                  <a:cxn ang="0">
                    <a:pos x="27" y="89"/>
                  </a:cxn>
                  <a:cxn ang="0">
                    <a:pos x="26" y="83"/>
                  </a:cxn>
                  <a:cxn ang="0">
                    <a:pos x="26" y="83"/>
                  </a:cxn>
                  <a:cxn ang="0">
                    <a:pos x="45" y="80"/>
                  </a:cxn>
                  <a:cxn ang="0">
                    <a:pos x="44" y="83"/>
                  </a:cxn>
                  <a:cxn ang="0">
                    <a:pos x="43" y="87"/>
                  </a:cxn>
                  <a:cxn ang="0">
                    <a:pos x="25" y="79"/>
                  </a:cxn>
                  <a:cxn ang="0">
                    <a:pos x="23" y="73"/>
                  </a:cxn>
                  <a:cxn ang="0">
                    <a:pos x="47" y="73"/>
                  </a:cxn>
                  <a:cxn ang="0">
                    <a:pos x="46" y="77"/>
                  </a:cxn>
                  <a:cxn ang="0">
                    <a:pos x="25" y="79"/>
                  </a:cxn>
                  <a:cxn ang="0">
                    <a:pos x="35" y="96"/>
                  </a:cxn>
                  <a:cxn ang="0">
                    <a:pos x="29" y="92"/>
                  </a:cxn>
                  <a:cxn ang="0">
                    <a:pos x="42" y="90"/>
                  </a:cxn>
                  <a:cxn ang="0">
                    <a:pos x="35" y="96"/>
                  </a:cxn>
                  <a:cxn ang="0">
                    <a:pos x="50" y="67"/>
                  </a:cxn>
                  <a:cxn ang="0">
                    <a:pos x="20" y="67"/>
                  </a:cxn>
                  <a:cxn ang="0">
                    <a:pos x="15" y="57"/>
                  </a:cxn>
                  <a:cxn ang="0">
                    <a:pos x="6" y="35"/>
                  </a:cxn>
                  <a:cxn ang="0">
                    <a:pos x="35" y="6"/>
                  </a:cxn>
                  <a:cxn ang="0">
                    <a:pos x="64" y="35"/>
                  </a:cxn>
                  <a:cxn ang="0">
                    <a:pos x="55" y="57"/>
                  </a:cxn>
                  <a:cxn ang="0">
                    <a:pos x="50" y="67"/>
                  </a:cxn>
                  <a:cxn ang="0">
                    <a:pos x="50" y="67"/>
                  </a:cxn>
                  <a:cxn ang="0">
                    <a:pos x="50" y="67"/>
                  </a:cxn>
                </a:cxnLst>
                <a:rect l="0" t="0" r="r" b="b"/>
                <a:pathLst>
                  <a:path w="70" h="102">
                    <a:moveTo>
                      <a:pt x="35" y="0"/>
                    </a:moveTo>
                    <a:cubicBezTo>
                      <a:pt x="16" y="0"/>
                      <a:pt x="0" y="16"/>
                      <a:pt x="0" y="35"/>
                    </a:cubicBezTo>
                    <a:cubicBezTo>
                      <a:pt x="0" y="48"/>
                      <a:pt x="12" y="62"/>
                      <a:pt x="16" y="74"/>
                    </a:cubicBezTo>
                    <a:cubicBezTo>
                      <a:pt x="22" y="91"/>
                      <a:pt x="22" y="102"/>
                      <a:pt x="35" y="102"/>
                    </a:cubicBezTo>
                    <a:cubicBezTo>
                      <a:pt x="49" y="102"/>
                      <a:pt x="48" y="92"/>
                      <a:pt x="54" y="74"/>
                    </a:cubicBezTo>
                    <a:cubicBezTo>
                      <a:pt x="58" y="62"/>
                      <a:pt x="70" y="48"/>
                      <a:pt x="70" y="35"/>
                    </a:cubicBezTo>
                    <a:cubicBezTo>
                      <a:pt x="70" y="16"/>
                      <a:pt x="54" y="0"/>
                      <a:pt x="35" y="0"/>
                    </a:cubicBezTo>
                    <a:close/>
                    <a:moveTo>
                      <a:pt x="43" y="87"/>
                    </a:moveTo>
                    <a:cubicBezTo>
                      <a:pt x="27" y="89"/>
                      <a:pt x="27" y="89"/>
                      <a:pt x="27" y="89"/>
                    </a:cubicBezTo>
                    <a:cubicBezTo>
                      <a:pt x="27" y="87"/>
                      <a:pt x="26" y="85"/>
                      <a:pt x="26" y="83"/>
                    </a:cubicBezTo>
                    <a:cubicBezTo>
                      <a:pt x="26" y="83"/>
                      <a:pt x="26" y="83"/>
                      <a:pt x="26" y="83"/>
                    </a:cubicBezTo>
                    <a:cubicBezTo>
                      <a:pt x="45" y="80"/>
                      <a:pt x="45" y="80"/>
                      <a:pt x="45" y="80"/>
                    </a:cubicBezTo>
                    <a:cubicBezTo>
                      <a:pt x="45" y="81"/>
                      <a:pt x="45" y="82"/>
                      <a:pt x="44" y="83"/>
                    </a:cubicBezTo>
                    <a:cubicBezTo>
                      <a:pt x="44" y="84"/>
                      <a:pt x="44" y="86"/>
                      <a:pt x="43" y="87"/>
                    </a:cubicBezTo>
                    <a:close/>
                    <a:moveTo>
                      <a:pt x="25" y="79"/>
                    </a:moveTo>
                    <a:cubicBezTo>
                      <a:pt x="24" y="78"/>
                      <a:pt x="23" y="76"/>
                      <a:pt x="23" y="73"/>
                    </a:cubicBezTo>
                    <a:cubicBezTo>
                      <a:pt x="47" y="73"/>
                      <a:pt x="47" y="73"/>
                      <a:pt x="47" y="73"/>
                    </a:cubicBezTo>
                    <a:cubicBezTo>
                      <a:pt x="47" y="75"/>
                      <a:pt x="47" y="76"/>
                      <a:pt x="46" y="77"/>
                    </a:cubicBezTo>
                    <a:lnTo>
                      <a:pt x="25" y="79"/>
                    </a:lnTo>
                    <a:close/>
                    <a:moveTo>
                      <a:pt x="35" y="96"/>
                    </a:moveTo>
                    <a:cubicBezTo>
                      <a:pt x="32" y="96"/>
                      <a:pt x="30" y="95"/>
                      <a:pt x="29" y="92"/>
                    </a:cubicBezTo>
                    <a:cubicBezTo>
                      <a:pt x="42" y="90"/>
                      <a:pt x="42" y="90"/>
                      <a:pt x="42" y="90"/>
                    </a:cubicBezTo>
                    <a:cubicBezTo>
                      <a:pt x="40" y="95"/>
                      <a:pt x="39" y="96"/>
                      <a:pt x="35" y="96"/>
                    </a:cubicBezTo>
                    <a:close/>
                    <a:moveTo>
                      <a:pt x="50" y="67"/>
                    </a:moveTo>
                    <a:cubicBezTo>
                      <a:pt x="20" y="67"/>
                      <a:pt x="20" y="67"/>
                      <a:pt x="20" y="67"/>
                    </a:cubicBezTo>
                    <a:cubicBezTo>
                      <a:pt x="19" y="64"/>
                      <a:pt x="17" y="60"/>
                      <a:pt x="15" y="57"/>
                    </a:cubicBezTo>
                    <a:cubicBezTo>
                      <a:pt x="11" y="49"/>
                      <a:pt x="6" y="41"/>
                      <a:pt x="6" y="35"/>
                    </a:cubicBezTo>
                    <a:cubicBezTo>
                      <a:pt x="6" y="19"/>
                      <a:pt x="19" y="6"/>
                      <a:pt x="35" y="6"/>
                    </a:cubicBezTo>
                    <a:cubicBezTo>
                      <a:pt x="51" y="6"/>
                      <a:pt x="64" y="19"/>
                      <a:pt x="64" y="35"/>
                    </a:cubicBezTo>
                    <a:cubicBezTo>
                      <a:pt x="64" y="41"/>
                      <a:pt x="60" y="49"/>
                      <a:pt x="55" y="57"/>
                    </a:cubicBezTo>
                    <a:cubicBezTo>
                      <a:pt x="53" y="60"/>
                      <a:pt x="52" y="64"/>
                      <a:pt x="50" y="67"/>
                    </a:cubicBezTo>
                    <a:close/>
                    <a:moveTo>
                      <a:pt x="50" y="67"/>
                    </a:moveTo>
                    <a:cubicBezTo>
                      <a:pt x="50" y="67"/>
                      <a:pt x="50" y="67"/>
                      <a:pt x="50" y="67"/>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6" name="Oval 15">
              <a:extLst>
                <a:ext uri="{FF2B5EF4-FFF2-40B4-BE49-F238E27FC236}">
                  <a16:creationId xmlns:a16="http://schemas.microsoft.com/office/drawing/2014/main" id="{3A58A972-75E9-4A7D-82F4-5AADF1853783}"/>
                </a:ext>
              </a:extLst>
            </p:cNvPr>
            <p:cNvSpPr/>
            <p:nvPr/>
          </p:nvSpPr>
          <p:spPr>
            <a:xfrm>
              <a:off x="1444742" y="3295132"/>
              <a:ext cx="501361" cy="487004"/>
            </a:xfrm>
            <a:prstGeom prst="ellipse">
              <a:avLst/>
            </a:prstGeom>
            <a:solidFill>
              <a:srgbClr val="00666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srgbClr val="ED7D31">
                    <a:lumMod val="50000"/>
                  </a:srgbClr>
                </a:solidFill>
                <a:effectLst/>
                <a:uLnTx/>
                <a:uFillTx/>
                <a:latin typeface="FontAwesome" pitchFamily="2" charset="0"/>
                <a:ea typeface="+mn-ea"/>
                <a:cs typeface="+mn-cs"/>
              </a:endParaRPr>
            </a:p>
          </p:txBody>
        </p:sp>
        <p:grpSp>
          <p:nvGrpSpPr>
            <p:cNvPr id="17" name="Group 36">
              <a:extLst>
                <a:ext uri="{FF2B5EF4-FFF2-40B4-BE49-F238E27FC236}">
                  <a16:creationId xmlns:a16="http://schemas.microsoft.com/office/drawing/2014/main" id="{645789B0-A416-4400-A7A2-A296C963633B}"/>
                </a:ext>
              </a:extLst>
            </p:cNvPr>
            <p:cNvGrpSpPr/>
            <p:nvPr/>
          </p:nvGrpSpPr>
          <p:grpSpPr>
            <a:xfrm>
              <a:off x="2184186" y="3253893"/>
              <a:ext cx="2950680" cy="582054"/>
              <a:chOff x="5533182" y="2693340"/>
              <a:chExt cx="2950680" cy="582054"/>
            </a:xfrm>
          </p:grpSpPr>
          <p:sp>
            <p:nvSpPr>
              <p:cNvPr id="35" name="TextBox 34">
                <a:extLst>
                  <a:ext uri="{FF2B5EF4-FFF2-40B4-BE49-F238E27FC236}">
                    <a16:creationId xmlns:a16="http://schemas.microsoft.com/office/drawing/2014/main" id="{7313A0FF-51F7-4327-A3CD-43C6AFFF91CF}"/>
                  </a:ext>
                </a:extLst>
              </p:cNvPr>
              <p:cNvSpPr txBox="1"/>
              <p:nvPr/>
            </p:nvSpPr>
            <p:spPr>
              <a:xfrm>
                <a:off x="5533182" y="2693340"/>
                <a:ext cx="2950680" cy="24622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6666"/>
                    </a:solidFill>
                    <a:effectLst/>
                    <a:uLnTx/>
                    <a:uFillTx/>
                    <a:latin typeface="Calibri Light" panose="020F0302020204030204"/>
                    <a:ea typeface="+mn-ea"/>
                    <a:cs typeface="+mn-cs"/>
                  </a:rPr>
                  <a:t>Revenue Growth Management Team</a:t>
                </a:r>
              </a:p>
            </p:txBody>
          </p:sp>
          <p:sp>
            <p:nvSpPr>
              <p:cNvPr id="36" name="TextBox 35">
                <a:extLst>
                  <a:ext uri="{FF2B5EF4-FFF2-40B4-BE49-F238E27FC236}">
                    <a16:creationId xmlns:a16="http://schemas.microsoft.com/office/drawing/2014/main" id="{24B542AB-A1E3-46A5-ACBC-95113225E8B0}"/>
                  </a:ext>
                </a:extLst>
              </p:cNvPr>
              <p:cNvSpPr txBox="1"/>
              <p:nvPr/>
            </p:nvSpPr>
            <p:spPr>
              <a:xfrm>
                <a:off x="5533182" y="2952229"/>
                <a:ext cx="2649923" cy="323165"/>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sz="1050" b="0" i="0" u="none" strike="noStrike" kern="1200" cap="none" spc="0" normalizeH="0" baseline="0" noProof="0">
                    <a:ln>
                      <a:noFill/>
                    </a:ln>
                    <a:solidFill>
                      <a:prstClr val="black">
                        <a:lumMod val="75000"/>
                        <a:lumOff val="25000"/>
                      </a:prstClr>
                    </a:solidFill>
                    <a:effectLst/>
                    <a:uLnTx/>
                    <a:uFillTx/>
                    <a:latin typeface="Calibri Light" panose="020F0302020204030204"/>
                    <a:ea typeface="+mn-ea"/>
                    <a:cs typeface="+mn-cs"/>
                  </a:rPr>
                  <a:t>To optimize marketing spend, price, and product availability</a:t>
                </a:r>
              </a:p>
            </p:txBody>
          </p:sp>
        </p:grpSp>
        <p:sp>
          <p:nvSpPr>
            <p:cNvPr id="18" name="Oval 17">
              <a:extLst>
                <a:ext uri="{FF2B5EF4-FFF2-40B4-BE49-F238E27FC236}">
                  <a16:creationId xmlns:a16="http://schemas.microsoft.com/office/drawing/2014/main" id="{FB6A9F35-A582-4528-9638-54B5343AB7B2}"/>
                </a:ext>
              </a:extLst>
            </p:cNvPr>
            <p:cNvSpPr/>
            <p:nvPr/>
          </p:nvSpPr>
          <p:spPr>
            <a:xfrm>
              <a:off x="1442155" y="4951766"/>
              <a:ext cx="501361" cy="487004"/>
            </a:xfrm>
            <a:prstGeom prst="ellips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C000">
                    <a:lumMod val="50000"/>
                  </a:srgbClr>
                </a:solidFill>
                <a:effectLst/>
                <a:uLnTx/>
                <a:uFillTx/>
                <a:latin typeface="FontAwesome" pitchFamily="2" charset="0"/>
                <a:ea typeface="+mn-ea"/>
                <a:cs typeface="+mn-cs"/>
              </a:endParaRPr>
            </a:p>
          </p:txBody>
        </p:sp>
        <p:sp>
          <p:nvSpPr>
            <p:cNvPr id="19" name="Freeform 56">
              <a:extLst>
                <a:ext uri="{FF2B5EF4-FFF2-40B4-BE49-F238E27FC236}">
                  <a16:creationId xmlns:a16="http://schemas.microsoft.com/office/drawing/2014/main" id="{6E428B1D-CADA-4049-B5B2-875A30D1A0E4}"/>
                </a:ext>
              </a:extLst>
            </p:cNvPr>
            <p:cNvSpPr>
              <a:spLocks noEditPoints="1"/>
            </p:cNvSpPr>
            <p:nvPr/>
          </p:nvSpPr>
          <p:spPr bwMode="auto">
            <a:xfrm>
              <a:off x="1581030" y="5075559"/>
              <a:ext cx="239420" cy="239418"/>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217">
              <a:extLst>
                <a:ext uri="{FF2B5EF4-FFF2-40B4-BE49-F238E27FC236}">
                  <a16:creationId xmlns:a16="http://schemas.microsoft.com/office/drawing/2014/main" id="{C3F0DA8B-6715-4EA0-916C-6E6EB99B692C}"/>
                </a:ext>
              </a:extLst>
            </p:cNvPr>
            <p:cNvSpPr>
              <a:spLocks noEditPoints="1"/>
            </p:cNvSpPr>
            <p:nvPr/>
          </p:nvSpPr>
          <p:spPr bwMode="auto">
            <a:xfrm>
              <a:off x="1559514" y="3454025"/>
              <a:ext cx="262443" cy="196831"/>
            </a:xfrm>
            <a:custGeom>
              <a:avLst/>
              <a:gdLst/>
              <a:ahLst/>
              <a:cxnLst>
                <a:cxn ang="0">
                  <a:pos x="78" y="58"/>
                </a:cxn>
                <a:cxn ang="0">
                  <a:pos x="0" y="58"/>
                </a:cxn>
                <a:cxn ang="0">
                  <a:pos x="0" y="0"/>
                </a:cxn>
                <a:cxn ang="0">
                  <a:pos x="5" y="0"/>
                </a:cxn>
                <a:cxn ang="0">
                  <a:pos x="5" y="53"/>
                </a:cxn>
                <a:cxn ang="0">
                  <a:pos x="78" y="53"/>
                </a:cxn>
                <a:cxn ang="0">
                  <a:pos x="78" y="58"/>
                </a:cxn>
                <a:cxn ang="0">
                  <a:pos x="73" y="22"/>
                </a:cxn>
                <a:cxn ang="0">
                  <a:pos x="71" y="23"/>
                </a:cxn>
                <a:cxn ang="0">
                  <a:pos x="66" y="18"/>
                </a:cxn>
                <a:cxn ang="0">
                  <a:pos x="42" y="42"/>
                </a:cxn>
                <a:cxn ang="0">
                  <a:pos x="40" y="42"/>
                </a:cxn>
                <a:cxn ang="0">
                  <a:pos x="31" y="34"/>
                </a:cxn>
                <a:cxn ang="0">
                  <a:pos x="16" y="49"/>
                </a:cxn>
                <a:cxn ang="0">
                  <a:pos x="8" y="42"/>
                </a:cxn>
                <a:cxn ang="0">
                  <a:pos x="30" y="20"/>
                </a:cxn>
                <a:cxn ang="0">
                  <a:pos x="32" y="20"/>
                </a:cxn>
                <a:cxn ang="0">
                  <a:pos x="41" y="29"/>
                </a:cxn>
                <a:cxn ang="0">
                  <a:pos x="59" y="11"/>
                </a:cxn>
                <a:cxn ang="0">
                  <a:pos x="54" y="6"/>
                </a:cxn>
                <a:cxn ang="0">
                  <a:pos x="55" y="4"/>
                </a:cxn>
                <a:cxn ang="0">
                  <a:pos x="71" y="4"/>
                </a:cxn>
                <a:cxn ang="0">
                  <a:pos x="73" y="6"/>
                </a:cxn>
                <a:cxn ang="0">
                  <a:pos x="73" y="22"/>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97E1C2E7-5A9E-4E63-9617-18DD1DAB90C1}"/>
                </a:ext>
              </a:extLst>
            </p:cNvPr>
            <p:cNvSpPr txBox="1"/>
            <p:nvPr/>
          </p:nvSpPr>
          <p:spPr>
            <a:xfrm>
              <a:off x="1186150" y="1590226"/>
              <a:ext cx="365797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Light" panose="020F0302020204030204"/>
                  <a:ea typeface="+mn-ea"/>
                  <a:cs typeface="+mn-cs"/>
                </a:rPr>
                <a:t>With continuous enhancements ABM can support a wide range of business units:</a:t>
              </a:r>
            </a:p>
          </p:txBody>
        </p:sp>
        <p:sp>
          <p:nvSpPr>
            <p:cNvPr id="22" name="TextBox 21">
              <a:extLst>
                <a:ext uri="{FF2B5EF4-FFF2-40B4-BE49-F238E27FC236}">
                  <a16:creationId xmlns:a16="http://schemas.microsoft.com/office/drawing/2014/main" id="{24D6198A-93ED-4F9D-88D0-28CCCEDFD12C}"/>
                </a:ext>
              </a:extLst>
            </p:cNvPr>
            <p:cNvSpPr txBox="1"/>
            <p:nvPr/>
          </p:nvSpPr>
          <p:spPr>
            <a:xfrm>
              <a:off x="8065479" y="3415890"/>
              <a:ext cx="156991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Light" panose="020F0302020204030204"/>
                  <a:ea typeface="+mn-ea"/>
                  <a:cs typeface="+mn-cs"/>
                </a:rPr>
                <a:t>Strategy Check</a:t>
              </a:r>
            </a:p>
          </p:txBody>
        </p:sp>
        <p:sp>
          <p:nvSpPr>
            <p:cNvPr id="23" name="TextBox 22">
              <a:extLst>
                <a:ext uri="{FF2B5EF4-FFF2-40B4-BE49-F238E27FC236}">
                  <a16:creationId xmlns:a16="http://schemas.microsoft.com/office/drawing/2014/main" id="{E25E3C35-6002-4A6C-A504-5E5344AB9925}"/>
                </a:ext>
              </a:extLst>
            </p:cNvPr>
            <p:cNvSpPr txBox="1"/>
            <p:nvPr/>
          </p:nvSpPr>
          <p:spPr>
            <a:xfrm>
              <a:off x="8075539" y="5124301"/>
              <a:ext cx="17278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Light" panose="020F0302020204030204"/>
                  <a:ea typeface="+mn-ea"/>
                  <a:cs typeface="+mn-cs"/>
                </a:rPr>
                <a:t>Causation Check</a:t>
              </a:r>
            </a:p>
          </p:txBody>
        </p:sp>
        <p:pic>
          <p:nvPicPr>
            <p:cNvPr id="24" name="Graphic 23" descr="Call center">
              <a:extLst>
                <a:ext uri="{FF2B5EF4-FFF2-40B4-BE49-F238E27FC236}">
                  <a16:creationId xmlns:a16="http://schemas.microsoft.com/office/drawing/2014/main" id="{F6E3D2B9-4F2A-4916-A53E-A46D9A09AD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41251" y="4204561"/>
              <a:ext cx="296998" cy="296998"/>
            </a:xfrm>
            <a:prstGeom prst="rect">
              <a:avLst/>
            </a:prstGeom>
          </p:spPr>
        </p:pic>
        <p:sp>
          <p:nvSpPr>
            <p:cNvPr id="25" name="TextBox 24">
              <a:extLst>
                <a:ext uri="{FF2B5EF4-FFF2-40B4-BE49-F238E27FC236}">
                  <a16:creationId xmlns:a16="http://schemas.microsoft.com/office/drawing/2014/main" id="{4523FD37-E07B-4E3D-9C8C-4DFEA39EDA46}"/>
                </a:ext>
              </a:extLst>
            </p:cNvPr>
            <p:cNvSpPr txBox="1"/>
            <p:nvPr/>
          </p:nvSpPr>
          <p:spPr>
            <a:xfrm>
              <a:off x="8065479" y="3888685"/>
              <a:ext cx="249588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Check the robustness of your actions based on the possible scenarios established through simulation</a:t>
              </a:r>
            </a:p>
          </p:txBody>
        </p:sp>
        <p:sp>
          <p:nvSpPr>
            <p:cNvPr id="26" name="TextBox 25">
              <a:extLst>
                <a:ext uri="{FF2B5EF4-FFF2-40B4-BE49-F238E27FC236}">
                  <a16:creationId xmlns:a16="http://schemas.microsoft.com/office/drawing/2014/main" id="{94C125DE-566E-4F2F-A484-86423A96E25B}"/>
                </a:ext>
              </a:extLst>
            </p:cNvPr>
            <p:cNvSpPr txBox="1"/>
            <p:nvPr/>
          </p:nvSpPr>
          <p:spPr>
            <a:xfrm>
              <a:off x="8075539" y="5594186"/>
              <a:ext cx="249588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Test different hypothesis of trend causation factors allowing for proactive decision making</a:t>
              </a:r>
            </a:p>
          </p:txBody>
        </p:sp>
        <p:pic>
          <p:nvPicPr>
            <p:cNvPr id="27" name="Picture 26">
              <a:extLst>
                <a:ext uri="{FF2B5EF4-FFF2-40B4-BE49-F238E27FC236}">
                  <a16:creationId xmlns:a16="http://schemas.microsoft.com/office/drawing/2014/main" id="{5F39062A-008D-43CA-9B04-15ACFF51BC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6176" y="3626376"/>
              <a:ext cx="728623" cy="728623"/>
            </a:xfrm>
            <a:prstGeom prst="rect">
              <a:avLst/>
            </a:prstGeom>
          </p:spPr>
        </p:pic>
        <p:pic>
          <p:nvPicPr>
            <p:cNvPr id="28" name="Picture 27">
              <a:extLst>
                <a:ext uri="{FF2B5EF4-FFF2-40B4-BE49-F238E27FC236}">
                  <a16:creationId xmlns:a16="http://schemas.microsoft.com/office/drawing/2014/main" id="{0A14D178-221C-4D57-A5FD-4C42E82F44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4667" y="5409415"/>
              <a:ext cx="646331" cy="646331"/>
            </a:xfrm>
            <a:prstGeom prst="rect">
              <a:avLst/>
            </a:prstGeom>
          </p:spPr>
        </p:pic>
        <p:sp>
          <p:nvSpPr>
            <p:cNvPr id="29" name="Rectangle 28">
              <a:extLst>
                <a:ext uri="{FF2B5EF4-FFF2-40B4-BE49-F238E27FC236}">
                  <a16:creationId xmlns:a16="http://schemas.microsoft.com/office/drawing/2014/main" id="{7B2C6149-CA8B-4034-BBD3-6BA2D35E08B2}"/>
                </a:ext>
              </a:extLst>
            </p:cNvPr>
            <p:cNvSpPr/>
            <p:nvPr/>
          </p:nvSpPr>
          <p:spPr>
            <a:xfrm>
              <a:off x="6797777" y="3217951"/>
              <a:ext cx="4060723" cy="145770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892F3F57-741A-4A96-AFE4-209B2D5EF3B1}"/>
                </a:ext>
              </a:extLst>
            </p:cNvPr>
            <p:cNvSpPr/>
            <p:nvPr/>
          </p:nvSpPr>
          <p:spPr>
            <a:xfrm>
              <a:off x="6797777" y="5009518"/>
              <a:ext cx="4060723" cy="145770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5B2BE614-F17B-43DA-ABDE-A7E2D615F18F}"/>
                </a:ext>
              </a:extLst>
            </p:cNvPr>
            <p:cNvSpPr txBox="1"/>
            <p:nvPr/>
          </p:nvSpPr>
          <p:spPr>
            <a:xfrm>
              <a:off x="8075539" y="1621224"/>
              <a:ext cx="17155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Light" panose="020F0302020204030204"/>
                  <a:ea typeface="+mn-ea"/>
                  <a:cs typeface="+mn-cs"/>
                </a:rPr>
                <a:t>Consumer Check</a:t>
              </a:r>
            </a:p>
          </p:txBody>
        </p:sp>
        <p:sp>
          <p:nvSpPr>
            <p:cNvPr id="32" name="TextBox 31">
              <a:extLst>
                <a:ext uri="{FF2B5EF4-FFF2-40B4-BE49-F238E27FC236}">
                  <a16:creationId xmlns:a16="http://schemas.microsoft.com/office/drawing/2014/main" id="{F4547F53-636D-4CFA-9F7D-99CC6B7B4B78}"/>
                </a:ext>
              </a:extLst>
            </p:cNvPr>
            <p:cNvSpPr txBox="1"/>
            <p:nvPr/>
          </p:nvSpPr>
          <p:spPr>
            <a:xfrm>
              <a:off x="8065479" y="2094019"/>
              <a:ext cx="249588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Develop consumer level insights into market levers and factors that affect the purchase decision</a:t>
              </a:r>
            </a:p>
          </p:txBody>
        </p:sp>
        <p:sp>
          <p:nvSpPr>
            <p:cNvPr id="33" name="Rectangle 32">
              <a:extLst>
                <a:ext uri="{FF2B5EF4-FFF2-40B4-BE49-F238E27FC236}">
                  <a16:creationId xmlns:a16="http://schemas.microsoft.com/office/drawing/2014/main" id="{8A98A966-6C98-4573-8693-323268949CE8}"/>
                </a:ext>
              </a:extLst>
            </p:cNvPr>
            <p:cNvSpPr/>
            <p:nvPr/>
          </p:nvSpPr>
          <p:spPr>
            <a:xfrm>
              <a:off x="6797777" y="1423285"/>
              <a:ext cx="4060723" cy="145770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4" name="Picture 33">
              <a:extLst>
                <a:ext uri="{FF2B5EF4-FFF2-40B4-BE49-F238E27FC236}">
                  <a16:creationId xmlns:a16="http://schemas.microsoft.com/office/drawing/2014/main" id="{16BD6234-376C-4221-AA48-7CA1826227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17179" y="1804409"/>
              <a:ext cx="809082" cy="809082"/>
            </a:xfrm>
            <a:prstGeom prst="rect">
              <a:avLst/>
            </a:prstGeom>
          </p:spPr>
        </p:pic>
      </p:grpSp>
    </p:spTree>
    <p:extLst>
      <p:ext uri="{BB962C8B-B14F-4D97-AF65-F5344CB8AC3E}">
        <p14:creationId xmlns:p14="http://schemas.microsoft.com/office/powerpoint/2010/main" val="4064474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E6251-F206-4014-A264-C7E643A7B53B}"/>
              </a:ext>
            </a:extLst>
          </p:cNvPr>
          <p:cNvSpPr>
            <a:spLocks noGrp="1"/>
          </p:cNvSpPr>
          <p:nvPr>
            <p:ph type="title"/>
          </p:nvPr>
        </p:nvSpPr>
        <p:spPr>
          <a:xfrm>
            <a:off x="838200" y="365125"/>
            <a:ext cx="10515600" cy="662781"/>
          </a:xfrm>
        </p:spPr>
        <p:txBody>
          <a:bodyPr anchor="t">
            <a:normAutofit/>
          </a:bodyPr>
          <a:lstStyle/>
          <a:p>
            <a:r>
              <a:rPr lang="en-IN" sz="2400" dirty="0"/>
              <a:t>What is ABM?</a:t>
            </a:r>
          </a:p>
        </p:txBody>
      </p:sp>
      <p:grpSp>
        <p:nvGrpSpPr>
          <p:cNvPr id="32" name="Group 31">
            <a:extLst>
              <a:ext uri="{FF2B5EF4-FFF2-40B4-BE49-F238E27FC236}">
                <a16:creationId xmlns:a16="http://schemas.microsoft.com/office/drawing/2014/main" id="{DF20AD5B-60F4-4663-A8D0-C08FBCB6532D}"/>
              </a:ext>
            </a:extLst>
          </p:cNvPr>
          <p:cNvGrpSpPr/>
          <p:nvPr/>
        </p:nvGrpSpPr>
        <p:grpSpPr>
          <a:xfrm>
            <a:off x="560045" y="1040432"/>
            <a:ext cx="11071909" cy="5198102"/>
            <a:chOff x="554463" y="1320800"/>
            <a:chExt cx="11071909" cy="5198102"/>
          </a:xfrm>
        </p:grpSpPr>
        <p:sp>
          <p:nvSpPr>
            <p:cNvPr id="33" name="Round Same Side Corner Rectangle 64">
              <a:extLst>
                <a:ext uri="{FF2B5EF4-FFF2-40B4-BE49-F238E27FC236}">
                  <a16:creationId xmlns:a16="http://schemas.microsoft.com/office/drawing/2014/main" id="{5038E396-6C41-4D91-ADA4-893D1337AAEC}"/>
                </a:ext>
              </a:extLst>
            </p:cNvPr>
            <p:cNvSpPr/>
            <p:nvPr/>
          </p:nvSpPr>
          <p:spPr bwMode="auto">
            <a:xfrm>
              <a:off x="554463" y="1320800"/>
              <a:ext cx="11071909" cy="5198102"/>
            </a:xfrm>
            <a:prstGeom prst="rect">
              <a:avLst/>
            </a:prstGeom>
            <a:solidFill>
              <a:schemeClr val="bg1">
                <a:lumMod val="95000"/>
              </a:schemeClr>
            </a:solidFill>
            <a:ln w="9525">
              <a:noFill/>
              <a:round/>
              <a:headEnd/>
              <a:tailEnd/>
            </a:ln>
          </p:spPr>
          <p:txBody>
            <a:bodyPr vert="horz" wrap="square" lIns="91440" tIns="45720" rIns="91440" bIns="45720" numCol="1" rtlCol="0" anchor="t" anchorCtr="0" compatLnSpc="1">
              <a:prstTxWarp prst="textNoShape">
                <a:avLst/>
              </a:prstTxWarp>
            </a:bodyPr>
            <a:lstStyle/>
            <a:p>
              <a:r>
                <a:rPr lang="en-US" sz="1600" b="1" dirty="0">
                  <a:solidFill>
                    <a:srgbClr val="A5A5A5">
                      <a:lumMod val="50000"/>
                    </a:srgbClr>
                  </a:solidFill>
                  <a:latin typeface="Calibri Light" panose="020F0302020204030204"/>
                </a:rPr>
                <a:t>An agent based model simulates the actions and interactions of autonomous agents which allows for a view on their effects on the system as a whole. Particularly effective in cases where it is difficult to capture complex interactions in the form of equations</a:t>
              </a:r>
              <a:endParaRPr lang="en-US" sz="1600" dirty="0"/>
            </a:p>
          </p:txBody>
        </p:sp>
        <p:sp>
          <p:nvSpPr>
            <p:cNvPr id="34" name="Rectangle 33">
              <a:extLst>
                <a:ext uri="{FF2B5EF4-FFF2-40B4-BE49-F238E27FC236}">
                  <a16:creationId xmlns:a16="http://schemas.microsoft.com/office/drawing/2014/main" id="{B7E0127D-AFF2-490E-9E82-83C11713778B}"/>
                </a:ext>
              </a:extLst>
            </p:cNvPr>
            <p:cNvSpPr/>
            <p:nvPr/>
          </p:nvSpPr>
          <p:spPr>
            <a:xfrm>
              <a:off x="7875041" y="2921959"/>
              <a:ext cx="3412899" cy="3046988"/>
            </a:xfrm>
            <a:prstGeom prst="rect">
              <a:avLst/>
            </a:prstGeom>
          </p:spPr>
          <p:txBody>
            <a:bodyPr wrap="square">
              <a:spAutoFit/>
            </a:bodyPr>
            <a:lstStyle/>
            <a:p>
              <a:endParaRPr lang="en-US" sz="1600" dirty="0">
                <a:solidFill>
                  <a:srgbClr val="333333"/>
                </a:solidFill>
                <a:latin typeface="Calibri Light" panose="020F0302020204030204" pitchFamily="34" charset="0"/>
                <a:cs typeface="Calibri Light" panose="020F0302020204030204" pitchFamily="34" charset="0"/>
              </a:endParaRPr>
            </a:p>
            <a:p>
              <a:r>
                <a:rPr lang="en-US" sz="1600" dirty="0">
                  <a:solidFill>
                    <a:srgbClr val="333333"/>
                  </a:solidFill>
                  <a:latin typeface="Calibri Light" panose="020F0302020204030204" pitchFamily="34" charset="0"/>
                  <a:cs typeface="Calibri Light" panose="020F0302020204030204" pitchFamily="34" charset="0"/>
                </a:rPr>
                <a:t>"</a:t>
              </a:r>
              <a:r>
                <a:rPr lang="en-US" sz="1600" b="1" dirty="0">
                  <a:solidFill>
                    <a:srgbClr val="333333"/>
                  </a:solidFill>
                  <a:latin typeface="Calibri Light" panose="020F0302020204030204" pitchFamily="34" charset="0"/>
                  <a:cs typeface="Calibri Light" panose="020F0302020204030204" pitchFamily="34" charset="0"/>
                </a:rPr>
                <a:t>Alignment</a:t>
              </a:r>
              <a:r>
                <a:rPr lang="en-US" sz="1600" dirty="0">
                  <a:solidFill>
                    <a:srgbClr val="333333"/>
                  </a:solidFill>
                  <a:latin typeface="Calibri Light" panose="020F0302020204030204" pitchFamily="34" charset="0"/>
                  <a:cs typeface="Calibri Light" panose="020F0302020204030204" pitchFamily="34" charset="0"/>
                </a:rPr>
                <a:t>" means that a bird tends to turn so that it is moving in the same direction that nearby birds are moving.</a:t>
              </a:r>
            </a:p>
            <a:p>
              <a:endParaRPr lang="en-US" sz="1600" dirty="0">
                <a:solidFill>
                  <a:srgbClr val="333333"/>
                </a:solidFill>
                <a:latin typeface="Calibri Light" panose="020F0302020204030204" pitchFamily="34" charset="0"/>
                <a:cs typeface="Calibri Light" panose="020F0302020204030204" pitchFamily="34" charset="0"/>
              </a:endParaRPr>
            </a:p>
            <a:p>
              <a:r>
                <a:rPr lang="en-US" sz="1600" dirty="0">
                  <a:solidFill>
                    <a:srgbClr val="333333"/>
                  </a:solidFill>
                  <a:latin typeface="Calibri Light" panose="020F0302020204030204" pitchFamily="34" charset="0"/>
                  <a:cs typeface="Calibri Light" panose="020F0302020204030204" pitchFamily="34" charset="0"/>
                </a:rPr>
                <a:t>"</a:t>
              </a:r>
              <a:r>
                <a:rPr lang="en-US" sz="1600" b="1" dirty="0">
                  <a:solidFill>
                    <a:srgbClr val="333333"/>
                  </a:solidFill>
                  <a:latin typeface="Calibri Light" panose="020F0302020204030204" pitchFamily="34" charset="0"/>
                  <a:cs typeface="Calibri Light" panose="020F0302020204030204" pitchFamily="34" charset="0"/>
                </a:rPr>
                <a:t>Separation</a:t>
              </a:r>
              <a:r>
                <a:rPr lang="en-US" sz="1600" dirty="0">
                  <a:solidFill>
                    <a:srgbClr val="333333"/>
                  </a:solidFill>
                  <a:latin typeface="Calibri Light" panose="020F0302020204030204" pitchFamily="34" charset="0"/>
                  <a:cs typeface="Calibri Light" panose="020F0302020204030204" pitchFamily="34" charset="0"/>
                </a:rPr>
                <a:t>" means that a bird will turn to avoid another bird which gets too close.</a:t>
              </a:r>
            </a:p>
            <a:p>
              <a:endParaRPr lang="en-US" sz="1600" dirty="0">
                <a:solidFill>
                  <a:srgbClr val="333333"/>
                </a:solidFill>
                <a:latin typeface="Calibri Light" panose="020F0302020204030204" pitchFamily="34" charset="0"/>
                <a:cs typeface="Calibri Light" panose="020F0302020204030204" pitchFamily="34" charset="0"/>
              </a:endParaRPr>
            </a:p>
            <a:p>
              <a:r>
                <a:rPr lang="en-US" sz="1600" dirty="0">
                  <a:solidFill>
                    <a:srgbClr val="333333"/>
                  </a:solidFill>
                  <a:latin typeface="Calibri Light" panose="020F0302020204030204" pitchFamily="34" charset="0"/>
                  <a:cs typeface="Calibri Light" panose="020F0302020204030204" pitchFamily="34" charset="0"/>
                </a:rPr>
                <a:t>"</a:t>
              </a:r>
              <a:r>
                <a:rPr lang="en-US" sz="1600" b="1" dirty="0">
                  <a:solidFill>
                    <a:srgbClr val="333333"/>
                  </a:solidFill>
                  <a:latin typeface="Calibri Light" panose="020F0302020204030204" pitchFamily="34" charset="0"/>
                  <a:cs typeface="Calibri Light" panose="020F0302020204030204" pitchFamily="34" charset="0"/>
                </a:rPr>
                <a:t>Cohesion</a:t>
              </a:r>
              <a:r>
                <a:rPr lang="en-US" sz="1600" dirty="0">
                  <a:solidFill>
                    <a:srgbClr val="333333"/>
                  </a:solidFill>
                  <a:latin typeface="Calibri Light" panose="020F0302020204030204" pitchFamily="34" charset="0"/>
                  <a:cs typeface="Calibri Light" panose="020F0302020204030204" pitchFamily="34" charset="0"/>
                </a:rPr>
                <a:t>" means that a bird will move towards other nearby birds (unless another bird is too close).</a:t>
              </a:r>
              <a:endParaRPr lang="en-US" sz="1600" b="0" i="0" dirty="0">
                <a:solidFill>
                  <a:srgbClr val="333333"/>
                </a:solidFill>
                <a:effectLst/>
                <a:latin typeface="Calibri Light" panose="020F0302020204030204" pitchFamily="34" charset="0"/>
                <a:cs typeface="Calibri Light" panose="020F0302020204030204" pitchFamily="34" charset="0"/>
              </a:endParaRPr>
            </a:p>
          </p:txBody>
        </p:sp>
        <p:sp>
          <p:nvSpPr>
            <p:cNvPr id="35" name="TextBox 34">
              <a:extLst>
                <a:ext uri="{FF2B5EF4-FFF2-40B4-BE49-F238E27FC236}">
                  <a16:creationId xmlns:a16="http://schemas.microsoft.com/office/drawing/2014/main" id="{CD9316A4-1F47-42BE-9A8A-BEC6B2FCC86D}"/>
                </a:ext>
              </a:extLst>
            </p:cNvPr>
            <p:cNvSpPr txBox="1"/>
            <p:nvPr/>
          </p:nvSpPr>
          <p:spPr>
            <a:xfrm>
              <a:off x="7889375" y="2519518"/>
              <a:ext cx="3412899" cy="584775"/>
            </a:xfrm>
            <a:prstGeom prst="rect">
              <a:avLst/>
            </a:prstGeom>
            <a:noFill/>
            <a:ln>
              <a:noFill/>
            </a:ln>
          </p:spPr>
          <p:txBody>
            <a:bodyPr wrap="square" rtlCol="0">
              <a:spAutoFit/>
            </a:bodyPr>
            <a:lstStyle/>
            <a:p>
              <a:pPr algn="ctr"/>
              <a:r>
                <a:rPr lang="en-US" sz="1600" dirty="0">
                  <a:solidFill>
                    <a:srgbClr val="333333"/>
                  </a:solidFill>
                  <a:latin typeface="Calibri Light" panose="020F0302020204030204" pitchFamily="34" charset="0"/>
                  <a:cs typeface="Calibri Light" panose="020F0302020204030204" pitchFamily="34" charset="0"/>
                </a:rPr>
                <a:t>The birds follow three rules: </a:t>
              </a:r>
            </a:p>
            <a:p>
              <a:pPr algn="ctr"/>
              <a:r>
                <a:rPr lang="en-US" sz="1600" b="1" dirty="0">
                  <a:solidFill>
                    <a:srgbClr val="333333"/>
                  </a:solidFill>
                  <a:latin typeface="Calibri Light" panose="020F0302020204030204" pitchFamily="34" charset="0"/>
                  <a:cs typeface="Calibri Light" panose="020F0302020204030204" pitchFamily="34" charset="0"/>
                </a:rPr>
                <a:t>Alignment</a:t>
              </a:r>
              <a:r>
                <a:rPr lang="en-US" sz="1600" dirty="0">
                  <a:solidFill>
                    <a:srgbClr val="333333"/>
                  </a:solidFill>
                  <a:latin typeface="Calibri Light" panose="020F0302020204030204" pitchFamily="34" charset="0"/>
                  <a:cs typeface="Calibri Light" panose="020F0302020204030204" pitchFamily="34" charset="0"/>
                </a:rPr>
                <a:t>, </a:t>
              </a:r>
              <a:r>
                <a:rPr lang="en-US" sz="1600" b="1" dirty="0">
                  <a:solidFill>
                    <a:srgbClr val="333333"/>
                  </a:solidFill>
                  <a:latin typeface="Calibri Light" panose="020F0302020204030204" pitchFamily="34" charset="0"/>
                  <a:cs typeface="Calibri Light" panose="020F0302020204030204" pitchFamily="34" charset="0"/>
                </a:rPr>
                <a:t>Separation</a:t>
              </a:r>
              <a:r>
                <a:rPr lang="en-US" sz="1600" dirty="0">
                  <a:solidFill>
                    <a:srgbClr val="333333"/>
                  </a:solidFill>
                  <a:latin typeface="Calibri Light" panose="020F0302020204030204" pitchFamily="34" charset="0"/>
                  <a:cs typeface="Calibri Light" panose="020F0302020204030204" pitchFamily="34" charset="0"/>
                </a:rPr>
                <a:t>, and </a:t>
              </a:r>
              <a:r>
                <a:rPr lang="en-US" sz="1600" b="1" dirty="0">
                  <a:solidFill>
                    <a:srgbClr val="333333"/>
                  </a:solidFill>
                  <a:latin typeface="Calibri Light" panose="020F0302020204030204" pitchFamily="34" charset="0"/>
                  <a:cs typeface="Calibri Light" panose="020F0302020204030204" pitchFamily="34" charset="0"/>
                </a:rPr>
                <a:t>Cohesion</a:t>
              </a:r>
              <a:endParaRPr lang="en-US" sz="1600" dirty="0">
                <a:solidFill>
                  <a:srgbClr val="333333"/>
                </a:solidFill>
                <a:latin typeface="Calibri Light" panose="020F0302020204030204" pitchFamily="34" charset="0"/>
                <a:cs typeface="Calibri Light" panose="020F0302020204030204" pitchFamily="34" charset="0"/>
              </a:endParaRPr>
            </a:p>
          </p:txBody>
        </p:sp>
        <p:pic>
          <p:nvPicPr>
            <p:cNvPr id="36" name="Picture 35">
              <a:extLst>
                <a:ext uri="{FF2B5EF4-FFF2-40B4-BE49-F238E27FC236}">
                  <a16:creationId xmlns:a16="http://schemas.microsoft.com/office/drawing/2014/main" id="{D439A264-545D-4BE4-A3DF-4D0A3E692291}"/>
                </a:ext>
              </a:extLst>
            </p:cNvPr>
            <p:cNvPicPr/>
            <p:nvPr/>
          </p:nvPicPr>
          <p:blipFill>
            <a:blip r:embed="rId2">
              <a:extLst>
                <a:ext uri="{28A0092B-C50C-407E-A947-70E740481C1C}">
                  <a14:useLocalDpi xmlns:a14="http://schemas.microsoft.com/office/drawing/2010/main" val="0"/>
                </a:ext>
              </a:extLst>
            </a:blip>
            <a:stretch>
              <a:fillRect/>
            </a:stretch>
          </p:blipFill>
          <p:spPr>
            <a:xfrm>
              <a:off x="688409" y="2300983"/>
              <a:ext cx="6605635" cy="4078731"/>
            </a:xfrm>
            <a:prstGeom prst="rect">
              <a:avLst/>
            </a:prstGeom>
          </p:spPr>
        </p:pic>
      </p:grpSp>
    </p:spTree>
    <p:extLst>
      <p:ext uri="{BB962C8B-B14F-4D97-AF65-F5344CB8AC3E}">
        <p14:creationId xmlns:p14="http://schemas.microsoft.com/office/powerpoint/2010/main" val="850250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39245-3809-4AC7-90BA-411C5449A434}"/>
              </a:ext>
            </a:extLst>
          </p:cNvPr>
          <p:cNvSpPr>
            <a:spLocks noGrp="1"/>
          </p:cNvSpPr>
          <p:nvPr>
            <p:ph type="title"/>
          </p:nvPr>
        </p:nvSpPr>
        <p:spPr>
          <a:xfrm>
            <a:off x="838200" y="365126"/>
            <a:ext cx="10515600" cy="900582"/>
          </a:xfrm>
        </p:spPr>
        <p:txBody>
          <a:bodyPr anchor="t">
            <a:noAutofit/>
          </a:bodyPr>
          <a:lstStyle/>
          <a:p>
            <a:r>
              <a:rPr lang="en-US" sz="2400" dirty="0"/>
              <a:t>Consumers are constantly affected by different interacting stimuli within an ever more complex environment</a:t>
            </a:r>
            <a:endParaRPr lang="en-IN" sz="2400" dirty="0"/>
          </a:p>
        </p:txBody>
      </p:sp>
      <p:grpSp>
        <p:nvGrpSpPr>
          <p:cNvPr id="50" name="Group 49">
            <a:extLst>
              <a:ext uri="{FF2B5EF4-FFF2-40B4-BE49-F238E27FC236}">
                <a16:creationId xmlns:a16="http://schemas.microsoft.com/office/drawing/2014/main" id="{30ED6917-DC98-4CA4-A4E4-ACDD87A38D43}"/>
              </a:ext>
            </a:extLst>
          </p:cNvPr>
          <p:cNvGrpSpPr/>
          <p:nvPr/>
        </p:nvGrpSpPr>
        <p:grpSpPr>
          <a:xfrm>
            <a:off x="3748937" y="5025955"/>
            <a:ext cx="1396157" cy="287865"/>
            <a:chOff x="3829210" y="1587574"/>
            <a:chExt cx="1396157" cy="287865"/>
          </a:xfrm>
        </p:grpSpPr>
        <p:sp>
          <p:nvSpPr>
            <p:cNvPr id="51" name="Text Placeholder 3">
              <a:extLst>
                <a:ext uri="{FF2B5EF4-FFF2-40B4-BE49-F238E27FC236}">
                  <a16:creationId xmlns:a16="http://schemas.microsoft.com/office/drawing/2014/main" id="{D78C7216-DA28-4C2A-920C-F75F04E2F81D}"/>
                </a:ext>
              </a:extLst>
            </p:cNvPr>
            <p:cNvSpPr txBox="1">
              <a:spLocks/>
            </p:cNvSpPr>
            <p:nvPr/>
          </p:nvSpPr>
          <p:spPr>
            <a:xfrm>
              <a:off x="3829210" y="1620584"/>
              <a:ext cx="1066408" cy="21544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881010"/>
                  </a:solidFill>
                  <a:effectLst/>
                  <a:uLnTx/>
                  <a:uFillTx/>
                  <a:latin typeface="Calibri Light" panose="020F0302020204030204"/>
                  <a:ea typeface="+mn-ea"/>
                  <a:cs typeface="+mn-cs"/>
                </a:rPr>
                <a:t>Demographics</a:t>
              </a:r>
            </a:p>
          </p:txBody>
        </p:sp>
        <p:sp>
          <p:nvSpPr>
            <p:cNvPr id="52" name="Freeform 45">
              <a:extLst>
                <a:ext uri="{FF2B5EF4-FFF2-40B4-BE49-F238E27FC236}">
                  <a16:creationId xmlns:a16="http://schemas.microsoft.com/office/drawing/2014/main" id="{7C9F1EC5-EB6B-4604-BAAA-EE7D6A549441}"/>
                </a:ext>
              </a:extLst>
            </p:cNvPr>
            <p:cNvSpPr>
              <a:spLocks noEditPoints="1"/>
            </p:cNvSpPr>
            <p:nvPr/>
          </p:nvSpPr>
          <p:spPr bwMode="auto">
            <a:xfrm>
              <a:off x="4925813" y="1587574"/>
              <a:ext cx="299554" cy="28786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88101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grpSp>
      <p:grpSp>
        <p:nvGrpSpPr>
          <p:cNvPr id="53" name="Group 52">
            <a:extLst>
              <a:ext uri="{FF2B5EF4-FFF2-40B4-BE49-F238E27FC236}">
                <a16:creationId xmlns:a16="http://schemas.microsoft.com/office/drawing/2014/main" id="{A6D79383-2837-4076-9C3F-08EE48FE1170}"/>
              </a:ext>
            </a:extLst>
          </p:cNvPr>
          <p:cNvGrpSpPr/>
          <p:nvPr/>
        </p:nvGrpSpPr>
        <p:grpSpPr>
          <a:xfrm>
            <a:off x="6958986" y="1997689"/>
            <a:ext cx="1976578" cy="287865"/>
            <a:chOff x="6848426" y="1616908"/>
            <a:chExt cx="1976578" cy="287865"/>
          </a:xfrm>
        </p:grpSpPr>
        <p:sp>
          <p:nvSpPr>
            <p:cNvPr id="54" name="Freeform 45">
              <a:extLst>
                <a:ext uri="{FF2B5EF4-FFF2-40B4-BE49-F238E27FC236}">
                  <a16:creationId xmlns:a16="http://schemas.microsoft.com/office/drawing/2014/main" id="{9B6C659B-F5AF-4C71-99FA-81EC4FE0C6F0}"/>
                </a:ext>
              </a:extLst>
            </p:cNvPr>
            <p:cNvSpPr>
              <a:spLocks noEditPoints="1"/>
            </p:cNvSpPr>
            <p:nvPr/>
          </p:nvSpPr>
          <p:spPr bwMode="auto">
            <a:xfrm>
              <a:off x="6848426" y="1616908"/>
              <a:ext cx="299554" cy="28786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006666"/>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55" name="Text Placeholder 3">
              <a:extLst>
                <a:ext uri="{FF2B5EF4-FFF2-40B4-BE49-F238E27FC236}">
                  <a16:creationId xmlns:a16="http://schemas.microsoft.com/office/drawing/2014/main" id="{4BB21C6D-9AB5-4973-8310-3636F09D450E}"/>
                </a:ext>
              </a:extLst>
            </p:cNvPr>
            <p:cNvSpPr txBox="1">
              <a:spLocks/>
            </p:cNvSpPr>
            <p:nvPr/>
          </p:nvSpPr>
          <p:spPr>
            <a:xfrm>
              <a:off x="7208598" y="1642718"/>
              <a:ext cx="1616406" cy="21544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6666"/>
                  </a:solidFill>
                  <a:effectLst/>
                  <a:uLnTx/>
                  <a:uFillTx/>
                  <a:latin typeface="Calibri Light" panose="020F0302020204030204"/>
                  <a:ea typeface="+mn-ea"/>
                  <a:cs typeface="+mn-cs"/>
                </a:rPr>
                <a:t>Drinking Moments</a:t>
              </a:r>
            </a:p>
          </p:txBody>
        </p:sp>
      </p:grpSp>
      <p:grpSp>
        <p:nvGrpSpPr>
          <p:cNvPr id="56" name="Group 55">
            <a:extLst>
              <a:ext uri="{FF2B5EF4-FFF2-40B4-BE49-F238E27FC236}">
                <a16:creationId xmlns:a16="http://schemas.microsoft.com/office/drawing/2014/main" id="{448367B0-CD32-47D5-BE0B-2A57100AC8E3}"/>
              </a:ext>
            </a:extLst>
          </p:cNvPr>
          <p:cNvGrpSpPr/>
          <p:nvPr/>
        </p:nvGrpSpPr>
        <p:grpSpPr>
          <a:xfrm>
            <a:off x="3726176" y="2011947"/>
            <a:ext cx="1682959" cy="287865"/>
            <a:chOff x="3854497" y="1991967"/>
            <a:chExt cx="1682959" cy="287865"/>
          </a:xfrm>
        </p:grpSpPr>
        <p:sp>
          <p:nvSpPr>
            <p:cNvPr id="57" name="Freeform 45">
              <a:extLst>
                <a:ext uri="{FF2B5EF4-FFF2-40B4-BE49-F238E27FC236}">
                  <a16:creationId xmlns:a16="http://schemas.microsoft.com/office/drawing/2014/main" id="{0BFDCEC7-7D0A-45E0-9F42-6C7885DACF0D}"/>
                </a:ext>
              </a:extLst>
            </p:cNvPr>
            <p:cNvSpPr>
              <a:spLocks noEditPoints="1"/>
            </p:cNvSpPr>
            <p:nvPr/>
          </p:nvSpPr>
          <p:spPr bwMode="auto">
            <a:xfrm>
              <a:off x="5237902" y="1991967"/>
              <a:ext cx="299554" cy="28786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58" name="Text Placeholder 3">
              <a:extLst>
                <a:ext uri="{FF2B5EF4-FFF2-40B4-BE49-F238E27FC236}">
                  <a16:creationId xmlns:a16="http://schemas.microsoft.com/office/drawing/2014/main" id="{CED1527F-E9D3-4F50-B2C3-3E1A1C42046C}"/>
                </a:ext>
              </a:extLst>
            </p:cNvPr>
            <p:cNvSpPr txBox="1">
              <a:spLocks/>
            </p:cNvSpPr>
            <p:nvPr/>
          </p:nvSpPr>
          <p:spPr>
            <a:xfrm>
              <a:off x="3854497" y="2013920"/>
              <a:ext cx="1418918" cy="21544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666666"/>
                  </a:solidFill>
                  <a:effectLst/>
                  <a:uLnTx/>
                  <a:uFillTx/>
                  <a:latin typeface="Calibri Light" panose="020F0302020204030204"/>
                  <a:ea typeface="+mn-ea"/>
                  <a:cs typeface="+mn-cs"/>
                </a:rPr>
                <a:t>Historical Behavior</a:t>
              </a:r>
            </a:p>
          </p:txBody>
        </p:sp>
      </p:grpSp>
      <p:grpSp>
        <p:nvGrpSpPr>
          <p:cNvPr id="59" name="Group 58">
            <a:extLst>
              <a:ext uri="{FF2B5EF4-FFF2-40B4-BE49-F238E27FC236}">
                <a16:creationId xmlns:a16="http://schemas.microsoft.com/office/drawing/2014/main" id="{3CB51704-10B6-4686-8B73-8CE918A049F0}"/>
              </a:ext>
            </a:extLst>
          </p:cNvPr>
          <p:cNvGrpSpPr/>
          <p:nvPr/>
        </p:nvGrpSpPr>
        <p:grpSpPr>
          <a:xfrm>
            <a:off x="5541171" y="5575978"/>
            <a:ext cx="1413267" cy="287865"/>
            <a:chOff x="3335720" y="2412074"/>
            <a:chExt cx="1413267" cy="287865"/>
          </a:xfrm>
        </p:grpSpPr>
        <p:sp>
          <p:nvSpPr>
            <p:cNvPr id="60" name="Freeform 45">
              <a:extLst>
                <a:ext uri="{FF2B5EF4-FFF2-40B4-BE49-F238E27FC236}">
                  <a16:creationId xmlns:a16="http://schemas.microsoft.com/office/drawing/2014/main" id="{62AAD18A-6FEB-49AF-8478-7567BBBE4B2B}"/>
                </a:ext>
              </a:extLst>
            </p:cNvPr>
            <p:cNvSpPr>
              <a:spLocks noEditPoints="1"/>
            </p:cNvSpPr>
            <p:nvPr/>
          </p:nvSpPr>
          <p:spPr bwMode="auto">
            <a:xfrm>
              <a:off x="3335720" y="2412074"/>
              <a:ext cx="299554" cy="28786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61" name="Text Placeholder 3">
              <a:extLst>
                <a:ext uri="{FF2B5EF4-FFF2-40B4-BE49-F238E27FC236}">
                  <a16:creationId xmlns:a16="http://schemas.microsoft.com/office/drawing/2014/main" id="{58CAE61B-464C-4F07-9CEA-858018C964E1}"/>
                </a:ext>
              </a:extLst>
            </p:cNvPr>
            <p:cNvSpPr txBox="1">
              <a:spLocks/>
            </p:cNvSpPr>
            <p:nvPr/>
          </p:nvSpPr>
          <p:spPr>
            <a:xfrm>
              <a:off x="3672115" y="2429706"/>
              <a:ext cx="1076872" cy="21544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lumMod val="75000"/>
                    </a:srgbClr>
                  </a:solidFill>
                  <a:effectLst/>
                  <a:uLnTx/>
                  <a:uFillTx/>
                  <a:latin typeface="Calibri Light" panose="020F0302020204030204"/>
                  <a:ea typeface="+mn-ea"/>
                  <a:cs typeface="+mn-cs"/>
                </a:rPr>
                <a:t>Social Index  </a:t>
              </a:r>
              <a:endParaRPr kumimoji="0" lang="en-US" sz="1100" b="0" i="0" u="none" strike="noStrike" kern="1200" cap="none" spc="0" normalizeH="0" baseline="0" noProof="0" dirty="0">
                <a:ln>
                  <a:noFill/>
                </a:ln>
                <a:solidFill>
                  <a:srgbClr val="FFC000">
                    <a:lumMod val="75000"/>
                  </a:srgbClr>
                </a:solidFill>
                <a:effectLst/>
                <a:uLnTx/>
                <a:uFillTx/>
                <a:latin typeface="Calibri Light" panose="020F0302020204030204"/>
                <a:ea typeface="+mn-ea"/>
                <a:cs typeface="+mn-cs"/>
              </a:endParaRPr>
            </a:p>
          </p:txBody>
        </p:sp>
      </p:grpSp>
      <p:grpSp>
        <p:nvGrpSpPr>
          <p:cNvPr id="62" name="Group 61">
            <a:extLst>
              <a:ext uri="{FF2B5EF4-FFF2-40B4-BE49-F238E27FC236}">
                <a16:creationId xmlns:a16="http://schemas.microsoft.com/office/drawing/2014/main" id="{15E146E7-136D-4624-911E-13587D500B70}"/>
              </a:ext>
            </a:extLst>
          </p:cNvPr>
          <p:cNvGrpSpPr/>
          <p:nvPr/>
        </p:nvGrpSpPr>
        <p:grpSpPr>
          <a:xfrm>
            <a:off x="6958986" y="5020685"/>
            <a:ext cx="1750651" cy="287865"/>
            <a:chOff x="3343837" y="2782626"/>
            <a:chExt cx="1750651" cy="287865"/>
          </a:xfrm>
        </p:grpSpPr>
        <p:sp>
          <p:nvSpPr>
            <p:cNvPr id="63" name="Freeform 45">
              <a:extLst>
                <a:ext uri="{FF2B5EF4-FFF2-40B4-BE49-F238E27FC236}">
                  <a16:creationId xmlns:a16="http://schemas.microsoft.com/office/drawing/2014/main" id="{5885DF95-330C-4967-85A6-7582BBCB0217}"/>
                </a:ext>
              </a:extLst>
            </p:cNvPr>
            <p:cNvSpPr>
              <a:spLocks noEditPoints="1"/>
            </p:cNvSpPr>
            <p:nvPr/>
          </p:nvSpPr>
          <p:spPr bwMode="auto">
            <a:xfrm>
              <a:off x="3343837" y="2782626"/>
              <a:ext cx="299554" cy="28786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64" name="Text Placeholder 3">
              <a:extLst>
                <a:ext uri="{FF2B5EF4-FFF2-40B4-BE49-F238E27FC236}">
                  <a16:creationId xmlns:a16="http://schemas.microsoft.com/office/drawing/2014/main" id="{EDCB69DC-C6AE-4E1B-A9E7-6EDB7565CA51}"/>
                </a:ext>
              </a:extLst>
            </p:cNvPr>
            <p:cNvSpPr txBox="1">
              <a:spLocks/>
            </p:cNvSpPr>
            <p:nvPr/>
          </p:nvSpPr>
          <p:spPr>
            <a:xfrm>
              <a:off x="3675116" y="2814353"/>
              <a:ext cx="1419372" cy="21544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Calibri Light" panose="020F0302020204030204"/>
                  <a:ea typeface="+mn-ea"/>
                  <a:cs typeface="+mn-cs"/>
                </a:rPr>
                <a:t>Product Options</a:t>
              </a:r>
              <a:endParaRPr kumimoji="0" lang="en-US" sz="1100" b="0" i="0" u="none" strike="noStrike" kern="1200" cap="none" spc="0" normalizeH="0" baseline="0" noProof="0" dirty="0">
                <a:ln>
                  <a:noFill/>
                </a:ln>
                <a:solidFill>
                  <a:srgbClr val="FF0000"/>
                </a:solidFill>
                <a:effectLst/>
                <a:uLnTx/>
                <a:uFillTx/>
                <a:latin typeface="Calibri Light" panose="020F0302020204030204"/>
                <a:ea typeface="+mn-ea"/>
                <a:cs typeface="+mn-cs"/>
              </a:endParaRPr>
            </a:p>
          </p:txBody>
        </p:sp>
      </p:grpSp>
      <p:grpSp>
        <p:nvGrpSpPr>
          <p:cNvPr id="65" name="Group 64">
            <a:extLst>
              <a:ext uri="{FF2B5EF4-FFF2-40B4-BE49-F238E27FC236}">
                <a16:creationId xmlns:a16="http://schemas.microsoft.com/office/drawing/2014/main" id="{08909F6A-AAA2-4A3E-BEA5-5A8E44B77F2C}"/>
              </a:ext>
            </a:extLst>
          </p:cNvPr>
          <p:cNvGrpSpPr/>
          <p:nvPr/>
        </p:nvGrpSpPr>
        <p:grpSpPr>
          <a:xfrm>
            <a:off x="5620938" y="1478809"/>
            <a:ext cx="1146213" cy="287865"/>
            <a:chOff x="6174084" y="5801385"/>
            <a:chExt cx="1146213" cy="287865"/>
          </a:xfrm>
        </p:grpSpPr>
        <p:sp>
          <p:nvSpPr>
            <p:cNvPr id="66" name="Freeform 45">
              <a:extLst>
                <a:ext uri="{FF2B5EF4-FFF2-40B4-BE49-F238E27FC236}">
                  <a16:creationId xmlns:a16="http://schemas.microsoft.com/office/drawing/2014/main" id="{8E5160B2-9BA8-467F-A692-D69E84631CA6}"/>
                </a:ext>
              </a:extLst>
            </p:cNvPr>
            <p:cNvSpPr>
              <a:spLocks noEditPoints="1"/>
            </p:cNvSpPr>
            <p:nvPr/>
          </p:nvSpPr>
          <p:spPr bwMode="auto">
            <a:xfrm>
              <a:off x="7020743" y="5801385"/>
              <a:ext cx="299554" cy="28786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67" name="Text Placeholder 3">
              <a:extLst>
                <a:ext uri="{FF2B5EF4-FFF2-40B4-BE49-F238E27FC236}">
                  <a16:creationId xmlns:a16="http://schemas.microsoft.com/office/drawing/2014/main" id="{87117E15-ECFD-4018-8D57-3B8E02930789}"/>
                </a:ext>
              </a:extLst>
            </p:cNvPr>
            <p:cNvSpPr txBox="1">
              <a:spLocks/>
            </p:cNvSpPr>
            <p:nvPr/>
          </p:nvSpPr>
          <p:spPr>
            <a:xfrm>
              <a:off x="6174084" y="5834368"/>
              <a:ext cx="943462" cy="21544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Light" panose="020F0302020204030204"/>
                  <a:ea typeface="+mn-ea"/>
                  <a:cs typeface="+mn-cs"/>
                </a:rPr>
                <a:t>Evoked Set</a:t>
              </a:r>
              <a:endParaRPr kumimoji="0" lang="en-US" sz="11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grpSp>
      <p:sp>
        <p:nvSpPr>
          <p:cNvPr id="68" name="Rectangle 67">
            <a:extLst>
              <a:ext uri="{FF2B5EF4-FFF2-40B4-BE49-F238E27FC236}">
                <a16:creationId xmlns:a16="http://schemas.microsoft.com/office/drawing/2014/main" id="{2B4785EA-2828-410E-A78A-AB6FBC8765ED}"/>
              </a:ext>
            </a:extLst>
          </p:cNvPr>
          <p:cNvSpPr/>
          <p:nvPr/>
        </p:nvSpPr>
        <p:spPr>
          <a:xfrm>
            <a:off x="3498729" y="1341370"/>
            <a:ext cx="5250870" cy="4599357"/>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9" name="Group 68">
            <a:extLst>
              <a:ext uri="{FF2B5EF4-FFF2-40B4-BE49-F238E27FC236}">
                <a16:creationId xmlns:a16="http://schemas.microsoft.com/office/drawing/2014/main" id="{09DC92EB-7FA5-4511-8A4D-31BE570057C6}"/>
              </a:ext>
            </a:extLst>
          </p:cNvPr>
          <p:cNvGrpSpPr/>
          <p:nvPr/>
        </p:nvGrpSpPr>
        <p:grpSpPr>
          <a:xfrm>
            <a:off x="583014" y="2514071"/>
            <a:ext cx="4812860" cy="2295144"/>
            <a:chOff x="499539" y="2939209"/>
            <a:chExt cx="4812860" cy="2295144"/>
          </a:xfrm>
        </p:grpSpPr>
        <p:grpSp>
          <p:nvGrpSpPr>
            <p:cNvPr id="70" name="Group 69">
              <a:extLst>
                <a:ext uri="{FF2B5EF4-FFF2-40B4-BE49-F238E27FC236}">
                  <a16:creationId xmlns:a16="http://schemas.microsoft.com/office/drawing/2014/main" id="{CB57ED8A-969E-493D-B70E-DCA30E29D94C}"/>
                </a:ext>
              </a:extLst>
            </p:cNvPr>
            <p:cNvGrpSpPr/>
            <p:nvPr/>
          </p:nvGrpSpPr>
          <p:grpSpPr>
            <a:xfrm>
              <a:off x="499539" y="2939209"/>
              <a:ext cx="4812860" cy="2295144"/>
              <a:chOff x="499539" y="2939209"/>
              <a:chExt cx="4812860" cy="2295144"/>
            </a:xfrm>
          </p:grpSpPr>
          <p:sp>
            <p:nvSpPr>
              <p:cNvPr id="72" name="Rectangle 71">
                <a:extLst>
                  <a:ext uri="{FF2B5EF4-FFF2-40B4-BE49-F238E27FC236}">
                    <a16:creationId xmlns:a16="http://schemas.microsoft.com/office/drawing/2014/main" id="{0A193A1C-BBB2-46AF-8AE5-6FA780B6AB61}"/>
                  </a:ext>
                </a:extLst>
              </p:cNvPr>
              <p:cNvSpPr/>
              <p:nvPr/>
            </p:nvSpPr>
            <p:spPr>
              <a:xfrm>
                <a:off x="499539" y="2939209"/>
                <a:ext cx="3982012" cy="2295144"/>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L-Shape 72">
                <a:extLst>
                  <a:ext uri="{FF2B5EF4-FFF2-40B4-BE49-F238E27FC236}">
                    <a16:creationId xmlns:a16="http://schemas.microsoft.com/office/drawing/2014/main" id="{A2369D9E-4CF4-4124-BEE1-0768116F1C8D}"/>
                  </a:ext>
                </a:extLst>
              </p:cNvPr>
              <p:cNvSpPr/>
              <p:nvPr/>
            </p:nvSpPr>
            <p:spPr bwMode="auto">
              <a:xfrm rot="2700000">
                <a:off x="3674865" y="3265703"/>
                <a:ext cx="1637533" cy="1637535"/>
              </a:xfrm>
              <a:prstGeom prst="corner">
                <a:avLst/>
              </a:prstGeom>
              <a:solidFill>
                <a:srgbClr val="C00000"/>
              </a:solidFill>
              <a:ln w="9525">
                <a:noFill/>
                <a:round/>
                <a:headEnd/>
                <a:tailEnd/>
              </a:ln>
            </p:spPr>
            <p:txBody>
              <a:bodyPr vert="horz" wrap="square" lIns="121920" tIns="60960" rIns="121920" bIns="6096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1" name="TextBox 70">
              <a:extLst>
                <a:ext uri="{FF2B5EF4-FFF2-40B4-BE49-F238E27FC236}">
                  <a16:creationId xmlns:a16="http://schemas.microsoft.com/office/drawing/2014/main" id="{BCE0B2F5-DC97-4534-81C2-12496BE0DE15}"/>
                </a:ext>
              </a:extLst>
            </p:cNvPr>
            <p:cNvSpPr txBox="1"/>
            <p:nvPr/>
          </p:nvSpPr>
          <p:spPr>
            <a:xfrm>
              <a:off x="3489962" y="3855807"/>
              <a:ext cx="111865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External</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prstClr val="white"/>
                  </a:solidFill>
                  <a:latin typeface="Calibri" panose="020F0502020204030204"/>
                </a:rPr>
                <a:t>Factors</a:t>
              </a:r>
              <a:endPar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74" name="Group 73">
            <a:extLst>
              <a:ext uri="{FF2B5EF4-FFF2-40B4-BE49-F238E27FC236}">
                <a16:creationId xmlns:a16="http://schemas.microsoft.com/office/drawing/2014/main" id="{3C9BE1C4-990A-42AD-9607-E148D2A432AB}"/>
              </a:ext>
            </a:extLst>
          </p:cNvPr>
          <p:cNvGrpSpPr/>
          <p:nvPr/>
        </p:nvGrpSpPr>
        <p:grpSpPr>
          <a:xfrm>
            <a:off x="6792500" y="2505030"/>
            <a:ext cx="4770173" cy="2295144"/>
            <a:chOff x="6709025" y="2930168"/>
            <a:chExt cx="4770173" cy="2295144"/>
          </a:xfrm>
        </p:grpSpPr>
        <p:sp>
          <p:nvSpPr>
            <p:cNvPr id="75" name="Rectangle 74">
              <a:extLst>
                <a:ext uri="{FF2B5EF4-FFF2-40B4-BE49-F238E27FC236}">
                  <a16:creationId xmlns:a16="http://schemas.microsoft.com/office/drawing/2014/main" id="{3A7566C3-354A-41A9-A6DA-A5FDC14DA802}"/>
                </a:ext>
              </a:extLst>
            </p:cNvPr>
            <p:cNvSpPr/>
            <p:nvPr/>
          </p:nvSpPr>
          <p:spPr>
            <a:xfrm>
              <a:off x="7521394" y="2930168"/>
              <a:ext cx="3957804" cy="2295144"/>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6" name="Group 75">
              <a:extLst>
                <a:ext uri="{FF2B5EF4-FFF2-40B4-BE49-F238E27FC236}">
                  <a16:creationId xmlns:a16="http://schemas.microsoft.com/office/drawing/2014/main" id="{506382B5-582A-40EB-84EC-FF662DFC265D}"/>
                </a:ext>
              </a:extLst>
            </p:cNvPr>
            <p:cNvGrpSpPr/>
            <p:nvPr/>
          </p:nvGrpSpPr>
          <p:grpSpPr>
            <a:xfrm>
              <a:off x="6709025" y="3265703"/>
              <a:ext cx="1785138" cy="1637535"/>
              <a:chOff x="6709025" y="3265703"/>
              <a:chExt cx="1785138" cy="1637535"/>
            </a:xfrm>
          </p:grpSpPr>
          <p:sp>
            <p:nvSpPr>
              <p:cNvPr id="77" name="L-Shape 76">
                <a:extLst>
                  <a:ext uri="{FF2B5EF4-FFF2-40B4-BE49-F238E27FC236}">
                    <a16:creationId xmlns:a16="http://schemas.microsoft.com/office/drawing/2014/main" id="{1A098E4D-F541-4505-9D4C-B7DB54AE08DF}"/>
                  </a:ext>
                </a:extLst>
              </p:cNvPr>
              <p:cNvSpPr/>
              <p:nvPr/>
            </p:nvSpPr>
            <p:spPr bwMode="auto">
              <a:xfrm rot="18900000" flipH="1">
                <a:off x="6709025" y="3265703"/>
                <a:ext cx="1637533" cy="1637535"/>
              </a:xfrm>
              <a:prstGeom prst="corner">
                <a:avLst/>
              </a:prstGeom>
              <a:solidFill>
                <a:schemeClr val="bg1">
                  <a:lumMod val="50000"/>
                </a:schemeClr>
              </a:solidFill>
              <a:ln w="9525">
                <a:noFill/>
                <a:round/>
                <a:headEnd/>
                <a:tailEnd/>
              </a:ln>
            </p:spPr>
            <p:txBody>
              <a:bodyPr vert="horz" wrap="square" lIns="121920" tIns="60960" rIns="121920" bIns="6096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TextBox 77">
                <a:extLst>
                  <a:ext uri="{FF2B5EF4-FFF2-40B4-BE49-F238E27FC236}">
                    <a16:creationId xmlns:a16="http://schemas.microsoft.com/office/drawing/2014/main" id="{0C92CFD2-EC9E-4CF6-BF49-C52BEB5A2995}"/>
                  </a:ext>
                </a:extLst>
              </p:cNvPr>
              <p:cNvSpPr txBox="1"/>
              <p:nvPr/>
            </p:nvSpPr>
            <p:spPr>
              <a:xfrm>
                <a:off x="7521394" y="3855807"/>
                <a:ext cx="97276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prstClr val="white"/>
                    </a:solidFill>
                    <a:latin typeface="Calibri" panose="020F0502020204030204"/>
                  </a:rPr>
                  <a:t>Internal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Factors</a:t>
                </a:r>
              </a:p>
            </p:txBody>
          </p:sp>
        </p:grpSp>
      </p:grpSp>
      <p:grpSp>
        <p:nvGrpSpPr>
          <p:cNvPr id="79" name="Group 78">
            <a:extLst>
              <a:ext uri="{FF2B5EF4-FFF2-40B4-BE49-F238E27FC236}">
                <a16:creationId xmlns:a16="http://schemas.microsoft.com/office/drawing/2014/main" id="{52BEE8B0-18B5-4C56-9C40-2040409F7D33}"/>
              </a:ext>
            </a:extLst>
          </p:cNvPr>
          <p:cNvGrpSpPr/>
          <p:nvPr/>
        </p:nvGrpSpPr>
        <p:grpSpPr>
          <a:xfrm>
            <a:off x="5110149" y="2676812"/>
            <a:ext cx="1965041" cy="1965040"/>
            <a:chOff x="5026674" y="3101950"/>
            <a:chExt cx="1965041" cy="1965040"/>
          </a:xfrm>
        </p:grpSpPr>
        <p:sp>
          <p:nvSpPr>
            <p:cNvPr id="80" name="Rectangle 79">
              <a:extLst>
                <a:ext uri="{FF2B5EF4-FFF2-40B4-BE49-F238E27FC236}">
                  <a16:creationId xmlns:a16="http://schemas.microsoft.com/office/drawing/2014/main" id="{A1944AAD-6D76-479D-A225-4CDB79AB5D87}"/>
                </a:ext>
              </a:extLst>
            </p:cNvPr>
            <p:cNvSpPr/>
            <p:nvPr/>
          </p:nvSpPr>
          <p:spPr bwMode="auto">
            <a:xfrm rot="18900000">
              <a:off x="5026674" y="3101950"/>
              <a:ext cx="1965041" cy="1965040"/>
            </a:xfrm>
            <a:prstGeom prst="rect">
              <a:avLst/>
            </a:prstGeom>
            <a:solidFill>
              <a:schemeClr val="bg1">
                <a:lumMod val="95000"/>
              </a:schemeClr>
            </a:solidFill>
            <a:ln w="9525">
              <a:noFill/>
              <a:round/>
              <a:headEnd/>
              <a:tailEnd/>
            </a:ln>
          </p:spPr>
          <p:txBody>
            <a:bodyPr vert="horz" wrap="square" lIns="121920" tIns="60960" rIns="121920" bIns="6096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TextBox 80">
              <a:extLst>
                <a:ext uri="{FF2B5EF4-FFF2-40B4-BE49-F238E27FC236}">
                  <a16:creationId xmlns:a16="http://schemas.microsoft.com/office/drawing/2014/main" id="{24B28074-C56F-4FE2-A456-EC818779D9C4}"/>
                </a:ext>
              </a:extLst>
            </p:cNvPr>
            <p:cNvSpPr txBox="1"/>
            <p:nvPr/>
          </p:nvSpPr>
          <p:spPr>
            <a:xfrm>
              <a:off x="5457696" y="3956625"/>
              <a:ext cx="100667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Consumer</a:t>
              </a:r>
            </a:p>
          </p:txBody>
        </p:sp>
      </p:grpSp>
      <p:grpSp>
        <p:nvGrpSpPr>
          <p:cNvPr id="82" name="Group 81">
            <a:extLst>
              <a:ext uri="{FF2B5EF4-FFF2-40B4-BE49-F238E27FC236}">
                <a16:creationId xmlns:a16="http://schemas.microsoft.com/office/drawing/2014/main" id="{85F13E27-D3F1-4618-9660-C2B8A2BF9C27}"/>
              </a:ext>
            </a:extLst>
          </p:cNvPr>
          <p:cNvGrpSpPr/>
          <p:nvPr/>
        </p:nvGrpSpPr>
        <p:grpSpPr>
          <a:xfrm>
            <a:off x="5594654" y="3083767"/>
            <a:ext cx="899159" cy="1121868"/>
            <a:chOff x="4974407" y="2281658"/>
            <a:chExt cx="2250784" cy="2748400"/>
          </a:xfrm>
        </p:grpSpPr>
        <p:sp>
          <p:nvSpPr>
            <p:cNvPr id="83" name="Freeform 7">
              <a:extLst>
                <a:ext uri="{FF2B5EF4-FFF2-40B4-BE49-F238E27FC236}">
                  <a16:creationId xmlns:a16="http://schemas.microsoft.com/office/drawing/2014/main" id="{FA68732E-F227-4683-9391-CB671E2348F9}"/>
                </a:ext>
              </a:extLst>
            </p:cNvPr>
            <p:cNvSpPr>
              <a:spLocks/>
            </p:cNvSpPr>
            <p:nvPr/>
          </p:nvSpPr>
          <p:spPr bwMode="auto">
            <a:xfrm flipH="1">
              <a:off x="4974407" y="3475892"/>
              <a:ext cx="963794" cy="1030462"/>
            </a:xfrm>
            <a:custGeom>
              <a:avLst/>
              <a:gdLst/>
              <a:ahLst/>
              <a:cxnLst>
                <a:cxn ang="0">
                  <a:pos x="114" y="365"/>
                </a:cxn>
                <a:cxn ang="0">
                  <a:pos x="92" y="330"/>
                </a:cxn>
                <a:cxn ang="0">
                  <a:pos x="132" y="311"/>
                </a:cxn>
                <a:cxn ang="0">
                  <a:pos x="151" y="266"/>
                </a:cxn>
                <a:cxn ang="0">
                  <a:pos x="132" y="221"/>
                </a:cxn>
                <a:cxn ang="0">
                  <a:pos x="87" y="202"/>
                </a:cxn>
                <a:cxn ang="0">
                  <a:pos x="42" y="221"/>
                </a:cxn>
                <a:cxn ang="0">
                  <a:pos x="33" y="232"/>
                </a:cxn>
                <a:cxn ang="0">
                  <a:pos x="0" y="177"/>
                </a:cxn>
                <a:cxn ang="0">
                  <a:pos x="89" y="121"/>
                </a:cxn>
                <a:cxn ang="0">
                  <a:pos x="72" y="109"/>
                </a:cxn>
                <a:cxn ang="0">
                  <a:pos x="53" y="64"/>
                </a:cxn>
                <a:cxn ang="0">
                  <a:pos x="72" y="18"/>
                </a:cxn>
                <a:cxn ang="0">
                  <a:pos x="117" y="0"/>
                </a:cxn>
                <a:cxn ang="0">
                  <a:pos x="162" y="18"/>
                </a:cxn>
                <a:cxn ang="0">
                  <a:pos x="181" y="64"/>
                </a:cxn>
                <a:cxn ang="0">
                  <a:pos x="181" y="65"/>
                </a:cxn>
                <a:cxn ang="0">
                  <a:pos x="274" y="7"/>
                </a:cxn>
                <a:cxn ang="0">
                  <a:pos x="294" y="42"/>
                </a:cxn>
                <a:cxn ang="0">
                  <a:pos x="344" y="112"/>
                </a:cxn>
                <a:cxn ang="0">
                  <a:pos x="351" y="146"/>
                </a:cxn>
                <a:cxn ang="0">
                  <a:pos x="324" y="167"/>
                </a:cxn>
                <a:cxn ang="0">
                  <a:pos x="309" y="190"/>
                </a:cxn>
                <a:cxn ang="0">
                  <a:pos x="313" y="216"/>
                </a:cxn>
                <a:cxn ang="0">
                  <a:pos x="295" y="233"/>
                </a:cxn>
                <a:cxn ang="0">
                  <a:pos x="277" y="236"/>
                </a:cxn>
                <a:cxn ang="0">
                  <a:pos x="291" y="240"/>
                </a:cxn>
                <a:cxn ang="0">
                  <a:pos x="305" y="256"/>
                </a:cxn>
                <a:cxn ang="0">
                  <a:pos x="287" y="276"/>
                </a:cxn>
                <a:cxn ang="0">
                  <a:pos x="269" y="285"/>
                </a:cxn>
                <a:cxn ang="0">
                  <a:pos x="264" y="314"/>
                </a:cxn>
                <a:cxn ang="0">
                  <a:pos x="253" y="361"/>
                </a:cxn>
                <a:cxn ang="0">
                  <a:pos x="235" y="378"/>
                </a:cxn>
                <a:cxn ang="0">
                  <a:pos x="214" y="379"/>
                </a:cxn>
                <a:cxn ang="0">
                  <a:pos x="177" y="372"/>
                </a:cxn>
                <a:cxn ang="0">
                  <a:pos x="117" y="366"/>
                </a:cxn>
                <a:cxn ang="0">
                  <a:pos x="114" y="365"/>
                </a:cxn>
              </a:cxnLst>
              <a:rect l="0" t="0" r="r" b="b"/>
              <a:pathLst>
                <a:path w="355" h="380">
                  <a:moveTo>
                    <a:pt x="114" y="365"/>
                  </a:moveTo>
                  <a:cubicBezTo>
                    <a:pt x="92" y="330"/>
                    <a:pt x="92" y="330"/>
                    <a:pt x="92" y="330"/>
                  </a:cubicBezTo>
                  <a:cubicBezTo>
                    <a:pt x="108" y="329"/>
                    <a:pt x="121" y="323"/>
                    <a:pt x="132" y="311"/>
                  </a:cubicBezTo>
                  <a:cubicBezTo>
                    <a:pt x="145" y="299"/>
                    <a:pt x="151" y="284"/>
                    <a:pt x="151" y="266"/>
                  </a:cubicBezTo>
                  <a:cubicBezTo>
                    <a:pt x="151" y="249"/>
                    <a:pt x="145" y="233"/>
                    <a:pt x="132" y="221"/>
                  </a:cubicBezTo>
                  <a:cubicBezTo>
                    <a:pt x="120" y="209"/>
                    <a:pt x="105" y="202"/>
                    <a:pt x="87" y="202"/>
                  </a:cubicBezTo>
                  <a:cubicBezTo>
                    <a:pt x="70" y="202"/>
                    <a:pt x="54" y="209"/>
                    <a:pt x="42" y="221"/>
                  </a:cubicBezTo>
                  <a:cubicBezTo>
                    <a:pt x="38" y="224"/>
                    <a:pt x="36" y="228"/>
                    <a:pt x="33" y="232"/>
                  </a:cubicBezTo>
                  <a:cubicBezTo>
                    <a:pt x="0" y="177"/>
                    <a:pt x="0" y="177"/>
                    <a:pt x="0" y="177"/>
                  </a:cubicBezTo>
                  <a:cubicBezTo>
                    <a:pt x="89" y="121"/>
                    <a:pt x="89" y="121"/>
                    <a:pt x="89" y="121"/>
                  </a:cubicBezTo>
                  <a:cubicBezTo>
                    <a:pt x="83" y="118"/>
                    <a:pt x="77" y="114"/>
                    <a:pt x="72" y="109"/>
                  </a:cubicBezTo>
                  <a:cubicBezTo>
                    <a:pt x="59" y="96"/>
                    <a:pt x="53" y="81"/>
                    <a:pt x="53" y="64"/>
                  </a:cubicBezTo>
                  <a:cubicBezTo>
                    <a:pt x="53" y="46"/>
                    <a:pt x="59" y="31"/>
                    <a:pt x="72" y="18"/>
                  </a:cubicBezTo>
                  <a:cubicBezTo>
                    <a:pt x="84" y="6"/>
                    <a:pt x="99" y="0"/>
                    <a:pt x="117" y="0"/>
                  </a:cubicBezTo>
                  <a:cubicBezTo>
                    <a:pt x="135" y="0"/>
                    <a:pt x="150" y="6"/>
                    <a:pt x="162" y="18"/>
                  </a:cubicBezTo>
                  <a:cubicBezTo>
                    <a:pt x="174" y="31"/>
                    <a:pt x="181" y="46"/>
                    <a:pt x="181" y="64"/>
                  </a:cubicBezTo>
                  <a:cubicBezTo>
                    <a:pt x="181" y="64"/>
                    <a:pt x="181" y="64"/>
                    <a:pt x="181" y="65"/>
                  </a:cubicBezTo>
                  <a:cubicBezTo>
                    <a:pt x="274" y="7"/>
                    <a:pt x="274" y="7"/>
                    <a:pt x="274" y="7"/>
                  </a:cubicBezTo>
                  <a:cubicBezTo>
                    <a:pt x="279" y="17"/>
                    <a:pt x="286" y="29"/>
                    <a:pt x="294" y="42"/>
                  </a:cubicBezTo>
                  <a:cubicBezTo>
                    <a:pt x="321" y="79"/>
                    <a:pt x="338" y="102"/>
                    <a:pt x="344" y="112"/>
                  </a:cubicBezTo>
                  <a:cubicBezTo>
                    <a:pt x="353" y="127"/>
                    <a:pt x="355" y="138"/>
                    <a:pt x="351" y="146"/>
                  </a:cubicBezTo>
                  <a:cubicBezTo>
                    <a:pt x="348" y="154"/>
                    <a:pt x="339" y="160"/>
                    <a:pt x="324" y="167"/>
                  </a:cubicBezTo>
                  <a:cubicBezTo>
                    <a:pt x="312" y="172"/>
                    <a:pt x="307" y="180"/>
                    <a:pt x="309" y="190"/>
                  </a:cubicBezTo>
                  <a:cubicBezTo>
                    <a:pt x="309" y="196"/>
                    <a:pt x="311" y="204"/>
                    <a:pt x="313" y="216"/>
                  </a:cubicBezTo>
                  <a:cubicBezTo>
                    <a:pt x="313" y="223"/>
                    <a:pt x="307" y="229"/>
                    <a:pt x="295" y="233"/>
                  </a:cubicBezTo>
                  <a:cubicBezTo>
                    <a:pt x="289" y="235"/>
                    <a:pt x="283" y="236"/>
                    <a:pt x="277" y="236"/>
                  </a:cubicBezTo>
                  <a:cubicBezTo>
                    <a:pt x="282" y="237"/>
                    <a:pt x="286" y="238"/>
                    <a:pt x="291" y="240"/>
                  </a:cubicBezTo>
                  <a:cubicBezTo>
                    <a:pt x="301" y="244"/>
                    <a:pt x="305" y="249"/>
                    <a:pt x="305" y="256"/>
                  </a:cubicBezTo>
                  <a:cubicBezTo>
                    <a:pt x="305" y="263"/>
                    <a:pt x="299" y="270"/>
                    <a:pt x="287" y="276"/>
                  </a:cubicBezTo>
                  <a:cubicBezTo>
                    <a:pt x="281" y="280"/>
                    <a:pt x="275" y="283"/>
                    <a:pt x="269" y="285"/>
                  </a:cubicBezTo>
                  <a:cubicBezTo>
                    <a:pt x="264" y="289"/>
                    <a:pt x="263" y="299"/>
                    <a:pt x="264" y="314"/>
                  </a:cubicBezTo>
                  <a:cubicBezTo>
                    <a:pt x="265" y="332"/>
                    <a:pt x="261" y="347"/>
                    <a:pt x="253" y="361"/>
                  </a:cubicBezTo>
                  <a:cubicBezTo>
                    <a:pt x="247" y="370"/>
                    <a:pt x="241" y="376"/>
                    <a:pt x="235" y="378"/>
                  </a:cubicBezTo>
                  <a:cubicBezTo>
                    <a:pt x="230" y="380"/>
                    <a:pt x="223" y="380"/>
                    <a:pt x="214" y="379"/>
                  </a:cubicBezTo>
                  <a:cubicBezTo>
                    <a:pt x="208" y="378"/>
                    <a:pt x="196" y="375"/>
                    <a:pt x="177" y="372"/>
                  </a:cubicBezTo>
                  <a:cubicBezTo>
                    <a:pt x="158" y="368"/>
                    <a:pt x="138" y="366"/>
                    <a:pt x="117" y="366"/>
                  </a:cubicBezTo>
                  <a:cubicBezTo>
                    <a:pt x="116" y="365"/>
                    <a:pt x="115" y="365"/>
                    <a:pt x="114" y="365"/>
                  </a:cubicBezTo>
                  <a:close/>
                </a:path>
              </a:pathLst>
            </a:custGeom>
            <a:solidFill>
              <a:srgbClr val="881010"/>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grpSp>
          <p:nvGrpSpPr>
            <p:cNvPr id="84" name="Group 83">
              <a:extLst>
                <a:ext uri="{FF2B5EF4-FFF2-40B4-BE49-F238E27FC236}">
                  <a16:creationId xmlns:a16="http://schemas.microsoft.com/office/drawing/2014/main" id="{CA05C89A-1832-4D1C-BC78-F1111EB25D0B}"/>
                </a:ext>
              </a:extLst>
            </p:cNvPr>
            <p:cNvGrpSpPr/>
            <p:nvPr/>
          </p:nvGrpSpPr>
          <p:grpSpPr>
            <a:xfrm>
              <a:off x="5194704" y="2281658"/>
              <a:ext cx="2030487" cy="2748400"/>
              <a:chOff x="5194704" y="2281658"/>
              <a:chExt cx="2030487" cy="2748400"/>
            </a:xfrm>
          </p:grpSpPr>
          <p:sp>
            <p:nvSpPr>
              <p:cNvPr id="85" name="Freeform 5">
                <a:extLst>
                  <a:ext uri="{FF2B5EF4-FFF2-40B4-BE49-F238E27FC236}">
                    <a16:creationId xmlns:a16="http://schemas.microsoft.com/office/drawing/2014/main" id="{00A7D182-6790-4F62-8CE4-668911ADBF2B}"/>
                  </a:ext>
                </a:extLst>
              </p:cNvPr>
              <p:cNvSpPr>
                <a:spLocks/>
              </p:cNvSpPr>
              <p:nvPr/>
            </p:nvSpPr>
            <p:spPr bwMode="auto">
              <a:xfrm flipH="1">
                <a:off x="5496160" y="2281658"/>
                <a:ext cx="1398588" cy="868139"/>
              </a:xfrm>
              <a:custGeom>
                <a:avLst/>
                <a:gdLst/>
                <a:ahLst/>
                <a:cxnLst>
                  <a:cxn ang="0">
                    <a:pos x="515" y="102"/>
                  </a:cxn>
                  <a:cxn ang="0">
                    <a:pos x="366" y="194"/>
                  </a:cxn>
                  <a:cxn ang="0">
                    <a:pos x="395" y="211"/>
                  </a:cxn>
                  <a:cxn ang="0">
                    <a:pos x="414" y="257"/>
                  </a:cxn>
                  <a:cxn ang="0">
                    <a:pos x="395" y="302"/>
                  </a:cxn>
                  <a:cxn ang="0">
                    <a:pos x="350" y="320"/>
                  </a:cxn>
                  <a:cxn ang="0">
                    <a:pos x="305" y="302"/>
                  </a:cxn>
                  <a:cxn ang="0">
                    <a:pos x="287" y="257"/>
                  </a:cxn>
                  <a:cxn ang="0">
                    <a:pos x="288" y="243"/>
                  </a:cxn>
                  <a:cxn ang="0">
                    <a:pos x="171" y="315"/>
                  </a:cxn>
                  <a:cxn ang="0">
                    <a:pos x="124" y="238"/>
                  </a:cxn>
                  <a:cxn ang="0">
                    <a:pos x="109" y="262"/>
                  </a:cxn>
                  <a:cxn ang="0">
                    <a:pos x="64" y="281"/>
                  </a:cxn>
                  <a:cxn ang="0">
                    <a:pos x="18" y="262"/>
                  </a:cxn>
                  <a:cxn ang="0">
                    <a:pos x="0" y="217"/>
                  </a:cxn>
                  <a:cxn ang="0">
                    <a:pos x="18" y="172"/>
                  </a:cxn>
                  <a:cxn ang="0">
                    <a:pos x="64" y="153"/>
                  </a:cxn>
                  <a:cxn ang="0">
                    <a:pos x="74" y="154"/>
                  </a:cxn>
                  <a:cxn ang="0">
                    <a:pos x="29" y="80"/>
                  </a:cxn>
                  <a:cxn ang="0">
                    <a:pos x="115" y="31"/>
                  </a:cxn>
                  <a:cxn ang="0">
                    <a:pos x="278" y="3"/>
                  </a:cxn>
                  <a:cxn ang="0">
                    <a:pos x="445" y="52"/>
                  </a:cxn>
                  <a:cxn ang="0">
                    <a:pos x="515" y="102"/>
                  </a:cxn>
                </a:cxnLst>
                <a:rect l="0" t="0" r="r" b="b"/>
                <a:pathLst>
                  <a:path w="515" h="320">
                    <a:moveTo>
                      <a:pt x="515" y="102"/>
                    </a:moveTo>
                    <a:cubicBezTo>
                      <a:pt x="366" y="194"/>
                      <a:pt x="366" y="194"/>
                      <a:pt x="366" y="194"/>
                    </a:cubicBezTo>
                    <a:cubicBezTo>
                      <a:pt x="377" y="197"/>
                      <a:pt x="387" y="203"/>
                      <a:pt x="395" y="211"/>
                    </a:cubicBezTo>
                    <a:cubicBezTo>
                      <a:pt x="408" y="224"/>
                      <a:pt x="414" y="239"/>
                      <a:pt x="414" y="257"/>
                    </a:cubicBezTo>
                    <a:cubicBezTo>
                      <a:pt x="414" y="274"/>
                      <a:pt x="408" y="289"/>
                      <a:pt x="395" y="302"/>
                    </a:cubicBezTo>
                    <a:cubicBezTo>
                      <a:pt x="383" y="314"/>
                      <a:pt x="368" y="320"/>
                      <a:pt x="350" y="320"/>
                    </a:cubicBezTo>
                    <a:cubicBezTo>
                      <a:pt x="333" y="320"/>
                      <a:pt x="318" y="314"/>
                      <a:pt x="305" y="302"/>
                    </a:cubicBezTo>
                    <a:cubicBezTo>
                      <a:pt x="293" y="289"/>
                      <a:pt x="287" y="274"/>
                      <a:pt x="287" y="257"/>
                    </a:cubicBezTo>
                    <a:cubicBezTo>
                      <a:pt x="287" y="252"/>
                      <a:pt x="287" y="247"/>
                      <a:pt x="288" y="243"/>
                    </a:cubicBezTo>
                    <a:cubicBezTo>
                      <a:pt x="171" y="315"/>
                      <a:pt x="171" y="315"/>
                      <a:pt x="171" y="315"/>
                    </a:cubicBezTo>
                    <a:cubicBezTo>
                      <a:pt x="124" y="238"/>
                      <a:pt x="124" y="238"/>
                      <a:pt x="124" y="238"/>
                    </a:cubicBezTo>
                    <a:cubicBezTo>
                      <a:pt x="121" y="247"/>
                      <a:pt x="116" y="255"/>
                      <a:pt x="109" y="262"/>
                    </a:cubicBezTo>
                    <a:cubicBezTo>
                      <a:pt x="96" y="275"/>
                      <a:pt x="81" y="281"/>
                      <a:pt x="64" y="281"/>
                    </a:cubicBezTo>
                    <a:cubicBezTo>
                      <a:pt x="46" y="281"/>
                      <a:pt x="31" y="275"/>
                      <a:pt x="18" y="262"/>
                    </a:cubicBezTo>
                    <a:cubicBezTo>
                      <a:pt x="6" y="250"/>
                      <a:pt x="0" y="235"/>
                      <a:pt x="0" y="217"/>
                    </a:cubicBezTo>
                    <a:cubicBezTo>
                      <a:pt x="0" y="200"/>
                      <a:pt x="6" y="184"/>
                      <a:pt x="18" y="172"/>
                    </a:cubicBezTo>
                    <a:cubicBezTo>
                      <a:pt x="31" y="160"/>
                      <a:pt x="46" y="153"/>
                      <a:pt x="64" y="153"/>
                    </a:cubicBezTo>
                    <a:cubicBezTo>
                      <a:pt x="67" y="153"/>
                      <a:pt x="71" y="154"/>
                      <a:pt x="74" y="154"/>
                    </a:cubicBezTo>
                    <a:cubicBezTo>
                      <a:pt x="29" y="80"/>
                      <a:pt x="29" y="80"/>
                      <a:pt x="29" y="80"/>
                    </a:cubicBezTo>
                    <a:cubicBezTo>
                      <a:pt x="55" y="60"/>
                      <a:pt x="84" y="43"/>
                      <a:pt x="115" y="31"/>
                    </a:cubicBezTo>
                    <a:cubicBezTo>
                      <a:pt x="167" y="9"/>
                      <a:pt x="221" y="0"/>
                      <a:pt x="278" y="3"/>
                    </a:cubicBezTo>
                    <a:cubicBezTo>
                      <a:pt x="337" y="7"/>
                      <a:pt x="392" y="23"/>
                      <a:pt x="445" y="52"/>
                    </a:cubicBezTo>
                    <a:cubicBezTo>
                      <a:pt x="471" y="67"/>
                      <a:pt x="494" y="84"/>
                      <a:pt x="515" y="102"/>
                    </a:cubicBezTo>
                    <a:close/>
                  </a:path>
                </a:pathLst>
              </a:custGeom>
              <a:solidFill>
                <a:srgbClr val="666666"/>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86" name="Freeform 6">
                <a:extLst>
                  <a:ext uri="{FF2B5EF4-FFF2-40B4-BE49-F238E27FC236}">
                    <a16:creationId xmlns:a16="http://schemas.microsoft.com/office/drawing/2014/main" id="{FEC8C2E9-9D9F-4CBC-BC54-E6420004207F}"/>
                  </a:ext>
                </a:extLst>
              </p:cNvPr>
              <p:cNvSpPr>
                <a:spLocks/>
              </p:cNvSpPr>
              <p:nvPr/>
            </p:nvSpPr>
            <p:spPr bwMode="auto">
              <a:xfrm flipH="1">
                <a:off x="5194704" y="2558477"/>
                <a:ext cx="1243511" cy="1397138"/>
              </a:xfrm>
              <a:custGeom>
                <a:avLst/>
                <a:gdLst/>
                <a:ahLst/>
                <a:cxnLst>
                  <a:cxn ang="0">
                    <a:pos x="458" y="345"/>
                  </a:cxn>
                  <a:cxn ang="0">
                    <a:pos x="365" y="403"/>
                  </a:cxn>
                  <a:cxn ang="0">
                    <a:pos x="365" y="402"/>
                  </a:cxn>
                  <a:cxn ang="0">
                    <a:pos x="346" y="356"/>
                  </a:cxn>
                  <a:cxn ang="0">
                    <a:pos x="301" y="338"/>
                  </a:cxn>
                  <a:cxn ang="0">
                    <a:pos x="256" y="356"/>
                  </a:cxn>
                  <a:cxn ang="0">
                    <a:pos x="237" y="402"/>
                  </a:cxn>
                  <a:cxn ang="0">
                    <a:pos x="256" y="447"/>
                  </a:cxn>
                  <a:cxn ang="0">
                    <a:pos x="273" y="459"/>
                  </a:cxn>
                  <a:cxn ang="0">
                    <a:pos x="184" y="515"/>
                  </a:cxn>
                  <a:cxn ang="0">
                    <a:pos x="122" y="411"/>
                  </a:cxn>
                  <a:cxn ang="0">
                    <a:pos x="109" y="429"/>
                  </a:cxn>
                  <a:cxn ang="0">
                    <a:pos x="64" y="448"/>
                  </a:cxn>
                  <a:cxn ang="0">
                    <a:pos x="18" y="429"/>
                  </a:cxn>
                  <a:cxn ang="0">
                    <a:pos x="0" y="385"/>
                  </a:cxn>
                  <a:cxn ang="0">
                    <a:pos x="18" y="339"/>
                  </a:cxn>
                  <a:cxn ang="0">
                    <a:pos x="64" y="321"/>
                  </a:cxn>
                  <a:cxn ang="0">
                    <a:pos x="67" y="321"/>
                  </a:cxn>
                  <a:cxn ang="0">
                    <a:pos x="3" y="213"/>
                  </a:cxn>
                  <a:cxn ang="0">
                    <a:pos x="120" y="141"/>
                  </a:cxn>
                  <a:cxn ang="0">
                    <a:pos x="119" y="155"/>
                  </a:cxn>
                  <a:cxn ang="0">
                    <a:pos x="137" y="200"/>
                  </a:cxn>
                  <a:cxn ang="0">
                    <a:pos x="182" y="218"/>
                  </a:cxn>
                  <a:cxn ang="0">
                    <a:pos x="227" y="200"/>
                  </a:cxn>
                  <a:cxn ang="0">
                    <a:pos x="246" y="155"/>
                  </a:cxn>
                  <a:cxn ang="0">
                    <a:pos x="227" y="109"/>
                  </a:cxn>
                  <a:cxn ang="0">
                    <a:pos x="198" y="92"/>
                  </a:cxn>
                  <a:cxn ang="0">
                    <a:pos x="347" y="0"/>
                  </a:cxn>
                  <a:cxn ang="0">
                    <a:pos x="443" y="159"/>
                  </a:cxn>
                  <a:cxn ang="0">
                    <a:pos x="447" y="305"/>
                  </a:cxn>
                  <a:cxn ang="0">
                    <a:pos x="458" y="345"/>
                  </a:cxn>
                </a:cxnLst>
                <a:rect l="0" t="0" r="r" b="b"/>
                <a:pathLst>
                  <a:path w="458" h="515">
                    <a:moveTo>
                      <a:pt x="458" y="345"/>
                    </a:moveTo>
                    <a:cubicBezTo>
                      <a:pt x="365" y="403"/>
                      <a:pt x="365" y="403"/>
                      <a:pt x="365" y="403"/>
                    </a:cubicBezTo>
                    <a:cubicBezTo>
                      <a:pt x="365" y="402"/>
                      <a:pt x="365" y="402"/>
                      <a:pt x="365" y="402"/>
                    </a:cubicBezTo>
                    <a:cubicBezTo>
                      <a:pt x="365" y="384"/>
                      <a:pt x="358" y="369"/>
                      <a:pt x="346" y="356"/>
                    </a:cubicBezTo>
                    <a:cubicBezTo>
                      <a:pt x="334" y="344"/>
                      <a:pt x="319" y="338"/>
                      <a:pt x="301" y="338"/>
                    </a:cubicBezTo>
                    <a:cubicBezTo>
                      <a:pt x="283" y="338"/>
                      <a:pt x="268" y="344"/>
                      <a:pt x="256" y="356"/>
                    </a:cubicBezTo>
                    <a:cubicBezTo>
                      <a:pt x="243" y="369"/>
                      <a:pt x="237" y="384"/>
                      <a:pt x="237" y="402"/>
                    </a:cubicBezTo>
                    <a:cubicBezTo>
                      <a:pt x="237" y="419"/>
                      <a:pt x="243" y="434"/>
                      <a:pt x="256" y="447"/>
                    </a:cubicBezTo>
                    <a:cubicBezTo>
                      <a:pt x="261" y="452"/>
                      <a:pt x="267" y="456"/>
                      <a:pt x="273" y="459"/>
                    </a:cubicBezTo>
                    <a:cubicBezTo>
                      <a:pt x="184" y="515"/>
                      <a:pt x="184" y="515"/>
                      <a:pt x="184" y="515"/>
                    </a:cubicBezTo>
                    <a:cubicBezTo>
                      <a:pt x="122" y="411"/>
                      <a:pt x="122" y="411"/>
                      <a:pt x="122" y="411"/>
                    </a:cubicBezTo>
                    <a:cubicBezTo>
                      <a:pt x="119" y="418"/>
                      <a:pt x="114" y="424"/>
                      <a:pt x="109" y="429"/>
                    </a:cubicBezTo>
                    <a:cubicBezTo>
                      <a:pt x="96" y="442"/>
                      <a:pt x="81" y="448"/>
                      <a:pt x="64" y="448"/>
                    </a:cubicBezTo>
                    <a:cubicBezTo>
                      <a:pt x="46" y="448"/>
                      <a:pt x="31" y="442"/>
                      <a:pt x="18" y="429"/>
                    </a:cubicBezTo>
                    <a:cubicBezTo>
                      <a:pt x="6" y="417"/>
                      <a:pt x="0" y="402"/>
                      <a:pt x="0" y="385"/>
                    </a:cubicBezTo>
                    <a:cubicBezTo>
                      <a:pt x="0" y="367"/>
                      <a:pt x="6" y="352"/>
                      <a:pt x="18" y="339"/>
                    </a:cubicBezTo>
                    <a:cubicBezTo>
                      <a:pt x="31" y="327"/>
                      <a:pt x="46" y="321"/>
                      <a:pt x="64" y="321"/>
                    </a:cubicBezTo>
                    <a:cubicBezTo>
                      <a:pt x="65" y="321"/>
                      <a:pt x="66" y="321"/>
                      <a:pt x="67" y="321"/>
                    </a:cubicBezTo>
                    <a:cubicBezTo>
                      <a:pt x="3" y="213"/>
                      <a:pt x="3" y="213"/>
                      <a:pt x="3" y="213"/>
                    </a:cubicBezTo>
                    <a:cubicBezTo>
                      <a:pt x="120" y="141"/>
                      <a:pt x="120" y="141"/>
                      <a:pt x="120" y="141"/>
                    </a:cubicBezTo>
                    <a:cubicBezTo>
                      <a:pt x="119" y="145"/>
                      <a:pt x="119" y="150"/>
                      <a:pt x="119" y="155"/>
                    </a:cubicBezTo>
                    <a:cubicBezTo>
                      <a:pt x="119" y="172"/>
                      <a:pt x="125" y="187"/>
                      <a:pt x="137" y="200"/>
                    </a:cubicBezTo>
                    <a:cubicBezTo>
                      <a:pt x="150" y="212"/>
                      <a:pt x="165" y="218"/>
                      <a:pt x="182" y="218"/>
                    </a:cubicBezTo>
                    <a:cubicBezTo>
                      <a:pt x="200" y="218"/>
                      <a:pt x="215" y="212"/>
                      <a:pt x="227" y="200"/>
                    </a:cubicBezTo>
                    <a:cubicBezTo>
                      <a:pt x="240" y="187"/>
                      <a:pt x="246" y="172"/>
                      <a:pt x="246" y="155"/>
                    </a:cubicBezTo>
                    <a:cubicBezTo>
                      <a:pt x="246" y="137"/>
                      <a:pt x="240" y="122"/>
                      <a:pt x="227" y="109"/>
                    </a:cubicBezTo>
                    <a:cubicBezTo>
                      <a:pt x="219" y="101"/>
                      <a:pt x="209" y="95"/>
                      <a:pt x="198" y="92"/>
                    </a:cubicBezTo>
                    <a:cubicBezTo>
                      <a:pt x="347" y="0"/>
                      <a:pt x="347" y="0"/>
                      <a:pt x="347" y="0"/>
                    </a:cubicBezTo>
                    <a:cubicBezTo>
                      <a:pt x="396" y="43"/>
                      <a:pt x="428" y="97"/>
                      <a:pt x="443" y="159"/>
                    </a:cubicBezTo>
                    <a:cubicBezTo>
                      <a:pt x="454" y="205"/>
                      <a:pt x="456" y="254"/>
                      <a:pt x="447" y="305"/>
                    </a:cubicBezTo>
                    <a:cubicBezTo>
                      <a:pt x="445" y="314"/>
                      <a:pt x="449" y="328"/>
                      <a:pt x="458" y="345"/>
                    </a:cubicBezTo>
                    <a:close/>
                  </a:path>
                </a:pathLst>
              </a:custGeom>
              <a:solidFill>
                <a:srgbClr val="006666"/>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87" name="Freeform 8">
                <a:extLst>
                  <a:ext uri="{FF2B5EF4-FFF2-40B4-BE49-F238E27FC236}">
                    <a16:creationId xmlns:a16="http://schemas.microsoft.com/office/drawing/2014/main" id="{496AD29D-C275-447B-9ADF-3AC3F55DA913}"/>
                  </a:ext>
                </a:extLst>
              </p:cNvPr>
              <p:cNvSpPr>
                <a:spLocks/>
              </p:cNvSpPr>
              <p:nvPr/>
            </p:nvSpPr>
            <p:spPr bwMode="auto">
              <a:xfrm flipH="1">
                <a:off x="5938201" y="3136753"/>
                <a:ext cx="1242062" cy="1318875"/>
              </a:xfrm>
              <a:custGeom>
                <a:avLst/>
                <a:gdLst/>
                <a:ahLst/>
                <a:cxnLst>
                  <a:cxn ang="0">
                    <a:pos x="457" y="302"/>
                  </a:cxn>
                  <a:cxn ang="0">
                    <a:pos x="367" y="357"/>
                  </a:cxn>
                  <a:cxn ang="0">
                    <a:pos x="382" y="368"/>
                  </a:cxn>
                  <a:cxn ang="0">
                    <a:pos x="400" y="414"/>
                  </a:cxn>
                  <a:cxn ang="0">
                    <a:pos x="382" y="458"/>
                  </a:cxn>
                  <a:cxn ang="0">
                    <a:pos x="337" y="477"/>
                  </a:cxn>
                  <a:cxn ang="0">
                    <a:pos x="291" y="458"/>
                  </a:cxn>
                  <a:cxn ang="0">
                    <a:pos x="273" y="416"/>
                  </a:cxn>
                  <a:cxn ang="0">
                    <a:pos x="158" y="486"/>
                  </a:cxn>
                  <a:cxn ang="0">
                    <a:pos x="148" y="435"/>
                  </a:cxn>
                  <a:cxn ang="0">
                    <a:pos x="139" y="403"/>
                  </a:cxn>
                  <a:cxn ang="0">
                    <a:pos x="108" y="372"/>
                  </a:cxn>
                  <a:cxn ang="0">
                    <a:pos x="45" y="283"/>
                  </a:cxn>
                  <a:cxn ang="0">
                    <a:pos x="0" y="172"/>
                  </a:cxn>
                  <a:cxn ang="0">
                    <a:pos x="83" y="120"/>
                  </a:cxn>
                  <a:cxn ang="0">
                    <a:pos x="83" y="125"/>
                  </a:cxn>
                  <a:cxn ang="0">
                    <a:pos x="101" y="170"/>
                  </a:cxn>
                  <a:cxn ang="0">
                    <a:pos x="146" y="188"/>
                  </a:cxn>
                  <a:cxn ang="0">
                    <a:pos x="191" y="170"/>
                  </a:cxn>
                  <a:cxn ang="0">
                    <a:pos x="210" y="125"/>
                  </a:cxn>
                  <a:cxn ang="0">
                    <a:pos x="191" y="79"/>
                  </a:cxn>
                  <a:cxn ang="0">
                    <a:pos x="171" y="65"/>
                  </a:cxn>
                  <a:cxn ang="0">
                    <a:pos x="276" y="0"/>
                  </a:cxn>
                  <a:cxn ang="0">
                    <a:pos x="340" y="108"/>
                  </a:cxn>
                  <a:cxn ang="0">
                    <a:pos x="337" y="108"/>
                  </a:cxn>
                  <a:cxn ang="0">
                    <a:pos x="291" y="126"/>
                  </a:cxn>
                  <a:cxn ang="0">
                    <a:pos x="273" y="172"/>
                  </a:cxn>
                  <a:cxn ang="0">
                    <a:pos x="291" y="216"/>
                  </a:cxn>
                  <a:cxn ang="0">
                    <a:pos x="337" y="235"/>
                  </a:cxn>
                  <a:cxn ang="0">
                    <a:pos x="382" y="216"/>
                  </a:cxn>
                  <a:cxn ang="0">
                    <a:pos x="395" y="198"/>
                  </a:cxn>
                  <a:cxn ang="0">
                    <a:pos x="457" y="302"/>
                  </a:cxn>
                </a:cxnLst>
                <a:rect l="0" t="0" r="r" b="b"/>
                <a:pathLst>
                  <a:path w="457" h="486">
                    <a:moveTo>
                      <a:pt x="457" y="302"/>
                    </a:moveTo>
                    <a:cubicBezTo>
                      <a:pt x="367" y="357"/>
                      <a:pt x="367" y="357"/>
                      <a:pt x="367" y="357"/>
                    </a:cubicBezTo>
                    <a:cubicBezTo>
                      <a:pt x="372" y="360"/>
                      <a:pt x="377" y="364"/>
                      <a:pt x="382" y="368"/>
                    </a:cubicBezTo>
                    <a:cubicBezTo>
                      <a:pt x="394" y="381"/>
                      <a:pt x="400" y="396"/>
                      <a:pt x="400" y="414"/>
                    </a:cubicBezTo>
                    <a:cubicBezTo>
                      <a:pt x="400" y="431"/>
                      <a:pt x="394" y="446"/>
                      <a:pt x="382" y="458"/>
                    </a:cubicBezTo>
                    <a:cubicBezTo>
                      <a:pt x="369" y="471"/>
                      <a:pt x="354" y="477"/>
                      <a:pt x="337" y="477"/>
                    </a:cubicBezTo>
                    <a:cubicBezTo>
                      <a:pt x="319" y="477"/>
                      <a:pt x="304" y="471"/>
                      <a:pt x="291" y="458"/>
                    </a:cubicBezTo>
                    <a:cubicBezTo>
                      <a:pt x="280" y="447"/>
                      <a:pt x="273" y="432"/>
                      <a:pt x="273" y="416"/>
                    </a:cubicBezTo>
                    <a:cubicBezTo>
                      <a:pt x="158" y="486"/>
                      <a:pt x="158" y="486"/>
                      <a:pt x="158" y="486"/>
                    </a:cubicBezTo>
                    <a:cubicBezTo>
                      <a:pt x="156" y="469"/>
                      <a:pt x="152" y="452"/>
                      <a:pt x="148" y="435"/>
                    </a:cubicBezTo>
                    <a:cubicBezTo>
                      <a:pt x="139" y="403"/>
                      <a:pt x="139" y="403"/>
                      <a:pt x="139" y="403"/>
                    </a:cubicBezTo>
                    <a:cubicBezTo>
                      <a:pt x="108" y="372"/>
                      <a:pt x="108" y="372"/>
                      <a:pt x="108" y="372"/>
                    </a:cubicBezTo>
                    <a:cubicBezTo>
                      <a:pt x="84" y="345"/>
                      <a:pt x="63" y="315"/>
                      <a:pt x="45" y="283"/>
                    </a:cubicBezTo>
                    <a:cubicBezTo>
                      <a:pt x="25" y="246"/>
                      <a:pt x="9" y="209"/>
                      <a:pt x="0" y="172"/>
                    </a:cubicBezTo>
                    <a:cubicBezTo>
                      <a:pt x="83" y="120"/>
                      <a:pt x="83" y="120"/>
                      <a:pt x="83" y="120"/>
                    </a:cubicBezTo>
                    <a:cubicBezTo>
                      <a:pt x="83" y="122"/>
                      <a:pt x="83" y="123"/>
                      <a:pt x="83" y="125"/>
                    </a:cubicBezTo>
                    <a:cubicBezTo>
                      <a:pt x="83" y="142"/>
                      <a:pt x="89" y="157"/>
                      <a:pt x="101" y="170"/>
                    </a:cubicBezTo>
                    <a:cubicBezTo>
                      <a:pt x="114" y="182"/>
                      <a:pt x="129" y="188"/>
                      <a:pt x="146" y="188"/>
                    </a:cubicBezTo>
                    <a:cubicBezTo>
                      <a:pt x="164" y="188"/>
                      <a:pt x="179" y="182"/>
                      <a:pt x="191" y="170"/>
                    </a:cubicBezTo>
                    <a:cubicBezTo>
                      <a:pt x="204" y="157"/>
                      <a:pt x="210" y="142"/>
                      <a:pt x="210" y="125"/>
                    </a:cubicBezTo>
                    <a:cubicBezTo>
                      <a:pt x="210" y="107"/>
                      <a:pt x="204" y="92"/>
                      <a:pt x="191" y="79"/>
                    </a:cubicBezTo>
                    <a:cubicBezTo>
                      <a:pt x="185" y="73"/>
                      <a:pt x="178" y="68"/>
                      <a:pt x="171" y="65"/>
                    </a:cubicBezTo>
                    <a:cubicBezTo>
                      <a:pt x="276" y="0"/>
                      <a:pt x="276" y="0"/>
                      <a:pt x="276" y="0"/>
                    </a:cubicBezTo>
                    <a:cubicBezTo>
                      <a:pt x="340" y="108"/>
                      <a:pt x="340" y="108"/>
                      <a:pt x="340" y="108"/>
                    </a:cubicBezTo>
                    <a:cubicBezTo>
                      <a:pt x="339" y="108"/>
                      <a:pt x="338" y="108"/>
                      <a:pt x="337" y="108"/>
                    </a:cubicBezTo>
                    <a:cubicBezTo>
                      <a:pt x="319" y="108"/>
                      <a:pt x="304" y="114"/>
                      <a:pt x="291" y="126"/>
                    </a:cubicBezTo>
                    <a:cubicBezTo>
                      <a:pt x="279" y="139"/>
                      <a:pt x="273" y="154"/>
                      <a:pt x="273" y="172"/>
                    </a:cubicBezTo>
                    <a:cubicBezTo>
                      <a:pt x="273" y="189"/>
                      <a:pt x="279" y="204"/>
                      <a:pt x="291" y="216"/>
                    </a:cubicBezTo>
                    <a:cubicBezTo>
                      <a:pt x="304" y="229"/>
                      <a:pt x="319" y="235"/>
                      <a:pt x="337" y="235"/>
                    </a:cubicBezTo>
                    <a:cubicBezTo>
                      <a:pt x="354" y="235"/>
                      <a:pt x="369" y="229"/>
                      <a:pt x="382" y="216"/>
                    </a:cubicBezTo>
                    <a:cubicBezTo>
                      <a:pt x="387" y="211"/>
                      <a:pt x="392" y="205"/>
                      <a:pt x="395" y="198"/>
                    </a:cubicBezTo>
                    <a:lnTo>
                      <a:pt x="457" y="302"/>
                    </a:lnTo>
                    <a:close/>
                  </a:path>
                </a:pathLst>
              </a:custGeom>
              <a:solidFill>
                <a:srgbClr val="FF0000"/>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88" name="Freeform 9">
                <a:extLst>
                  <a:ext uri="{FF2B5EF4-FFF2-40B4-BE49-F238E27FC236}">
                    <a16:creationId xmlns:a16="http://schemas.microsoft.com/office/drawing/2014/main" id="{5ECB60DB-84A1-4D0C-AF98-FF050B5E165B}"/>
                  </a:ext>
                </a:extLst>
              </p:cNvPr>
              <p:cNvSpPr>
                <a:spLocks/>
              </p:cNvSpPr>
              <p:nvPr/>
            </p:nvSpPr>
            <p:spPr bwMode="auto">
              <a:xfrm flipH="1">
                <a:off x="5527321" y="3947421"/>
                <a:ext cx="1336267" cy="1082637"/>
              </a:xfrm>
              <a:custGeom>
                <a:avLst/>
                <a:gdLst/>
                <a:ahLst/>
                <a:cxnLst>
                  <a:cxn ang="0">
                    <a:pos x="455" y="188"/>
                  </a:cxn>
                  <a:cxn ang="0">
                    <a:pos x="371" y="286"/>
                  </a:cxn>
                  <a:cxn ang="0">
                    <a:pos x="361" y="387"/>
                  </a:cxn>
                  <a:cxn ang="0">
                    <a:pos x="363" y="399"/>
                  </a:cxn>
                  <a:cxn ang="0">
                    <a:pos x="0" y="399"/>
                  </a:cxn>
                  <a:cxn ang="0">
                    <a:pos x="45" y="209"/>
                  </a:cxn>
                  <a:cxn ang="0">
                    <a:pos x="42" y="184"/>
                  </a:cxn>
                  <a:cxn ang="0">
                    <a:pos x="157" y="114"/>
                  </a:cxn>
                  <a:cxn ang="0">
                    <a:pos x="175" y="156"/>
                  </a:cxn>
                  <a:cxn ang="0">
                    <a:pos x="221" y="175"/>
                  </a:cxn>
                  <a:cxn ang="0">
                    <a:pos x="266" y="156"/>
                  </a:cxn>
                  <a:cxn ang="0">
                    <a:pos x="284" y="112"/>
                  </a:cxn>
                  <a:cxn ang="0">
                    <a:pos x="266" y="66"/>
                  </a:cxn>
                  <a:cxn ang="0">
                    <a:pos x="251" y="55"/>
                  </a:cxn>
                  <a:cxn ang="0">
                    <a:pos x="341" y="0"/>
                  </a:cxn>
                  <a:cxn ang="0">
                    <a:pos x="374" y="55"/>
                  </a:cxn>
                  <a:cxn ang="0">
                    <a:pos x="383" y="44"/>
                  </a:cxn>
                  <a:cxn ang="0">
                    <a:pos x="428" y="25"/>
                  </a:cxn>
                  <a:cxn ang="0">
                    <a:pos x="473" y="44"/>
                  </a:cxn>
                  <a:cxn ang="0">
                    <a:pos x="492" y="89"/>
                  </a:cxn>
                  <a:cxn ang="0">
                    <a:pos x="473" y="134"/>
                  </a:cxn>
                  <a:cxn ang="0">
                    <a:pos x="433" y="153"/>
                  </a:cxn>
                  <a:cxn ang="0">
                    <a:pos x="455" y="188"/>
                  </a:cxn>
                </a:cxnLst>
                <a:rect l="0" t="0" r="r" b="b"/>
                <a:pathLst>
                  <a:path w="492" h="399">
                    <a:moveTo>
                      <a:pt x="455" y="188"/>
                    </a:moveTo>
                    <a:cubicBezTo>
                      <a:pt x="414" y="188"/>
                      <a:pt x="386" y="221"/>
                      <a:pt x="371" y="286"/>
                    </a:cubicBezTo>
                    <a:cubicBezTo>
                      <a:pt x="364" y="320"/>
                      <a:pt x="360" y="353"/>
                      <a:pt x="361" y="387"/>
                    </a:cubicBezTo>
                    <a:cubicBezTo>
                      <a:pt x="363" y="399"/>
                      <a:pt x="363" y="399"/>
                      <a:pt x="363" y="399"/>
                    </a:cubicBezTo>
                    <a:cubicBezTo>
                      <a:pt x="0" y="399"/>
                      <a:pt x="0" y="399"/>
                      <a:pt x="0" y="399"/>
                    </a:cubicBezTo>
                    <a:cubicBezTo>
                      <a:pt x="38" y="354"/>
                      <a:pt x="53" y="290"/>
                      <a:pt x="45" y="209"/>
                    </a:cubicBezTo>
                    <a:cubicBezTo>
                      <a:pt x="45" y="201"/>
                      <a:pt x="44" y="193"/>
                      <a:pt x="42" y="184"/>
                    </a:cubicBezTo>
                    <a:cubicBezTo>
                      <a:pt x="157" y="114"/>
                      <a:pt x="157" y="114"/>
                      <a:pt x="157" y="114"/>
                    </a:cubicBezTo>
                    <a:cubicBezTo>
                      <a:pt x="157" y="130"/>
                      <a:pt x="164" y="145"/>
                      <a:pt x="175" y="156"/>
                    </a:cubicBezTo>
                    <a:cubicBezTo>
                      <a:pt x="188" y="169"/>
                      <a:pt x="203" y="175"/>
                      <a:pt x="221" y="175"/>
                    </a:cubicBezTo>
                    <a:cubicBezTo>
                      <a:pt x="238" y="175"/>
                      <a:pt x="253" y="169"/>
                      <a:pt x="266" y="156"/>
                    </a:cubicBezTo>
                    <a:cubicBezTo>
                      <a:pt x="278" y="144"/>
                      <a:pt x="284" y="129"/>
                      <a:pt x="284" y="112"/>
                    </a:cubicBezTo>
                    <a:cubicBezTo>
                      <a:pt x="284" y="94"/>
                      <a:pt x="278" y="79"/>
                      <a:pt x="266" y="66"/>
                    </a:cubicBezTo>
                    <a:cubicBezTo>
                      <a:pt x="261" y="62"/>
                      <a:pt x="256" y="58"/>
                      <a:pt x="251" y="55"/>
                    </a:cubicBezTo>
                    <a:cubicBezTo>
                      <a:pt x="341" y="0"/>
                      <a:pt x="341" y="0"/>
                      <a:pt x="341" y="0"/>
                    </a:cubicBezTo>
                    <a:cubicBezTo>
                      <a:pt x="374" y="55"/>
                      <a:pt x="374" y="55"/>
                      <a:pt x="374" y="55"/>
                    </a:cubicBezTo>
                    <a:cubicBezTo>
                      <a:pt x="377" y="51"/>
                      <a:pt x="379" y="47"/>
                      <a:pt x="383" y="44"/>
                    </a:cubicBezTo>
                    <a:cubicBezTo>
                      <a:pt x="395" y="32"/>
                      <a:pt x="411" y="25"/>
                      <a:pt x="428" y="25"/>
                    </a:cubicBezTo>
                    <a:cubicBezTo>
                      <a:pt x="446" y="25"/>
                      <a:pt x="461" y="32"/>
                      <a:pt x="473" y="44"/>
                    </a:cubicBezTo>
                    <a:cubicBezTo>
                      <a:pt x="486" y="56"/>
                      <a:pt x="492" y="72"/>
                      <a:pt x="492" y="89"/>
                    </a:cubicBezTo>
                    <a:cubicBezTo>
                      <a:pt x="492" y="107"/>
                      <a:pt x="486" y="122"/>
                      <a:pt x="473" y="134"/>
                    </a:cubicBezTo>
                    <a:cubicBezTo>
                      <a:pt x="462" y="146"/>
                      <a:pt x="449" y="152"/>
                      <a:pt x="433" y="153"/>
                    </a:cubicBezTo>
                    <a:lnTo>
                      <a:pt x="455" y="188"/>
                    </a:lnTo>
                    <a:close/>
                  </a:path>
                </a:pathLst>
              </a:custGeom>
              <a:solidFill>
                <a:schemeClr val="tx1"/>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89" name="Freeform 10">
                <a:extLst>
                  <a:ext uri="{FF2B5EF4-FFF2-40B4-BE49-F238E27FC236}">
                    <a16:creationId xmlns:a16="http://schemas.microsoft.com/office/drawing/2014/main" id="{F55D4D08-B7A3-4735-9A65-BA0EA9C27A67}"/>
                  </a:ext>
                </a:extLst>
              </p:cNvPr>
              <p:cNvSpPr>
                <a:spLocks/>
              </p:cNvSpPr>
              <p:nvPr/>
            </p:nvSpPr>
            <p:spPr bwMode="auto">
              <a:xfrm flipH="1">
                <a:off x="6429518" y="2499055"/>
                <a:ext cx="795673" cy="1147856"/>
              </a:xfrm>
              <a:custGeom>
                <a:avLst/>
                <a:gdLst/>
                <a:ahLst/>
                <a:cxnLst>
                  <a:cxn ang="0">
                    <a:pos x="17" y="407"/>
                  </a:cxn>
                  <a:cxn ang="0">
                    <a:pos x="18" y="207"/>
                  </a:cxn>
                  <a:cxn ang="0">
                    <a:pos x="101" y="47"/>
                  </a:cxn>
                  <a:cxn ang="0">
                    <a:pos x="151" y="0"/>
                  </a:cxn>
                  <a:cxn ang="0">
                    <a:pos x="196" y="74"/>
                  </a:cxn>
                  <a:cxn ang="0">
                    <a:pos x="186" y="73"/>
                  </a:cxn>
                  <a:cxn ang="0">
                    <a:pos x="140" y="92"/>
                  </a:cxn>
                  <a:cxn ang="0">
                    <a:pos x="122" y="137"/>
                  </a:cxn>
                  <a:cxn ang="0">
                    <a:pos x="140" y="182"/>
                  </a:cxn>
                  <a:cxn ang="0">
                    <a:pos x="186" y="201"/>
                  </a:cxn>
                  <a:cxn ang="0">
                    <a:pos x="231" y="182"/>
                  </a:cxn>
                  <a:cxn ang="0">
                    <a:pos x="246" y="158"/>
                  </a:cxn>
                  <a:cxn ang="0">
                    <a:pos x="293" y="235"/>
                  </a:cxn>
                  <a:cxn ang="0">
                    <a:pos x="188" y="300"/>
                  </a:cxn>
                  <a:cxn ang="0">
                    <a:pos x="208" y="314"/>
                  </a:cxn>
                  <a:cxn ang="0">
                    <a:pos x="227" y="360"/>
                  </a:cxn>
                  <a:cxn ang="0">
                    <a:pos x="208" y="405"/>
                  </a:cxn>
                  <a:cxn ang="0">
                    <a:pos x="163" y="423"/>
                  </a:cxn>
                  <a:cxn ang="0">
                    <a:pos x="118" y="405"/>
                  </a:cxn>
                  <a:cxn ang="0">
                    <a:pos x="100" y="360"/>
                  </a:cxn>
                  <a:cxn ang="0">
                    <a:pos x="100" y="355"/>
                  </a:cxn>
                  <a:cxn ang="0">
                    <a:pos x="17" y="407"/>
                  </a:cxn>
                </a:cxnLst>
                <a:rect l="0" t="0" r="r" b="b"/>
                <a:pathLst>
                  <a:path w="293" h="423">
                    <a:moveTo>
                      <a:pt x="17" y="407"/>
                    </a:moveTo>
                    <a:cubicBezTo>
                      <a:pt x="0" y="341"/>
                      <a:pt x="1" y="275"/>
                      <a:pt x="18" y="207"/>
                    </a:cubicBezTo>
                    <a:cubicBezTo>
                      <a:pt x="33" y="145"/>
                      <a:pt x="61" y="92"/>
                      <a:pt x="101" y="47"/>
                    </a:cubicBezTo>
                    <a:cubicBezTo>
                      <a:pt x="116" y="29"/>
                      <a:pt x="133" y="14"/>
                      <a:pt x="151" y="0"/>
                    </a:cubicBezTo>
                    <a:cubicBezTo>
                      <a:pt x="196" y="74"/>
                      <a:pt x="196" y="74"/>
                      <a:pt x="196" y="74"/>
                    </a:cubicBezTo>
                    <a:cubicBezTo>
                      <a:pt x="193" y="74"/>
                      <a:pt x="189" y="73"/>
                      <a:pt x="186" y="73"/>
                    </a:cubicBezTo>
                    <a:cubicBezTo>
                      <a:pt x="168" y="73"/>
                      <a:pt x="153" y="80"/>
                      <a:pt x="140" y="92"/>
                    </a:cubicBezTo>
                    <a:cubicBezTo>
                      <a:pt x="128" y="104"/>
                      <a:pt x="122" y="120"/>
                      <a:pt x="122" y="137"/>
                    </a:cubicBezTo>
                    <a:cubicBezTo>
                      <a:pt x="122" y="155"/>
                      <a:pt x="128" y="170"/>
                      <a:pt x="140" y="182"/>
                    </a:cubicBezTo>
                    <a:cubicBezTo>
                      <a:pt x="153" y="195"/>
                      <a:pt x="168" y="201"/>
                      <a:pt x="186" y="201"/>
                    </a:cubicBezTo>
                    <a:cubicBezTo>
                      <a:pt x="203" y="201"/>
                      <a:pt x="218" y="195"/>
                      <a:pt x="231" y="182"/>
                    </a:cubicBezTo>
                    <a:cubicBezTo>
                      <a:pt x="238" y="175"/>
                      <a:pt x="243" y="167"/>
                      <a:pt x="246" y="158"/>
                    </a:cubicBezTo>
                    <a:cubicBezTo>
                      <a:pt x="293" y="235"/>
                      <a:pt x="293" y="235"/>
                      <a:pt x="293" y="235"/>
                    </a:cubicBezTo>
                    <a:cubicBezTo>
                      <a:pt x="188" y="300"/>
                      <a:pt x="188" y="300"/>
                      <a:pt x="188" y="300"/>
                    </a:cubicBezTo>
                    <a:cubicBezTo>
                      <a:pt x="195" y="303"/>
                      <a:pt x="202" y="308"/>
                      <a:pt x="208" y="314"/>
                    </a:cubicBezTo>
                    <a:cubicBezTo>
                      <a:pt x="221" y="327"/>
                      <a:pt x="227" y="342"/>
                      <a:pt x="227" y="360"/>
                    </a:cubicBezTo>
                    <a:cubicBezTo>
                      <a:pt x="227" y="377"/>
                      <a:pt x="221" y="392"/>
                      <a:pt x="208" y="405"/>
                    </a:cubicBezTo>
                    <a:cubicBezTo>
                      <a:pt x="196" y="417"/>
                      <a:pt x="181" y="423"/>
                      <a:pt x="163" y="423"/>
                    </a:cubicBezTo>
                    <a:cubicBezTo>
                      <a:pt x="146" y="423"/>
                      <a:pt x="131" y="417"/>
                      <a:pt x="118" y="405"/>
                    </a:cubicBezTo>
                    <a:cubicBezTo>
                      <a:pt x="106" y="392"/>
                      <a:pt x="100" y="377"/>
                      <a:pt x="100" y="360"/>
                    </a:cubicBezTo>
                    <a:cubicBezTo>
                      <a:pt x="100" y="358"/>
                      <a:pt x="100" y="357"/>
                      <a:pt x="100" y="355"/>
                    </a:cubicBezTo>
                    <a:lnTo>
                      <a:pt x="17" y="407"/>
                    </a:lnTo>
                    <a:close/>
                  </a:path>
                </a:pathLst>
              </a:custGeom>
              <a:solidFill>
                <a:schemeClr val="accent4">
                  <a:lumMod val="75000"/>
                </a:schemeClr>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90" name="Text Placeholder 3">
                <a:extLst>
                  <a:ext uri="{FF2B5EF4-FFF2-40B4-BE49-F238E27FC236}">
                    <a16:creationId xmlns:a16="http://schemas.microsoft.com/office/drawing/2014/main" id="{D29B5EBC-3052-4733-B56C-CA193DC325E3}"/>
                  </a:ext>
                </a:extLst>
              </p:cNvPr>
              <p:cNvSpPr txBox="1">
                <a:spLocks/>
              </p:cNvSpPr>
              <p:nvPr/>
            </p:nvSpPr>
            <p:spPr>
              <a:xfrm>
                <a:off x="5394312" y="3732040"/>
                <a:ext cx="65" cy="369332"/>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91" name="Text Placeholder 3">
                <a:extLst>
                  <a:ext uri="{FF2B5EF4-FFF2-40B4-BE49-F238E27FC236}">
                    <a16:creationId xmlns:a16="http://schemas.microsoft.com/office/drawing/2014/main" id="{14E30622-B911-44CF-ADBC-FE200B62277D}"/>
                  </a:ext>
                </a:extLst>
              </p:cNvPr>
              <p:cNvSpPr txBox="1">
                <a:spLocks/>
              </p:cNvSpPr>
              <p:nvPr/>
            </p:nvSpPr>
            <p:spPr>
              <a:xfrm>
                <a:off x="6206416" y="2462550"/>
                <a:ext cx="65" cy="369332"/>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92" name="Text Placeholder 3">
                <a:extLst>
                  <a:ext uri="{FF2B5EF4-FFF2-40B4-BE49-F238E27FC236}">
                    <a16:creationId xmlns:a16="http://schemas.microsoft.com/office/drawing/2014/main" id="{B2316772-A178-47A8-8A60-F2EBFF187A06}"/>
                  </a:ext>
                </a:extLst>
              </p:cNvPr>
              <p:cNvSpPr txBox="1">
                <a:spLocks/>
              </p:cNvSpPr>
              <p:nvPr/>
            </p:nvSpPr>
            <p:spPr>
              <a:xfrm>
                <a:off x="6913951" y="3018073"/>
                <a:ext cx="65" cy="369332"/>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93" name="Text Placeholder 3">
                <a:extLst>
                  <a:ext uri="{FF2B5EF4-FFF2-40B4-BE49-F238E27FC236}">
                    <a16:creationId xmlns:a16="http://schemas.microsoft.com/office/drawing/2014/main" id="{2632F3A8-E050-4F93-AF71-28169F18F349}"/>
                  </a:ext>
                </a:extLst>
              </p:cNvPr>
              <p:cNvSpPr txBox="1">
                <a:spLocks/>
              </p:cNvSpPr>
              <p:nvPr/>
            </p:nvSpPr>
            <p:spPr>
              <a:xfrm>
                <a:off x="5775407" y="3090950"/>
                <a:ext cx="65" cy="369332"/>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94" name="Text Placeholder 3">
                <a:extLst>
                  <a:ext uri="{FF2B5EF4-FFF2-40B4-BE49-F238E27FC236}">
                    <a16:creationId xmlns:a16="http://schemas.microsoft.com/office/drawing/2014/main" id="{CA4E9525-A7EC-4EF8-91A4-77329E368A2A}"/>
                  </a:ext>
                </a:extLst>
              </p:cNvPr>
              <p:cNvSpPr txBox="1">
                <a:spLocks/>
              </p:cNvSpPr>
              <p:nvPr/>
            </p:nvSpPr>
            <p:spPr>
              <a:xfrm>
                <a:off x="6592245" y="3732040"/>
                <a:ext cx="65" cy="369332"/>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95" name="Text Placeholder 3">
                <a:extLst>
                  <a:ext uri="{FF2B5EF4-FFF2-40B4-BE49-F238E27FC236}">
                    <a16:creationId xmlns:a16="http://schemas.microsoft.com/office/drawing/2014/main" id="{1FD8028A-35D2-4846-8A38-52D4C5F43C4E}"/>
                  </a:ext>
                </a:extLst>
              </p:cNvPr>
              <p:cNvSpPr txBox="1">
                <a:spLocks/>
              </p:cNvSpPr>
              <p:nvPr/>
            </p:nvSpPr>
            <p:spPr>
              <a:xfrm>
                <a:off x="6275421" y="4531319"/>
                <a:ext cx="65" cy="369332"/>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grpSp>
      <p:sp>
        <p:nvSpPr>
          <p:cNvPr id="96" name="TextBox 95">
            <a:extLst>
              <a:ext uri="{FF2B5EF4-FFF2-40B4-BE49-F238E27FC236}">
                <a16:creationId xmlns:a16="http://schemas.microsoft.com/office/drawing/2014/main" id="{2A249FC3-4838-4712-8C77-8489115541BE}"/>
              </a:ext>
            </a:extLst>
          </p:cNvPr>
          <p:cNvSpPr txBox="1"/>
          <p:nvPr/>
        </p:nvSpPr>
        <p:spPr>
          <a:xfrm>
            <a:off x="5620938" y="4260663"/>
            <a:ext cx="94346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Consumer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Factors</a:t>
            </a:r>
          </a:p>
        </p:txBody>
      </p:sp>
      <p:grpSp>
        <p:nvGrpSpPr>
          <p:cNvPr id="97" name="Group 96">
            <a:extLst>
              <a:ext uri="{FF2B5EF4-FFF2-40B4-BE49-F238E27FC236}">
                <a16:creationId xmlns:a16="http://schemas.microsoft.com/office/drawing/2014/main" id="{5D375489-5E3D-42C9-8B0D-007733CF63AD}"/>
              </a:ext>
            </a:extLst>
          </p:cNvPr>
          <p:cNvGrpSpPr/>
          <p:nvPr/>
        </p:nvGrpSpPr>
        <p:grpSpPr>
          <a:xfrm>
            <a:off x="9365901" y="3489489"/>
            <a:ext cx="1976578" cy="287865"/>
            <a:chOff x="6848426" y="1616908"/>
            <a:chExt cx="1976578" cy="287865"/>
          </a:xfrm>
        </p:grpSpPr>
        <p:sp>
          <p:nvSpPr>
            <p:cNvPr id="98" name="Freeform 45">
              <a:extLst>
                <a:ext uri="{FF2B5EF4-FFF2-40B4-BE49-F238E27FC236}">
                  <a16:creationId xmlns:a16="http://schemas.microsoft.com/office/drawing/2014/main" id="{3C5A1888-724B-43CF-891C-41BB4CE5C3BD}"/>
                </a:ext>
              </a:extLst>
            </p:cNvPr>
            <p:cNvSpPr>
              <a:spLocks noEditPoints="1"/>
            </p:cNvSpPr>
            <p:nvPr/>
          </p:nvSpPr>
          <p:spPr bwMode="auto">
            <a:xfrm>
              <a:off x="6848426" y="1616908"/>
              <a:ext cx="299554" cy="28786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99" name="Text Placeholder 3">
              <a:extLst>
                <a:ext uri="{FF2B5EF4-FFF2-40B4-BE49-F238E27FC236}">
                  <a16:creationId xmlns:a16="http://schemas.microsoft.com/office/drawing/2014/main" id="{11CD5762-8277-4448-A06B-8EC3EBDF450F}"/>
                </a:ext>
              </a:extLst>
            </p:cNvPr>
            <p:cNvSpPr txBox="1">
              <a:spLocks/>
            </p:cNvSpPr>
            <p:nvPr/>
          </p:nvSpPr>
          <p:spPr>
            <a:xfrm>
              <a:off x="7208598" y="1642718"/>
              <a:ext cx="1616406" cy="21544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7F7F7F"/>
                  </a:solidFill>
                  <a:effectLst/>
                  <a:uLnTx/>
                  <a:uFillTx/>
                  <a:latin typeface="Calibri Light" panose="020F0302020204030204"/>
                  <a:ea typeface="+mn-ea"/>
                  <a:cs typeface="+mn-cs"/>
                </a:rPr>
                <a:t>Marketing Channels</a:t>
              </a:r>
            </a:p>
          </p:txBody>
        </p:sp>
      </p:grpSp>
      <p:grpSp>
        <p:nvGrpSpPr>
          <p:cNvPr id="100" name="Group 99">
            <a:extLst>
              <a:ext uri="{FF2B5EF4-FFF2-40B4-BE49-F238E27FC236}">
                <a16:creationId xmlns:a16="http://schemas.microsoft.com/office/drawing/2014/main" id="{2DD0F598-5688-413D-9E76-919669921F4F}"/>
              </a:ext>
            </a:extLst>
          </p:cNvPr>
          <p:cNvGrpSpPr/>
          <p:nvPr/>
        </p:nvGrpSpPr>
        <p:grpSpPr>
          <a:xfrm>
            <a:off x="9092825" y="3928768"/>
            <a:ext cx="1976578" cy="287865"/>
            <a:chOff x="6848426" y="1616908"/>
            <a:chExt cx="1976578" cy="287865"/>
          </a:xfrm>
        </p:grpSpPr>
        <p:sp>
          <p:nvSpPr>
            <p:cNvPr id="101" name="Freeform 45">
              <a:extLst>
                <a:ext uri="{FF2B5EF4-FFF2-40B4-BE49-F238E27FC236}">
                  <a16:creationId xmlns:a16="http://schemas.microsoft.com/office/drawing/2014/main" id="{0BCF9658-5BBE-47A8-AB38-15E9FA317628}"/>
                </a:ext>
              </a:extLst>
            </p:cNvPr>
            <p:cNvSpPr>
              <a:spLocks noEditPoints="1"/>
            </p:cNvSpPr>
            <p:nvPr/>
          </p:nvSpPr>
          <p:spPr bwMode="auto">
            <a:xfrm>
              <a:off x="6848426" y="1616908"/>
              <a:ext cx="299554" cy="28786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102" name="Text Placeholder 3">
              <a:extLst>
                <a:ext uri="{FF2B5EF4-FFF2-40B4-BE49-F238E27FC236}">
                  <a16:creationId xmlns:a16="http://schemas.microsoft.com/office/drawing/2014/main" id="{FA20CF12-FB2E-4F13-BBCA-EACDE103DD16}"/>
                </a:ext>
              </a:extLst>
            </p:cNvPr>
            <p:cNvSpPr txBox="1">
              <a:spLocks/>
            </p:cNvSpPr>
            <p:nvPr/>
          </p:nvSpPr>
          <p:spPr>
            <a:xfrm>
              <a:off x="7208598" y="1642718"/>
              <a:ext cx="1616406" cy="21544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7F7F7F"/>
                  </a:solidFill>
                  <a:effectLst/>
                  <a:uLnTx/>
                  <a:uFillTx/>
                  <a:latin typeface="Calibri Light" panose="020F0302020204030204"/>
                  <a:ea typeface="+mn-ea"/>
                  <a:cs typeface="+mn-cs"/>
                </a:rPr>
                <a:t>Marketing Message</a:t>
              </a:r>
            </a:p>
          </p:txBody>
        </p:sp>
      </p:grpSp>
      <p:grpSp>
        <p:nvGrpSpPr>
          <p:cNvPr id="103" name="Group 102">
            <a:extLst>
              <a:ext uri="{FF2B5EF4-FFF2-40B4-BE49-F238E27FC236}">
                <a16:creationId xmlns:a16="http://schemas.microsoft.com/office/drawing/2014/main" id="{A09245D7-1A20-4281-9166-157F530E6218}"/>
              </a:ext>
            </a:extLst>
          </p:cNvPr>
          <p:cNvGrpSpPr/>
          <p:nvPr/>
        </p:nvGrpSpPr>
        <p:grpSpPr>
          <a:xfrm>
            <a:off x="8700207" y="4356670"/>
            <a:ext cx="1976578" cy="287865"/>
            <a:chOff x="6848426" y="1616908"/>
            <a:chExt cx="1976578" cy="287865"/>
          </a:xfrm>
        </p:grpSpPr>
        <p:sp>
          <p:nvSpPr>
            <p:cNvPr id="104" name="Freeform 45">
              <a:extLst>
                <a:ext uri="{FF2B5EF4-FFF2-40B4-BE49-F238E27FC236}">
                  <a16:creationId xmlns:a16="http://schemas.microsoft.com/office/drawing/2014/main" id="{E4FE0DAF-8643-4767-81B8-897365A9538A}"/>
                </a:ext>
              </a:extLst>
            </p:cNvPr>
            <p:cNvSpPr>
              <a:spLocks noEditPoints="1"/>
            </p:cNvSpPr>
            <p:nvPr/>
          </p:nvSpPr>
          <p:spPr bwMode="auto">
            <a:xfrm>
              <a:off x="6848426" y="1616908"/>
              <a:ext cx="299554" cy="28786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105" name="Text Placeholder 3">
              <a:extLst>
                <a:ext uri="{FF2B5EF4-FFF2-40B4-BE49-F238E27FC236}">
                  <a16:creationId xmlns:a16="http://schemas.microsoft.com/office/drawing/2014/main" id="{3E8AF970-C958-44C5-8453-D355AD17A81B}"/>
                </a:ext>
              </a:extLst>
            </p:cNvPr>
            <p:cNvSpPr txBox="1">
              <a:spLocks/>
            </p:cNvSpPr>
            <p:nvPr/>
          </p:nvSpPr>
          <p:spPr>
            <a:xfrm>
              <a:off x="7208598" y="1642718"/>
              <a:ext cx="1616406" cy="21544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7F7F7F"/>
                  </a:solidFill>
                  <a:effectLst/>
                  <a:uLnTx/>
                  <a:uFillTx/>
                  <a:latin typeface="Calibri Light" panose="020F0302020204030204"/>
                  <a:ea typeface="+mn-ea"/>
                  <a:cs typeface="+mn-cs"/>
                </a:rPr>
                <a:t>Marketing Frequency</a:t>
              </a:r>
            </a:p>
          </p:txBody>
        </p:sp>
      </p:grpSp>
      <p:grpSp>
        <p:nvGrpSpPr>
          <p:cNvPr id="106" name="Group 105">
            <a:extLst>
              <a:ext uri="{FF2B5EF4-FFF2-40B4-BE49-F238E27FC236}">
                <a16:creationId xmlns:a16="http://schemas.microsoft.com/office/drawing/2014/main" id="{AABA86A2-EE77-499A-8CAB-1424B608479B}"/>
              </a:ext>
            </a:extLst>
          </p:cNvPr>
          <p:cNvGrpSpPr/>
          <p:nvPr/>
        </p:nvGrpSpPr>
        <p:grpSpPr>
          <a:xfrm>
            <a:off x="1202457" y="3088427"/>
            <a:ext cx="2001148" cy="287865"/>
            <a:chOff x="3854497" y="1963377"/>
            <a:chExt cx="1800858" cy="287865"/>
          </a:xfrm>
        </p:grpSpPr>
        <p:sp>
          <p:nvSpPr>
            <p:cNvPr id="107" name="Freeform 45">
              <a:extLst>
                <a:ext uri="{FF2B5EF4-FFF2-40B4-BE49-F238E27FC236}">
                  <a16:creationId xmlns:a16="http://schemas.microsoft.com/office/drawing/2014/main" id="{F8047313-92BE-40F0-9784-C3A98F9D7DC2}"/>
                </a:ext>
              </a:extLst>
            </p:cNvPr>
            <p:cNvSpPr>
              <a:spLocks noEditPoints="1"/>
            </p:cNvSpPr>
            <p:nvPr/>
          </p:nvSpPr>
          <p:spPr bwMode="auto">
            <a:xfrm>
              <a:off x="5355801" y="1963377"/>
              <a:ext cx="299554" cy="28786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C00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108" name="Text Placeholder 3">
              <a:extLst>
                <a:ext uri="{FF2B5EF4-FFF2-40B4-BE49-F238E27FC236}">
                  <a16:creationId xmlns:a16="http://schemas.microsoft.com/office/drawing/2014/main" id="{7222588B-AED3-44C2-B50B-1C79192B6C88}"/>
                </a:ext>
              </a:extLst>
            </p:cNvPr>
            <p:cNvSpPr txBox="1">
              <a:spLocks/>
            </p:cNvSpPr>
            <p:nvPr/>
          </p:nvSpPr>
          <p:spPr>
            <a:xfrm>
              <a:off x="3854497" y="2013920"/>
              <a:ext cx="1418918" cy="21544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0000"/>
                  </a:solidFill>
                  <a:effectLst/>
                  <a:uLnTx/>
                  <a:uFillTx/>
                  <a:latin typeface="Calibri Light" panose="020F0302020204030204"/>
                  <a:ea typeface="+mn-ea"/>
                  <a:cs typeface="+mn-cs"/>
                </a:rPr>
                <a:t>Competitor Products</a:t>
              </a:r>
            </a:p>
          </p:txBody>
        </p:sp>
      </p:grpSp>
      <p:grpSp>
        <p:nvGrpSpPr>
          <p:cNvPr id="109" name="Group 108">
            <a:extLst>
              <a:ext uri="{FF2B5EF4-FFF2-40B4-BE49-F238E27FC236}">
                <a16:creationId xmlns:a16="http://schemas.microsoft.com/office/drawing/2014/main" id="{3705364D-48F0-4924-8C82-B19BDF979F97}"/>
              </a:ext>
            </a:extLst>
          </p:cNvPr>
          <p:cNvGrpSpPr/>
          <p:nvPr/>
        </p:nvGrpSpPr>
        <p:grpSpPr>
          <a:xfrm>
            <a:off x="888017" y="3516538"/>
            <a:ext cx="2001148" cy="287865"/>
            <a:chOff x="3854497" y="1986757"/>
            <a:chExt cx="1800858" cy="287865"/>
          </a:xfrm>
        </p:grpSpPr>
        <p:sp>
          <p:nvSpPr>
            <p:cNvPr id="110" name="Freeform 45">
              <a:extLst>
                <a:ext uri="{FF2B5EF4-FFF2-40B4-BE49-F238E27FC236}">
                  <a16:creationId xmlns:a16="http://schemas.microsoft.com/office/drawing/2014/main" id="{3AEDA112-AC5F-4E33-9178-A5ADECF7F3BD}"/>
                </a:ext>
              </a:extLst>
            </p:cNvPr>
            <p:cNvSpPr>
              <a:spLocks noEditPoints="1"/>
            </p:cNvSpPr>
            <p:nvPr/>
          </p:nvSpPr>
          <p:spPr bwMode="auto">
            <a:xfrm>
              <a:off x="5355801" y="1986757"/>
              <a:ext cx="299554" cy="28786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C00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111" name="Text Placeholder 3">
              <a:extLst>
                <a:ext uri="{FF2B5EF4-FFF2-40B4-BE49-F238E27FC236}">
                  <a16:creationId xmlns:a16="http://schemas.microsoft.com/office/drawing/2014/main" id="{C9035077-4A3F-46CE-B696-3E14D23C7160}"/>
                </a:ext>
              </a:extLst>
            </p:cNvPr>
            <p:cNvSpPr txBox="1">
              <a:spLocks/>
            </p:cNvSpPr>
            <p:nvPr/>
          </p:nvSpPr>
          <p:spPr>
            <a:xfrm>
              <a:off x="3854497" y="2013920"/>
              <a:ext cx="1418918" cy="21544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0000"/>
                  </a:solidFill>
                  <a:effectLst/>
                  <a:uLnTx/>
                  <a:uFillTx/>
                  <a:latin typeface="Calibri Light" panose="020F0302020204030204"/>
                  <a:ea typeface="+mn-ea"/>
                  <a:cs typeface="+mn-cs"/>
                </a:rPr>
                <a:t>Competitor Marketing</a:t>
              </a:r>
            </a:p>
          </p:txBody>
        </p:sp>
      </p:grpSp>
      <p:grpSp>
        <p:nvGrpSpPr>
          <p:cNvPr id="112" name="Group 111">
            <a:extLst>
              <a:ext uri="{FF2B5EF4-FFF2-40B4-BE49-F238E27FC236}">
                <a16:creationId xmlns:a16="http://schemas.microsoft.com/office/drawing/2014/main" id="{64DA1236-E6A8-4DB0-AAD3-40D4D2A72372}"/>
              </a:ext>
            </a:extLst>
          </p:cNvPr>
          <p:cNvGrpSpPr/>
          <p:nvPr/>
        </p:nvGrpSpPr>
        <p:grpSpPr>
          <a:xfrm>
            <a:off x="1205677" y="3943301"/>
            <a:ext cx="2001148" cy="287865"/>
            <a:chOff x="3854497" y="1986757"/>
            <a:chExt cx="1800858" cy="287865"/>
          </a:xfrm>
        </p:grpSpPr>
        <p:sp>
          <p:nvSpPr>
            <p:cNvPr id="113" name="Freeform 45">
              <a:extLst>
                <a:ext uri="{FF2B5EF4-FFF2-40B4-BE49-F238E27FC236}">
                  <a16:creationId xmlns:a16="http://schemas.microsoft.com/office/drawing/2014/main" id="{E6407EA8-8EB5-4B7B-BF9D-003381F80F11}"/>
                </a:ext>
              </a:extLst>
            </p:cNvPr>
            <p:cNvSpPr>
              <a:spLocks noEditPoints="1"/>
            </p:cNvSpPr>
            <p:nvPr/>
          </p:nvSpPr>
          <p:spPr bwMode="auto">
            <a:xfrm>
              <a:off x="5355801" y="1986757"/>
              <a:ext cx="299554" cy="28786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C00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114" name="Text Placeholder 3">
              <a:extLst>
                <a:ext uri="{FF2B5EF4-FFF2-40B4-BE49-F238E27FC236}">
                  <a16:creationId xmlns:a16="http://schemas.microsoft.com/office/drawing/2014/main" id="{CF8F7E5A-28D7-4A20-A5F2-D9EF20633CF1}"/>
                </a:ext>
              </a:extLst>
            </p:cNvPr>
            <p:cNvSpPr txBox="1">
              <a:spLocks/>
            </p:cNvSpPr>
            <p:nvPr/>
          </p:nvSpPr>
          <p:spPr>
            <a:xfrm>
              <a:off x="3854497" y="2013920"/>
              <a:ext cx="1418918" cy="21544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0000"/>
                  </a:solidFill>
                  <a:effectLst/>
                  <a:uLnTx/>
                  <a:uFillTx/>
                  <a:latin typeface="Calibri Light" panose="020F0302020204030204"/>
                  <a:ea typeface="+mn-ea"/>
                  <a:cs typeface="+mn-cs"/>
                </a:rPr>
                <a:t>Competitor Pricing</a:t>
              </a:r>
            </a:p>
          </p:txBody>
        </p:sp>
      </p:grpSp>
      <p:grpSp>
        <p:nvGrpSpPr>
          <p:cNvPr id="115" name="Group 114">
            <a:extLst>
              <a:ext uri="{FF2B5EF4-FFF2-40B4-BE49-F238E27FC236}">
                <a16:creationId xmlns:a16="http://schemas.microsoft.com/office/drawing/2014/main" id="{3430D58C-069C-4ED1-930B-627A0E8A10C2}"/>
              </a:ext>
            </a:extLst>
          </p:cNvPr>
          <p:cNvGrpSpPr/>
          <p:nvPr/>
        </p:nvGrpSpPr>
        <p:grpSpPr>
          <a:xfrm>
            <a:off x="9037756" y="3078483"/>
            <a:ext cx="1976578" cy="287865"/>
            <a:chOff x="6848426" y="1616908"/>
            <a:chExt cx="1976578" cy="287865"/>
          </a:xfrm>
        </p:grpSpPr>
        <p:sp>
          <p:nvSpPr>
            <p:cNvPr id="116" name="Freeform 45">
              <a:extLst>
                <a:ext uri="{FF2B5EF4-FFF2-40B4-BE49-F238E27FC236}">
                  <a16:creationId xmlns:a16="http://schemas.microsoft.com/office/drawing/2014/main" id="{7E55A282-8751-4A5E-8D42-859E30BD20D9}"/>
                </a:ext>
              </a:extLst>
            </p:cNvPr>
            <p:cNvSpPr>
              <a:spLocks noEditPoints="1"/>
            </p:cNvSpPr>
            <p:nvPr/>
          </p:nvSpPr>
          <p:spPr bwMode="auto">
            <a:xfrm>
              <a:off x="6848426" y="1616908"/>
              <a:ext cx="299554" cy="28786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117" name="Text Placeholder 3">
              <a:extLst>
                <a:ext uri="{FF2B5EF4-FFF2-40B4-BE49-F238E27FC236}">
                  <a16:creationId xmlns:a16="http://schemas.microsoft.com/office/drawing/2014/main" id="{0807B4E3-625C-4D29-91B7-83E90738E3CD}"/>
                </a:ext>
              </a:extLst>
            </p:cNvPr>
            <p:cNvSpPr txBox="1">
              <a:spLocks/>
            </p:cNvSpPr>
            <p:nvPr/>
          </p:nvSpPr>
          <p:spPr>
            <a:xfrm>
              <a:off x="7208598" y="1642718"/>
              <a:ext cx="1616406" cy="21544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7F7F7F"/>
                  </a:solidFill>
                  <a:effectLst/>
                  <a:uLnTx/>
                  <a:uFillTx/>
                  <a:latin typeface="Calibri Light" panose="020F0302020204030204"/>
                  <a:ea typeface="+mn-ea"/>
                  <a:cs typeface="+mn-cs"/>
                </a:rPr>
                <a:t>Product Availability</a:t>
              </a:r>
            </a:p>
          </p:txBody>
        </p:sp>
      </p:grpSp>
      <p:grpSp>
        <p:nvGrpSpPr>
          <p:cNvPr id="118" name="Group 117">
            <a:extLst>
              <a:ext uri="{FF2B5EF4-FFF2-40B4-BE49-F238E27FC236}">
                <a16:creationId xmlns:a16="http://schemas.microsoft.com/office/drawing/2014/main" id="{BFE6FBBD-2FF0-4514-9D70-20FC9E57D9EE}"/>
              </a:ext>
            </a:extLst>
          </p:cNvPr>
          <p:cNvGrpSpPr/>
          <p:nvPr/>
        </p:nvGrpSpPr>
        <p:grpSpPr>
          <a:xfrm>
            <a:off x="8700207" y="2698829"/>
            <a:ext cx="1976578" cy="287865"/>
            <a:chOff x="6848426" y="1616908"/>
            <a:chExt cx="1976578" cy="287865"/>
          </a:xfrm>
        </p:grpSpPr>
        <p:sp>
          <p:nvSpPr>
            <p:cNvPr id="119" name="Freeform 45">
              <a:extLst>
                <a:ext uri="{FF2B5EF4-FFF2-40B4-BE49-F238E27FC236}">
                  <a16:creationId xmlns:a16="http://schemas.microsoft.com/office/drawing/2014/main" id="{BA35EDCF-6470-4E2F-9D41-A4CE5F378C00}"/>
                </a:ext>
              </a:extLst>
            </p:cNvPr>
            <p:cNvSpPr>
              <a:spLocks noEditPoints="1"/>
            </p:cNvSpPr>
            <p:nvPr/>
          </p:nvSpPr>
          <p:spPr bwMode="auto">
            <a:xfrm>
              <a:off x="6848426" y="1616908"/>
              <a:ext cx="299554" cy="28786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120" name="Text Placeholder 3">
              <a:extLst>
                <a:ext uri="{FF2B5EF4-FFF2-40B4-BE49-F238E27FC236}">
                  <a16:creationId xmlns:a16="http://schemas.microsoft.com/office/drawing/2014/main" id="{89B610F2-EA02-4EA2-84A8-7033F87147F1}"/>
                </a:ext>
              </a:extLst>
            </p:cNvPr>
            <p:cNvSpPr txBox="1">
              <a:spLocks/>
            </p:cNvSpPr>
            <p:nvPr/>
          </p:nvSpPr>
          <p:spPr>
            <a:xfrm>
              <a:off x="7208598" y="1642718"/>
              <a:ext cx="1616406" cy="21544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7F7F7F"/>
                  </a:solidFill>
                  <a:effectLst/>
                  <a:uLnTx/>
                  <a:uFillTx/>
                  <a:latin typeface="Calibri Light" panose="020F0302020204030204"/>
                  <a:ea typeface="+mn-ea"/>
                  <a:cs typeface="+mn-cs"/>
                </a:rPr>
                <a:t>Product Pricing</a:t>
              </a:r>
            </a:p>
          </p:txBody>
        </p:sp>
      </p:grpSp>
      <p:grpSp>
        <p:nvGrpSpPr>
          <p:cNvPr id="121" name="Group 120">
            <a:extLst>
              <a:ext uri="{FF2B5EF4-FFF2-40B4-BE49-F238E27FC236}">
                <a16:creationId xmlns:a16="http://schemas.microsoft.com/office/drawing/2014/main" id="{C37C966F-833E-40C2-B425-1707AD65FFE5}"/>
              </a:ext>
            </a:extLst>
          </p:cNvPr>
          <p:cNvGrpSpPr/>
          <p:nvPr/>
        </p:nvGrpSpPr>
        <p:grpSpPr>
          <a:xfrm>
            <a:off x="1464172" y="4310059"/>
            <a:ext cx="2001148" cy="287865"/>
            <a:chOff x="3854497" y="1986757"/>
            <a:chExt cx="1800858" cy="287865"/>
          </a:xfrm>
        </p:grpSpPr>
        <p:sp>
          <p:nvSpPr>
            <p:cNvPr id="122" name="Freeform 45">
              <a:extLst>
                <a:ext uri="{FF2B5EF4-FFF2-40B4-BE49-F238E27FC236}">
                  <a16:creationId xmlns:a16="http://schemas.microsoft.com/office/drawing/2014/main" id="{3D61DE38-8FA6-45FB-96FF-F8017D5B260E}"/>
                </a:ext>
              </a:extLst>
            </p:cNvPr>
            <p:cNvSpPr>
              <a:spLocks noEditPoints="1"/>
            </p:cNvSpPr>
            <p:nvPr/>
          </p:nvSpPr>
          <p:spPr bwMode="auto">
            <a:xfrm>
              <a:off x="5355801" y="1986757"/>
              <a:ext cx="299554" cy="28786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C00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123" name="Text Placeholder 3">
              <a:extLst>
                <a:ext uri="{FF2B5EF4-FFF2-40B4-BE49-F238E27FC236}">
                  <a16:creationId xmlns:a16="http://schemas.microsoft.com/office/drawing/2014/main" id="{365F4233-881A-4374-B27A-DC16DB7FB2AA}"/>
                </a:ext>
              </a:extLst>
            </p:cNvPr>
            <p:cNvSpPr txBox="1">
              <a:spLocks/>
            </p:cNvSpPr>
            <p:nvPr/>
          </p:nvSpPr>
          <p:spPr>
            <a:xfrm>
              <a:off x="3854497" y="2013920"/>
              <a:ext cx="1418918" cy="21544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0000"/>
                  </a:solidFill>
                  <a:effectLst/>
                  <a:uLnTx/>
                  <a:uFillTx/>
                  <a:latin typeface="Calibri Light" panose="020F0302020204030204"/>
                  <a:ea typeface="+mn-ea"/>
                  <a:cs typeface="+mn-cs"/>
                </a:rPr>
                <a:t>Temperature</a:t>
              </a:r>
            </a:p>
          </p:txBody>
        </p:sp>
      </p:grpSp>
      <p:grpSp>
        <p:nvGrpSpPr>
          <p:cNvPr id="124" name="Group 123">
            <a:extLst>
              <a:ext uri="{FF2B5EF4-FFF2-40B4-BE49-F238E27FC236}">
                <a16:creationId xmlns:a16="http://schemas.microsoft.com/office/drawing/2014/main" id="{BAE284E4-3FA7-4095-A1D2-D8DDA5D048FD}"/>
              </a:ext>
            </a:extLst>
          </p:cNvPr>
          <p:cNvGrpSpPr/>
          <p:nvPr/>
        </p:nvGrpSpPr>
        <p:grpSpPr>
          <a:xfrm>
            <a:off x="1474554" y="2691338"/>
            <a:ext cx="2001148" cy="287865"/>
            <a:chOff x="3854497" y="1986757"/>
            <a:chExt cx="1800858" cy="287865"/>
          </a:xfrm>
        </p:grpSpPr>
        <p:sp>
          <p:nvSpPr>
            <p:cNvPr id="125" name="Freeform 45">
              <a:extLst>
                <a:ext uri="{FF2B5EF4-FFF2-40B4-BE49-F238E27FC236}">
                  <a16:creationId xmlns:a16="http://schemas.microsoft.com/office/drawing/2014/main" id="{A2154115-C951-417A-B4FC-849D574EC9F5}"/>
                </a:ext>
              </a:extLst>
            </p:cNvPr>
            <p:cNvSpPr>
              <a:spLocks noEditPoints="1"/>
            </p:cNvSpPr>
            <p:nvPr/>
          </p:nvSpPr>
          <p:spPr bwMode="auto">
            <a:xfrm>
              <a:off x="5355801" y="1986757"/>
              <a:ext cx="299554" cy="28786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C00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126" name="Text Placeholder 3">
              <a:extLst>
                <a:ext uri="{FF2B5EF4-FFF2-40B4-BE49-F238E27FC236}">
                  <a16:creationId xmlns:a16="http://schemas.microsoft.com/office/drawing/2014/main" id="{79010E19-48F3-4972-8580-B1A9DA50CB96}"/>
                </a:ext>
              </a:extLst>
            </p:cNvPr>
            <p:cNvSpPr txBox="1">
              <a:spLocks/>
            </p:cNvSpPr>
            <p:nvPr/>
          </p:nvSpPr>
          <p:spPr>
            <a:xfrm>
              <a:off x="3854497" y="2013920"/>
              <a:ext cx="1418918" cy="21544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C00000"/>
                  </a:solidFill>
                  <a:latin typeface="Calibri Light" panose="020F0302020204030204"/>
                </a:rPr>
                <a:t>Economic Conditions</a:t>
              </a:r>
              <a:endParaRPr kumimoji="0" lang="en-US" sz="1400" b="1" i="0" u="none" strike="noStrike" kern="1200" cap="none" spc="0" normalizeH="0" baseline="0" noProof="0" dirty="0">
                <a:ln>
                  <a:noFill/>
                </a:ln>
                <a:solidFill>
                  <a:srgbClr val="C00000"/>
                </a:solidFill>
                <a:effectLst/>
                <a:uLnTx/>
                <a:uFillTx/>
                <a:latin typeface="Calibri Light" panose="020F0302020204030204"/>
                <a:ea typeface="+mn-ea"/>
                <a:cs typeface="+mn-cs"/>
              </a:endParaRPr>
            </a:p>
          </p:txBody>
        </p:sp>
      </p:grpSp>
    </p:spTree>
    <p:extLst>
      <p:ext uri="{BB962C8B-B14F-4D97-AF65-F5344CB8AC3E}">
        <p14:creationId xmlns:p14="http://schemas.microsoft.com/office/powerpoint/2010/main" val="979146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barn(inVertical)">
                                      <p:cBhvr>
                                        <p:cTn id="12" dur="500"/>
                                        <p:tgtEl>
                                          <p:spTgt spid="82"/>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400"/>
                                        <p:tgtEl>
                                          <p:spTgt spid="56"/>
                                        </p:tgtEl>
                                      </p:cBhvr>
                                    </p:animEffect>
                                  </p:childTnLst>
                                </p:cTn>
                              </p:par>
                            </p:childTnLst>
                          </p:cTn>
                        </p:par>
                        <p:par>
                          <p:cTn id="17" fill="hold">
                            <p:stCondLst>
                              <p:cond delay="900"/>
                            </p:stCondLst>
                            <p:childTnLst>
                              <p:par>
                                <p:cTn id="18" presetID="10" presetClass="entr" presetSubtype="0" fill="hold" nodeType="after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400"/>
                                        <p:tgtEl>
                                          <p:spTgt spid="53"/>
                                        </p:tgtEl>
                                      </p:cBhvr>
                                    </p:animEffect>
                                  </p:childTnLst>
                                </p:cTn>
                              </p:par>
                            </p:childTnLst>
                          </p:cTn>
                        </p:par>
                        <p:par>
                          <p:cTn id="21" fill="hold">
                            <p:stCondLst>
                              <p:cond delay="1300"/>
                            </p:stCondLst>
                            <p:childTnLst>
                              <p:par>
                                <p:cTn id="22" presetID="10" presetClass="entr" presetSubtype="0" fill="hold" nodeType="after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fade">
                                      <p:cBhvr>
                                        <p:cTn id="24" dur="400"/>
                                        <p:tgtEl>
                                          <p:spTgt spid="62"/>
                                        </p:tgtEl>
                                      </p:cBhvr>
                                    </p:animEffect>
                                  </p:childTnLst>
                                </p:cTn>
                              </p:par>
                            </p:childTnLst>
                          </p:cTn>
                        </p:par>
                        <p:par>
                          <p:cTn id="25" fill="hold">
                            <p:stCondLst>
                              <p:cond delay="1700"/>
                            </p:stCondLst>
                            <p:childTnLst>
                              <p:par>
                                <p:cTn id="26" presetID="10" presetClass="entr" presetSubtype="0" fill="hold" nodeType="afterEffect">
                                  <p:stCondLst>
                                    <p:cond delay="0"/>
                                  </p:stCondLst>
                                  <p:childTnLst>
                                    <p:set>
                                      <p:cBhvr>
                                        <p:cTn id="27" dur="1" fill="hold">
                                          <p:stCondLst>
                                            <p:cond delay="0"/>
                                          </p:stCondLst>
                                        </p:cTn>
                                        <p:tgtEl>
                                          <p:spTgt spid="59"/>
                                        </p:tgtEl>
                                        <p:attrNameLst>
                                          <p:attrName>style.visibility</p:attrName>
                                        </p:attrNameLst>
                                      </p:cBhvr>
                                      <p:to>
                                        <p:strVal val="visible"/>
                                      </p:to>
                                    </p:set>
                                    <p:animEffect transition="in" filter="fade">
                                      <p:cBhvr>
                                        <p:cTn id="28" dur="400"/>
                                        <p:tgtEl>
                                          <p:spTgt spid="59"/>
                                        </p:tgtEl>
                                      </p:cBhvr>
                                    </p:animEffect>
                                  </p:childTnLst>
                                </p:cTn>
                              </p:par>
                            </p:childTnLst>
                          </p:cTn>
                        </p:par>
                        <p:par>
                          <p:cTn id="29" fill="hold">
                            <p:stCondLst>
                              <p:cond delay="2100"/>
                            </p:stCondLst>
                            <p:childTnLst>
                              <p:par>
                                <p:cTn id="30" presetID="10" presetClass="entr" presetSubtype="0" fill="hold" nodeType="after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fade">
                                      <p:cBhvr>
                                        <p:cTn id="32" dur="400"/>
                                        <p:tgtEl>
                                          <p:spTgt spid="65"/>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fade">
                                      <p:cBhvr>
                                        <p:cTn id="36" dur="400"/>
                                        <p:tgtEl>
                                          <p:spTgt spid="50"/>
                                        </p:tgtEl>
                                      </p:cBhvr>
                                    </p:animEffect>
                                  </p:childTnLst>
                                </p:cTn>
                              </p:par>
                            </p:childTnLst>
                          </p:cTn>
                        </p:par>
                        <p:par>
                          <p:cTn id="37" fill="hold">
                            <p:stCondLst>
                              <p:cond delay="2900"/>
                            </p:stCondLst>
                            <p:childTnLst>
                              <p:par>
                                <p:cTn id="38" presetID="10" presetClass="entr" presetSubtype="0" fill="hold" grpId="0" nodeType="afterEffect">
                                  <p:stCondLst>
                                    <p:cond delay="0"/>
                                  </p:stCondLst>
                                  <p:childTnLst>
                                    <p:set>
                                      <p:cBhvr>
                                        <p:cTn id="39" dur="1" fill="hold">
                                          <p:stCondLst>
                                            <p:cond delay="0"/>
                                          </p:stCondLst>
                                        </p:cTn>
                                        <p:tgtEl>
                                          <p:spTgt spid="96"/>
                                        </p:tgtEl>
                                        <p:attrNameLst>
                                          <p:attrName>style.visibility</p:attrName>
                                        </p:attrNameLst>
                                      </p:cBhvr>
                                      <p:to>
                                        <p:strVal val="visible"/>
                                      </p:to>
                                    </p:set>
                                    <p:animEffect transition="in" filter="fade">
                                      <p:cBhvr>
                                        <p:cTn id="40" dur="500"/>
                                        <p:tgtEl>
                                          <p:spTgt spid="96"/>
                                        </p:tgtEl>
                                      </p:cBhvr>
                                    </p:animEffect>
                                  </p:childTnLst>
                                </p:cTn>
                              </p:par>
                            </p:childTnLst>
                          </p:cTn>
                        </p:par>
                        <p:par>
                          <p:cTn id="41" fill="hold">
                            <p:stCondLst>
                              <p:cond delay="3400"/>
                            </p:stCondLst>
                            <p:childTnLst>
                              <p:par>
                                <p:cTn id="42" presetID="10" presetClass="entr" presetSubtype="0" fill="hold" grpId="0" nodeType="afterEffect">
                                  <p:stCondLst>
                                    <p:cond delay="0"/>
                                  </p:stCondLst>
                                  <p:childTnLst>
                                    <p:set>
                                      <p:cBhvr>
                                        <p:cTn id="43" dur="1" fill="hold">
                                          <p:stCondLst>
                                            <p:cond delay="0"/>
                                          </p:stCondLst>
                                        </p:cTn>
                                        <p:tgtEl>
                                          <p:spTgt spid="68"/>
                                        </p:tgtEl>
                                        <p:attrNameLst>
                                          <p:attrName>style.visibility</p:attrName>
                                        </p:attrNameLst>
                                      </p:cBhvr>
                                      <p:to>
                                        <p:strVal val="visible"/>
                                      </p:to>
                                    </p:set>
                                    <p:animEffect transition="in" filter="fade">
                                      <p:cBhvr>
                                        <p:cTn id="44" dur="500"/>
                                        <p:tgtEl>
                                          <p:spTgt spid="6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9"/>
                                        </p:tgtEl>
                                        <p:attrNameLst>
                                          <p:attrName>style.visibility</p:attrName>
                                        </p:attrNameLst>
                                      </p:cBhvr>
                                      <p:to>
                                        <p:strVal val="visible"/>
                                      </p:to>
                                    </p:set>
                                    <p:animEffect transition="in" filter="fade">
                                      <p:cBhvr>
                                        <p:cTn id="49" dur="1000"/>
                                        <p:tgtEl>
                                          <p:spTgt spid="6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74"/>
                                        </p:tgtEl>
                                        <p:attrNameLst>
                                          <p:attrName>style.visibility</p:attrName>
                                        </p:attrNameLst>
                                      </p:cBhvr>
                                      <p:to>
                                        <p:strVal val="visible"/>
                                      </p:to>
                                    </p:set>
                                    <p:animEffect transition="in" filter="fade">
                                      <p:cBhvr>
                                        <p:cTn id="54" dur="1000"/>
                                        <p:tgtEl>
                                          <p:spTgt spid="74"/>
                                        </p:tgtEl>
                                      </p:cBhvr>
                                    </p:animEffect>
                                  </p:childTnLst>
                                </p:cTn>
                              </p:par>
                            </p:childTnLst>
                          </p:cTn>
                        </p:par>
                        <p:par>
                          <p:cTn id="55" fill="hold">
                            <p:stCondLst>
                              <p:cond delay="1000"/>
                            </p:stCondLst>
                            <p:childTnLst>
                              <p:par>
                                <p:cTn id="56" presetID="10" presetClass="entr" presetSubtype="0" fill="hold" nodeType="afterEffect">
                                  <p:stCondLst>
                                    <p:cond delay="0"/>
                                  </p:stCondLst>
                                  <p:childTnLst>
                                    <p:set>
                                      <p:cBhvr>
                                        <p:cTn id="57" dur="1" fill="hold">
                                          <p:stCondLst>
                                            <p:cond delay="0"/>
                                          </p:stCondLst>
                                        </p:cTn>
                                        <p:tgtEl>
                                          <p:spTgt spid="97"/>
                                        </p:tgtEl>
                                        <p:attrNameLst>
                                          <p:attrName>style.visibility</p:attrName>
                                        </p:attrNameLst>
                                      </p:cBhvr>
                                      <p:to>
                                        <p:strVal val="visible"/>
                                      </p:to>
                                    </p:set>
                                    <p:animEffect transition="in" filter="fade">
                                      <p:cBhvr>
                                        <p:cTn id="58" dur="400"/>
                                        <p:tgtEl>
                                          <p:spTgt spid="97"/>
                                        </p:tgtEl>
                                      </p:cBhvr>
                                    </p:animEffect>
                                  </p:childTnLst>
                                </p:cTn>
                              </p:par>
                            </p:childTnLst>
                          </p:cTn>
                        </p:par>
                        <p:par>
                          <p:cTn id="59" fill="hold">
                            <p:stCondLst>
                              <p:cond delay="1400"/>
                            </p:stCondLst>
                            <p:childTnLst>
                              <p:par>
                                <p:cTn id="60" presetID="10" presetClass="entr" presetSubtype="0" fill="hold" nodeType="afterEffect">
                                  <p:stCondLst>
                                    <p:cond delay="0"/>
                                  </p:stCondLst>
                                  <p:childTnLst>
                                    <p:set>
                                      <p:cBhvr>
                                        <p:cTn id="61" dur="1" fill="hold">
                                          <p:stCondLst>
                                            <p:cond delay="0"/>
                                          </p:stCondLst>
                                        </p:cTn>
                                        <p:tgtEl>
                                          <p:spTgt spid="100"/>
                                        </p:tgtEl>
                                        <p:attrNameLst>
                                          <p:attrName>style.visibility</p:attrName>
                                        </p:attrNameLst>
                                      </p:cBhvr>
                                      <p:to>
                                        <p:strVal val="visible"/>
                                      </p:to>
                                    </p:set>
                                    <p:animEffect transition="in" filter="fade">
                                      <p:cBhvr>
                                        <p:cTn id="62" dur="400"/>
                                        <p:tgtEl>
                                          <p:spTgt spid="100"/>
                                        </p:tgtEl>
                                      </p:cBhvr>
                                    </p:animEffect>
                                  </p:childTnLst>
                                </p:cTn>
                              </p:par>
                            </p:childTnLst>
                          </p:cTn>
                        </p:par>
                        <p:par>
                          <p:cTn id="63" fill="hold">
                            <p:stCondLst>
                              <p:cond delay="1800"/>
                            </p:stCondLst>
                            <p:childTnLst>
                              <p:par>
                                <p:cTn id="64" presetID="10" presetClass="entr" presetSubtype="0" fill="hold" nodeType="afterEffect">
                                  <p:stCondLst>
                                    <p:cond delay="0"/>
                                  </p:stCondLst>
                                  <p:childTnLst>
                                    <p:set>
                                      <p:cBhvr>
                                        <p:cTn id="65" dur="1" fill="hold">
                                          <p:stCondLst>
                                            <p:cond delay="0"/>
                                          </p:stCondLst>
                                        </p:cTn>
                                        <p:tgtEl>
                                          <p:spTgt spid="103"/>
                                        </p:tgtEl>
                                        <p:attrNameLst>
                                          <p:attrName>style.visibility</p:attrName>
                                        </p:attrNameLst>
                                      </p:cBhvr>
                                      <p:to>
                                        <p:strVal val="visible"/>
                                      </p:to>
                                    </p:set>
                                    <p:animEffect transition="in" filter="fade">
                                      <p:cBhvr>
                                        <p:cTn id="66" dur="400"/>
                                        <p:tgtEl>
                                          <p:spTgt spid="103"/>
                                        </p:tgtEl>
                                      </p:cBhvr>
                                    </p:animEffect>
                                  </p:childTnLst>
                                </p:cTn>
                              </p:par>
                            </p:childTnLst>
                          </p:cTn>
                        </p:par>
                        <p:par>
                          <p:cTn id="67" fill="hold">
                            <p:stCondLst>
                              <p:cond delay="2200"/>
                            </p:stCondLst>
                            <p:childTnLst>
                              <p:par>
                                <p:cTn id="68" presetID="10" presetClass="entr" presetSubtype="0" fill="hold" nodeType="afterEffect">
                                  <p:stCondLst>
                                    <p:cond delay="0"/>
                                  </p:stCondLst>
                                  <p:childTnLst>
                                    <p:set>
                                      <p:cBhvr>
                                        <p:cTn id="69" dur="1" fill="hold">
                                          <p:stCondLst>
                                            <p:cond delay="0"/>
                                          </p:stCondLst>
                                        </p:cTn>
                                        <p:tgtEl>
                                          <p:spTgt spid="106"/>
                                        </p:tgtEl>
                                        <p:attrNameLst>
                                          <p:attrName>style.visibility</p:attrName>
                                        </p:attrNameLst>
                                      </p:cBhvr>
                                      <p:to>
                                        <p:strVal val="visible"/>
                                      </p:to>
                                    </p:set>
                                    <p:animEffect transition="in" filter="fade">
                                      <p:cBhvr>
                                        <p:cTn id="70" dur="400"/>
                                        <p:tgtEl>
                                          <p:spTgt spid="106"/>
                                        </p:tgtEl>
                                      </p:cBhvr>
                                    </p:animEffect>
                                  </p:childTnLst>
                                </p:cTn>
                              </p:par>
                            </p:childTnLst>
                          </p:cTn>
                        </p:par>
                        <p:par>
                          <p:cTn id="71" fill="hold">
                            <p:stCondLst>
                              <p:cond delay="2600"/>
                            </p:stCondLst>
                            <p:childTnLst>
                              <p:par>
                                <p:cTn id="72" presetID="10" presetClass="entr" presetSubtype="0" fill="hold" nodeType="afterEffect">
                                  <p:stCondLst>
                                    <p:cond delay="0"/>
                                  </p:stCondLst>
                                  <p:childTnLst>
                                    <p:set>
                                      <p:cBhvr>
                                        <p:cTn id="73" dur="1" fill="hold">
                                          <p:stCondLst>
                                            <p:cond delay="0"/>
                                          </p:stCondLst>
                                        </p:cTn>
                                        <p:tgtEl>
                                          <p:spTgt spid="109"/>
                                        </p:tgtEl>
                                        <p:attrNameLst>
                                          <p:attrName>style.visibility</p:attrName>
                                        </p:attrNameLst>
                                      </p:cBhvr>
                                      <p:to>
                                        <p:strVal val="visible"/>
                                      </p:to>
                                    </p:set>
                                    <p:animEffect transition="in" filter="fade">
                                      <p:cBhvr>
                                        <p:cTn id="74" dur="400"/>
                                        <p:tgtEl>
                                          <p:spTgt spid="109"/>
                                        </p:tgtEl>
                                      </p:cBhvr>
                                    </p:animEffect>
                                  </p:childTnLst>
                                </p:cTn>
                              </p:par>
                            </p:childTnLst>
                          </p:cTn>
                        </p:par>
                        <p:par>
                          <p:cTn id="75" fill="hold">
                            <p:stCondLst>
                              <p:cond delay="3000"/>
                            </p:stCondLst>
                            <p:childTnLst>
                              <p:par>
                                <p:cTn id="76" presetID="10" presetClass="entr" presetSubtype="0" fill="hold" nodeType="afterEffect">
                                  <p:stCondLst>
                                    <p:cond delay="0"/>
                                  </p:stCondLst>
                                  <p:childTnLst>
                                    <p:set>
                                      <p:cBhvr>
                                        <p:cTn id="77" dur="1" fill="hold">
                                          <p:stCondLst>
                                            <p:cond delay="0"/>
                                          </p:stCondLst>
                                        </p:cTn>
                                        <p:tgtEl>
                                          <p:spTgt spid="112"/>
                                        </p:tgtEl>
                                        <p:attrNameLst>
                                          <p:attrName>style.visibility</p:attrName>
                                        </p:attrNameLst>
                                      </p:cBhvr>
                                      <p:to>
                                        <p:strVal val="visible"/>
                                      </p:to>
                                    </p:set>
                                    <p:animEffect transition="in" filter="fade">
                                      <p:cBhvr>
                                        <p:cTn id="78" dur="400"/>
                                        <p:tgtEl>
                                          <p:spTgt spid="112"/>
                                        </p:tgtEl>
                                      </p:cBhvr>
                                    </p:animEffect>
                                  </p:childTnLst>
                                </p:cTn>
                              </p:par>
                            </p:childTnLst>
                          </p:cTn>
                        </p:par>
                        <p:par>
                          <p:cTn id="79" fill="hold">
                            <p:stCondLst>
                              <p:cond delay="3400"/>
                            </p:stCondLst>
                            <p:childTnLst>
                              <p:par>
                                <p:cTn id="80" presetID="10" presetClass="entr" presetSubtype="0" fill="hold" nodeType="afterEffect">
                                  <p:stCondLst>
                                    <p:cond delay="0"/>
                                  </p:stCondLst>
                                  <p:childTnLst>
                                    <p:set>
                                      <p:cBhvr>
                                        <p:cTn id="81" dur="1" fill="hold">
                                          <p:stCondLst>
                                            <p:cond delay="0"/>
                                          </p:stCondLst>
                                        </p:cTn>
                                        <p:tgtEl>
                                          <p:spTgt spid="115"/>
                                        </p:tgtEl>
                                        <p:attrNameLst>
                                          <p:attrName>style.visibility</p:attrName>
                                        </p:attrNameLst>
                                      </p:cBhvr>
                                      <p:to>
                                        <p:strVal val="visible"/>
                                      </p:to>
                                    </p:set>
                                    <p:animEffect transition="in" filter="fade">
                                      <p:cBhvr>
                                        <p:cTn id="82" dur="400"/>
                                        <p:tgtEl>
                                          <p:spTgt spid="115"/>
                                        </p:tgtEl>
                                      </p:cBhvr>
                                    </p:animEffect>
                                  </p:childTnLst>
                                </p:cTn>
                              </p:par>
                            </p:childTnLst>
                          </p:cTn>
                        </p:par>
                        <p:par>
                          <p:cTn id="83" fill="hold">
                            <p:stCondLst>
                              <p:cond delay="3800"/>
                            </p:stCondLst>
                            <p:childTnLst>
                              <p:par>
                                <p:cTn id="84" presetID="10" presetClass="entr" presetSubtype="0" fill="hold" nodeType="afterEffect">
                                  <p:stCondLst>
                                    <p:cond delay="0"/>
                                  </p:stCondLst>
                                  <p:childTnLst>
                                    <p:set>
                                      <p:cBhvr>
                                        <p:cTn id="85" dur="1" fill="hold">
                                          <p:stCondLst>
                                            <p:cond delay="0"/>
                                          </p:stCondLst>
                                        </p:cTn>
                                        <p:tgtEl>
                                          <p:spTgt spid="118"/>
                                        </p:tgtEl>
                                        <p:attrNameLst>
                                          <p:attrName>style.visibility</p:attrName>
                                        </p:attrNameLst>
                                      </p:cBhvr>
                                      <p:to>
                                        <p:strVal val="visible"/>
                                      </p:to>
                                    </p:set>
                                    <p:animEffect transition="in" filter="fade">
                                      <p:cBhvr>
                                        <p:cTn id="86" dur="400"/>
                                        <p:tgtEl>
                                          <p:spTgt spid="118"/>
                                        </p:tgtEl>
                                      </p:cBhvr>
                                    </p:animEffect>
                                  </p:childTnLst>
                                </p:cTn>
                              </p:par>
                            </p:childTnLst>
                          </p:cTn>
                        </p:par>
                        <p:par>
                          <p:cTn id="87" fill="hold">
                            <p:stCondLst>
                              <p:cond delay="4200"/>
                            </p:stCondLst>
                            <p:childTnLst>
                              <p:par>
                                <p:cTn id="88" presetID="10" presetClass="entr" presetSubtype="0" fill="hold" nodeType="afterEffect">
                                  <p:stCondLst>
                                    <p:cond delay="0"/>
                                  </p:stCondLst>
                                  <p:childTnLst>
                                    <p:set>
                                      <p:cBhvr>
                                        <p:cTn id="89" dur="1" fill="hold">
                                          <p:stCondLst>
                                            <p:cond delay="0"/>
                                          </p:stCondLst>
                                        </p:cTn>
                                        <p:tgtEl>
                                          <p:spTgt spid="121"/>
                                        </p:tgtEl>
                                        <p:attrNameLst>
                                          <p:attrName>style.visibility</p:attrName>
                                        </p:attrNameLst>
                                      </p:cBhvr>
                                      <p:to>
                                        <p:strVal val="visible"/>
                                      </p:to>
                                    </p:set>
                                    <p:animEffect transition="in" filter="fade">
                                      <p:cBhvr>
                                        <p:cTn id="90" dur="400"/>
                                        <p:tgtEl>
                                          <p:spTgt spid="121"/>
                                        </p:tgtEl>
                                      </p:cBhvr>
                                    </p:animEffect>
                                  </p:childTnLst>
                                </p:cTn>
                              </p:par>
                            </p:childTnLst>
                          </p:cTn>
                        </p:par>
                        <p:par>
                          <p:cTn id="91" fill="hold">
                            <p:stCondLst>
                              <p:cond delay="4600"/>
                            </p:stCondLst>
                            <p:childTnLst>
                              <p:par>
                                <p:cTn id="92" presetID="10" presetClass="entr" presetSubtype="0" fill="hold" nodeType="afterEffect">
                                  <p:stCondLst>
                                    <p:cond delay="0"/>
                                  </p:stCondLst>
                                  <p:childTnLst>
                                    <p:set>
                                      <p:cBhvr>
                                        <p:cTn id="93" dur="1" fill="hold">
                                          <p:stCondLst>
                                            <p:cond delay="0"/>
                                          </p:stCondLst>
                                        </p:cTn>
                                        <p:tgtEl>
                                          <p:spTgt spid="124"/>
                                        </p:tgtEl>
                                        <p:attrNameLst>
                                          <p:attrName>style.visibility</p:attrName>
                                        </p:attrNameLst>
                                      </p:cBhvr>
                                      <p:to>
                                        <p:strVal val="visible"/>
                                      </p:to>
                                    </p:set>
                                    <p:animEffect transition="in" filter="fade">
                                      <p:cBhvr>
                                        <p:cTn id="94" dur="4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9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E6AAD03F-6944-4F3A-8B0A-1BE22299757C}"/>
              </a:ext>
            </a:extLst>
          </p:cNvPr>
          <p:cNvSpPr/>
          <p:nvPr/>
        </p:nvSpPr>
        <p:spPr>
          <a:xfrm>
            <a:off x="501672" y="730426"/>
            <a:ext cx="5564581" cy="116859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1" name="Rectangle 60">
            <a:extLst>
              <a:ext uri="{FF2B5EF4-FFF2-40B4-BE49-F238E27FC236}">
                <a16:creationId xmlns:a16="http://schemas.microsoft.com/office/drawing/2014/main" id="{832C47B0-A520-40DA-B8AD-074BCEE05700}"/>
              </a:ext>
            </a:extLst>
          </p:cNvPr>
          <p:cNvSpPr/>
          <p:nvPr/>
        </p:nvSpPr>
        <p:spPr>
          <a:xfrm>
            <a:off x="6380708" y="730426"/>
            <a:ext cx="5564581" cy="116859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1" name="Group 10">
            <a:extLst>
              <a:ext uri="{FF2B5EF4-FFF2-40B4-BE49-F238E27FC236}">
                <a16:creationId xmlns:a16="http://schemas.microsoft.com/office/drawing/2014/main" id="{24287A17-4F16-4BF9-AFC5-AFAAAC218225}"/>
              </a:ext>
            </a:extLst>
          </p:cNvPr>
          <p:cNvGrpSpPr/>
          <p:nvPr/>
        </p:nvGrpSpPr>
        <p:grpSpPr>
          <a:xfrm>
            <a:off x="663849" y="4015935"/>
            <a:ext cx="11321264" cy="1015663"/>
            <a:chOff x="674557" y="4446038"/>
            <a:chExt cx="9377611" cy="1055922"/>
          </a:xfrm>
        </p:grpSpPr>
        <p:sp>
          <p:nvSpPr>
            <p:cNvPr id="37" name="Rectangle 36">
              <a:extLst>
                <a:ext uri="{FF2B5EF4-FFF2-40B4-BE49-F238E27FC236}">
                  <a16:creationId xmlns:a16="http://schemas.microsoft.com/office/drawing/2014/main" id="{E4928FF3-34C5-45C3-AFAC-9A68915DF8EF}"/>
                </a:ext>
              </a:extLst>
            </p:cNvPr>
            <p:cNvSpPr/>
            <p:nvPr/>
          </p:nvSpPr>
          <p:spPr>
            <a:xfrm>
              <a:off x="674557" y="4572312"/>
              <a:ext cx="2129670" cy="767943"/>
            </a:xfrm>
            <a:prstGeom prst="rect">
              <a:avLst/>
            </a:prstGeom>
          </p:spPr>
          <p:txBody>
            <a:bodyPr wrap="square">
              <a:spAutoFit/>
            </a:bodyPr>
            <a:lstStyle/>
            <a:p>
              <a:pPr marL="0" marR="0" lvl="0" indent="0" algn="ctr" defTabSz="74266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33C0B"/>
                  </a:solidFill>
                  <a:effectLst/>
                  <a:uLnTx/>
                  <a:uFillTx/>
                  <a:latin typeface="Segoe UI"/>
                  <a:ea typeface="+mn-ea"/>
                  <a:cs typeface="+mn-cs"/>
                </a:rPr>
                <a:t>Identification of important </a:t>
              </a:r>
              <a:r>
                <a:rPr kumimoji="0" lang="en-US" sz="1400" b="1" i="0" u="none" strike="noStrike" kern="1200" cap="none" spc="0" normalizeH="0" baseline="0" noProof="0" dirty="0">
                  <a:ln>
                    <a:noFill/>
                  </a:ln>
                  <a:solidFill>
                    <a:srgbClr val="833C0B"/>
                  </a:solidFill>
                  <a:effectLst/>
                  <a:uLnTx/>
                  <a:uFillTx/>
                  <a:latin typeface="Segoe UI"/>
                  <a:ea typeface="+mn-ea"/>
                  <a:cs typeface="+mn-cs"/>
                </a:rPr>
                <a:t>external, consumer, </a:t>
              </a:r>
              <a:r>
                <a:rPr kumimoji="0" lang="en-US" sz="1400" b="0" i="0" u="none" strike="noStrike" kern="1200" cap="none" spc="0" normalizeH="0" baseline="0" noProof="0" dirty="0">
                  <a:ln>
                    <a:noFill/>
                  </a:ln>
                  <a:solidFill>
                    <a:srgbClr val="833C0B"/>
                  </a:solidFill>
                  <a:effectLst/>
                  <a:uLnTx/>
                  <a:uFillTx/>
                  <a:latin typeface="Segoe UI"/>
                  <a:ea typeface="+mn-ea"/>
                  <a:cs typeface="+mn-cs"/>
                </a:rPr>
                <a:t>and </a:t>
              </a:r>
              <a:r>
                <a:rPr kumimoji="0" lang="en-US" sz="1400" b="1" i="0" u="none" strike="noStrike" kern="1200" cap="none" spc="0" normalizeH="0" baseline="0" noProof="0" dirty="0">
                  <a:ln>
                    <a:noFill/>
                  </a:ln>
                  <a:solidFill>
                    <a:srgbClr val="833C0B"/>
                  </a:solidFill>
                  <a:effectLst/>
                  <a:uLnTx/>
                  <a:uFillTx/>
                  <a:latin typeface="Segoe UI"/>
                  <a:ea typeface="+mn-ea"/>
                  <a:cs typeface="+mn-cs"/>
                </a:rPr>
                <a:t>company</a:t>
              </a:r>
              <a:r>
                <a:rPr kumimoji="0" lang="en-US" sz="1400" b="0" i="0" u="none" strike="noStrike" kern="1200" cap="none" spc="0" normalizeH="0" baseline="0" noProof="0" dirty="0">
                  <a:ln>
                    <a:noFill/>
                  </a:ln>
                  <a:solidFill>
                    <a:srgbClr val="833C0B"/>
                  </a:solidFill>
                  <a:effectLst/>
                  <a:uLnTx/>
                  <a:uFillTx/>
                  <a:latin typeface="Segoe UI"/>
                  <a:ea typeface="+mn-ea"/>
                  <a:cs typeface="+mn-cs"/>
                </a:rPr>
                <a:t> factors  </a:t>
              </a:r>
            </a:p>
          </p:txBody>
        </p:sp>
        <p:sp>
          <p:nvSpPr>
            <p:cNvPr id="40" name="Rectangle 39">
              <a:extLst>
                <a:ext uri="{FF2B5EF4-FFF2-40B4-BE49-F238E27FC236}">
                  <a16:creationId xmlns:a16="http://schemas.microsoft.com/office/drawing/2014/main" id="{E3011EFB-DFAC-4764-B8CC-C554CE5D7675}"/>
                </a:ext>
              </a:extLst>
            </p:cNvPr>
            <p:cNvSpPr/>
            <p:nvPr/>
          </p:nvSpPr>
          <p:spPr>
            <a:xfrm>
              <a:off x="2879577" y="4497057"/>
              <a:ext cx="2304129" cy="991926"/>
            </a:xfrm>
            <a:prstGeom prst="rect">
              <a:avLst/>
            </a:prstGeom>
          </p:spPr>
          <p:txBody>
            <a:bodyPr wrap="square">
              <a:spAutoFit/>
            </a:bodyPr>
            <a:lstStyle/>
            <a:p>
              <a:pPr marL="0" marR="0" lvl="0" indent="0" algn="ctr" defTabSz="74266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33C0B"/>
                  </a:solidFill>
                  <a:effectLst/>
                  <a:uLnTx/>
                  <a:uFillTx/>
                  <a:latin typeface="Segoe UI"/>
                  <a:ea typeface="+mn-ea"/>
                  <a:cs typeface="+mn-cs"/>
                </a:rPr>
                <a:t>Insights through </a:t>
              </a:r>
              <a:r>
                <a:rPr kumimoji="0" lang="en-US" sz="1400" b="1" i="0" u="none" strike="noStrike" kern="1200" cap="none" spc="0" normalizeH="0" baseline="0" noProof="0" dirty="0">
                  <a:ln>
                    <a:noFill/>
                  </a:ln>
                  <a:solidFill>
                    <a:srgbClr val="833C0B"/>
                  </a:solidFill>
                  <a:effectLst/>
                  <a:uLnTx/>
                  <a:uFillTx/>
                  <a:latin typeface="Segoe UI"/>
                  <a:ea typeface="+mn-ea"/>
                  <a:cs typeface="+mn-cs"/>
                </a:rPr>
                <a:t>predictive simulation, feedback </a:t>
              </a:r>
              <a:r>
                <a:rPr kumimoji="0" lang="en-US" sz="1400" b="0" i="0" u="none" strike="noStrike" kern="1200" cap="none" spc="0" normalizeH="0" baseline="0" noProof="0" dirty="0">
                  <a:ln>
                    <a:noFill/>
                  </a:ln>
                  <a:solidFill>
                    <a:srgbClr val="833C0B"/>
                  </a:solidFill>
                  <a:effectLst/>
                  <a:uLnTx/>
                  <a:uFillTx/>
                  <a:latin typeface="Segoe UI"/>
                  <a:ea typeface="+mn-ea"/>
                  <a:cs typeface="+mn-cs"/>
                </a:rPr>
                <a:t>from real world, exhaustive set of </a:t>
              </a:r>
              <a:r>
                <a:rPr kumimoji="0" lang="en-US" sz="1400" b="1" i="0" u="none" strike="noStrike" kern="1200" cap="none" spc="0" normalizeH="0" baseline="0" noProof="0" dirty="0">
                  <a:ln>
                    <a:noFill/>
                  </a:ln>
                  <a:solidFill>
                    <a:srgbClr val="833C0B"/>
                  </a:solidFill>
                  <a:effectLst/>
                  <a:uLnTx/>
                  <a:uFillTx/>
                  <a:latin typeface="Segoe UI"/>
                  <a:ea typeface="+mn-ea"/>
                  <a:cs typeface="+mn-cs"/>
                </a:rPr>
                <a:t>demand parameters</a:t>
              </a:r>
            </a:p>
          </p:txBody>
        </p:sp>
        <p:sp>
          <p:nvSpPr>
            <p:cNvPr id="42" name="Rectangle 41">
              <a:extLst>
                <a:ext uri="{FF2B5EF4-FFF2-40B4-BE49-F238E27FC236}">
                  <a16:creationId xmlns:a16="http://schemas.microsoft.com/office/drawing/2014/main" id="{DECD0822-AFD3-4234-8448-5093293D273F}"/>
                </a:ext>
              </a:extLst>
            </p:cNvPr>
            <p:cNvSpPr/>
            <p:nvPr/>
          </p:nvSpPr>
          <p:spPr>
            <a:xfrm>
              <a:off x="5245885" y="4503391"/>
              <a:ext cx="2341542" cy="991926"/>
            </a:xfrm>
            <a:prstGeom prst="rect">
              <a:avLst/>
            </a:prstGeom>
          </p:spPr>
          <p:txBody>
            <a:bodyPr wrap="square">
              <a:spAutoFit/>
            </a:bodyPr>
            <a:lstStyle/>
            <a:p>
              <a:pPr marL="0" marR="0" lvl="0" indent="0" algn="ctr" defTabSz="74266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33C0B"/>
                  </a:solidFill>
                  <a:effectLst/>
                  <a:uLnTx/>
                  <a:uFillTx/>
                  <a:latin typeface="Segoe UI (Heading)"/>
                  <a:ea typeface="+mn-ea"/>
                  <a:cs typeface="+mn-cs"/>
                </a:rPr>
                <a:t>Prescriptive insights into </a:t>
              </a:r>
              <a:r>
                <a:rPr kumimoji="0" lang="en-US" sz="1400" b="1" i="0" u="none" strike="noStrike" kern="1200" cap="none" spc="0" normalizeH="0" baseline="0" noProof="0" dirty="0">
                  <a:ln>
                    <a:noFill/>
                  </a:ln>
                  <a:solidFill>
                    <a:srgbClr val="833C0B"/>
                  </a:solidFill>
                  <a:effectLst/>
                  <a:uLnTx/>
                  <a:uFillTx/>
                  <a:latin typeface="Segoe UI (Heading)"/>
                  <a:ea typeface="+mn-ea"/>
                  <a:cs typeface="+mn-cs"/>
                </a:rPr>
                <a:t>consumer behavior </a:t>
              </a:r>
              <a:r>
                <a:rPr kumimoji="0" lang="en-US" sz="1400" b="0" i="0" u="none" strike="noStrike" kern="1200" cap="none" spc="0" normalizeH="0" baseline="0" noProof="0" dirty="0">
                  <a:ln>
                    <a:noFill/>
                  </a:ln>
                  <a:solidFill>
                    <a:srgbClr val="833C0B"/>
                  </a:solidFill>
                  <a:effectLst/>
                  <a:uLnTx/>
                  <a:uFillTx/>
                  <a:latin typeface="Segoe UI (Heading)"/>
                  <a:ea typeface="+mn-ea"/>
                  <a:cs typeface="+mn-cs"/>
                </a:rPr>
                <a:t>and the </a:t>
              </a:r>
              <a:r>
                <a:rPr kumimoji="0" lang="en-US" sz="1400" b="1" i="0" u="none" strike="noStrike" kern="1200" cap="none" spc="0" normalizeH="0" baseline="0" noProof="0" dirty="0">
                  <a:ln>
                    <a:noFill/>
                  </a:ln>
                  <a:solidFill>
                    <a:srgbClr val="833C0B"/>
                  </a:solidFill>
                  <a:effectLst/>
                  <a:uLnTx/>
                  <a:uFillTx/>
                  <a:latin typeface="Segoe UI (Heading)"/>
                  <a:ea typeface="+mn-ea"/>
                  <a:cs typeface="+mn-cs"/>
                </a:rPr>
                <a:t>overall marketplace</a:t>
              </a:r>
              <a:r>
                <a:rPr kumimoji="0" lang="en-US" sz="1400" b="0" i="0" u="none" strike="noStrike" kern="1200" cap="none" spc="0" normalizeH="0" baseline="0" noProof="0" dirty="0">
                  <a:ln>
                    <a:noFill/>
                  </a:ln>
                  <a:solidFill>
                    <a:srgbClr val="833C0B"/>
                  </a:solidFill>
                  <a:effectLst/>
                  <a:uLnTx/>
                  <a:uFillTx/>
                  <a:latin typeface="Segoe UI (Heading)"/>
                  <a:ea typeface="+mn-ea"/>
                  <a:cs typeface="+mn-cs"/>
                </a:rPr>
                <a:t> for a product launch</a:t>
              </a:r>
            </a:p>
          </p:txBody>
        </p:sp>
        <p:sp>
          <p:nvSpPr>
            <p:cNvPr id="44" name="Rectangle 43">
              <a:extLst>
                <a:ext uri="{FF2B5EF4-FFF2-40B4-BE49-F238E27FC236}">
                  <a16:creationId xmlns:a16="http://schemas.microsoft.com/office/drawing/2014/main" id="{519626FA-860F-4C1D-AABA-999704AB26E0}"/>
                </a:ext>
              </a:extLst>
            </p:cNvPr>
            <p:cNvSpPr/>
            <p:nvPr/>
          </p:nvSpPr>
          <p:spPr>
            <a:xfrm>
              <a:off x="7615870" y="4446038"/>
              <a:ext cx="2436298" cy="1055922"/>
            </a:xfrm>
            <a:prstGeom prst="rect">
              <a:avLst/>
            </a:prstGeom>
          </p:spPr>
          <p:txBody>
            <a:bodyPr wrap="square">
              <a:spAutoFit/>
            </a:bodyPr>
            <a:lstStyle/>
            <a:p>
              <a:pPr marL="0" marR="0" lvl="0" indent="0" algn="ctr" defTabSz="74266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33C0B"/>
                  </a:solidFill>
                  <a:effectLst/>
                  <a:uLnTx/>
                  <a:uFillTx/>
                  <a:latin typeface="Segoe UI Semilight"/>
                  <a:ea typeface="+mn-ea"/>
                  <a:cs typeface="+mn-cs"/>
                </a:rPr>
                <a:t>Insights about consumer and marketplace behavior can be implemented in </a:t>
              </a:r>
              <a:r>
                <a:rPr kumimoji="0" lang="en-US" sz="1200" b="1" i="0" u="none" strike="noStrike" kern="1200" cap="none" spc="0" normalizeH="0" baseline="0" noProof="0" dirty="0">
                  <a:ln>
                    <a:noFill/>
                  </a:ln>
                  <a:solidFill>
                    <a:srgbClr val="833C0B"/>
                  </a:solidFill>
                  <a:effectLst/>
                  <a:uLnTx/>
                  <a:uFillTx/>
                  <a:latin typeface="Segoe UI Semilight"/>
                  <a:ea typeface="+mn-ea"/>
                  <a:cs typeface="+mn-cs"/>
                </a:rPr>
                <a:t>marketing, revenue growth management, sales, production planning, and brand strategy</a:t>
              </a:r>
            </a:p>
          </p:txBody>
        </p:sp>
      </p:grpSp>
      <p:sp>
        <p:nvSpPr>
          <p:cNvPr id="67" name="Rectangle 66">
            <a:extLst>
              <a:ext uri="{FF2B5EF4-FFF2-40B4-BE49-F238E27FC236}">
                <a16:creationId xmlns:a16="http://schemas.microsoft.com/office/drawing/2014/main" id="{34820BEF-69EB-45E2-8CF1-958E6E1853F4}"/>
              </a:ext>
            </a:extLst>
          </p:cNvPr>
          <p:cNvSpPr/>
          <p:nvPr/>
        </p:nvSpPr>
        <p:spPr>
          <a:xfrm>
            <a:off x="834473" y="768325"/>
            <a:ext cx="2571076" cy="338554"/>
          </a:xfrm>
          <a:prstGeom prst="rect">
            <a:avLst/>
          </a:prstGeom>
        </p:spPr>
        <p:txBody>
          <a:bodyPr wrap="square">
            <a:spAutoFit/>
          </a:bodyPr>
          <a:lstStyle/>
          <a:p>
            <a:pPr marL="0" marR="0" lvl="0" indent="0" algn="l" defTabSz="74266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33C0B"/>
                </a:solidFill>
                <a:effectLst/>
                <a:uLnTx/>
                <a:uFillTx/>
                <a:latin typeface="Segoe UI"/>
                <a:ea typeface="+mn-ea"/>
                <a:cs typeface="+mn-cs"/>
              </a:rPr>
              <a:t>Agent Based Modeling:</a:t>
            </a:r>
          </a:p>
        </p:txBody>
      </p:sp>
      <p:sp>
        <p:nvSpPr>
          <p:cNvPr id="68" name="Rectangle 67">
            <a:extLst>
              <a:ext uri="{FF2B5EF4-FFF2-40B4-BE49-F238E27FC236}">
                <a16:creationId xmlns:a16="http://schemas.microsoft.com/office/drawing/2014/main" id="{B4366A41-46EF-4763-AD96-C2A6777E8BAB}"/>
              </a:ext>
            </a:extLst>
          </p:cNvPr>
          <p:cNvSpPr/>
          <p:nvPr/>
        </p:nvSpPr>
        <p:spPr>
          <a:xfrm>
            <a:off x="834473" y="1045557"/>
            <a:ext cx="5172213" cy="600164"/>
          </a:xfrm>
          <a:prstGeom prst="rect">
            <a:avLst/>
          </a:prstGeom>
        </p:spPr>
        <p:txBody>
          <a:bodyPr wrap="square">
            <a:spAutoFit/>
          </a:bodyPr>
          <a:lstStyle/>
          <a:p>
            <a:pPr marL="139249" marR="0" lvl="0" indent="-139249" algn="l" defTabSz="74266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44E53"/>
                </a:solidFill>
                <a:effectLst/>
                <a:uLnTx/>
                <a:uFillTx/>
                <a:latin typeface="Segoe UI"/>
                <a:ea typeface="+mn-ea"/>
                <a:cs typeface="+mn-cs"/>
              </a:rPr>
              <a:t>Uses customer demographics/environmental factors/ consumer behavior data</a:t>
            </a:r>
          </a:p>
          <a:p>
            <a:pPr marL="139249" marR="0" lvl="0" indent="-139249" algn="l" defTabSz="74266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44E53"/>
                </a:solidFill>
                <a:effectLst/>
                <a:uLnTx/>
                <a:uFillTx/>
                <a:latin typeface="Segoe UI"/>
                <a:ea typeface="+mn-ea"/>
                <a:cs typeface="+mn-cs"/>
              </a:rPr>
              <a:t>Feedback loops/real world data help validate interactions within the model</a:t>
            </a:r>
          </a:p>
          <a:p>
            <a:pPr marL="139249" marR="0" lvl="0" indent="-139249" algn="l" defTabSz="74266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44E53"/>
                </a:solidFill>
                <a:effectLst/>
                <a:uLnTx/>
                <a:uFillTx/>
                <a:latin typeface="Segoe UI"/>
                <a:ea typeface="+mn-ea"/>
                <a:cs typeface="+mn-cs"/>
              </a:rPr>
              <a:t>Simulate future using ML algorithms </a:t>
            </a:r>
          </a:p>
        </p:txBody>
      </p:sp>
      <p:sp>
        <p:nvSpPr>
          <p:cNvPr id="69" name="Rectangle 68">
            <a:extLst>
              <a:ext uri="{FF2B5EF4-FFF2-40B4-BE49-F238E27FC236}">
                <a16:creationId xmlns:a16="http://schemas.microsoft.com/office/drawing/2014/main" id="{A6D20B9D-8EAF-4E2F-9E2D-A1E8B452A465}"/>
              </a:ext>
            </a:extLst>
          </p:cNvPr>
          <p:cNvSpPr/>
          <p:nvPr/>
        </p:nvSpPr>
        <p:spPr>
          <a:xfrm>
            <a:off x="6836214" y="863113"/>
            <a:ext cx="4107150" cy="338554"/>
          </a:xfrm>
          <a:prstGeom prst="rect">
            <a:avLst/>
          </a:prstGeom>
        </p:spPr>
        <p:txBody>
          <a:bodyPr wrap="square">
            <a:spAutoFit/>
          </a:bodyPr>
          <a:lstStyle/>
          <a:p>
            <a:pPr marL="0" marR="0" lvl="0" indent="0" algn="l" defTabSz="74266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33C0B"/>
                </a:solidFill>
                <a:effectLst/>
                <a:uLnTx/>
                <a:uFillTx/>
                <a:latin typeface="Segoe UI"/>
                <a:ea typeface="+mn-ea"/>
                <a:cs typeface="+mn-cs"/>
              </a:rPr>
              <a:t>How was it implemented at Mu Sigma:</a:t>
            </a:r>
          </a:p>
        </p:txBody>
      </p:sp>
      <p:sp>
        <p:nvSpPr>
          <p:cNvPr id="70" name="Rectangle 69">
            <a:extLst>
              <a:ext uri="{FF2B5EF4-FFF2-40B4-BE49-F238E27FC236}">
                <a16:creationId xmlns:a16="http://schemas.microsoft.com/office/drawing/2014/main" id="{7EABEC0D-D734-44C8-910C-218011AFE708}"/>
              </a:ext>
            </a:extLst>
          </p:cNvPr>
          <p:cNvSpPr/>
          <p:nvPr/>
        </p:nvSpPr>
        <p:spPr>
          <a:xfrm>
            <a:off x="6836214" y="1164559"/>
            <a:ext cx="5172213" cy="769441"/>
          </a:xfrm>
          <a:prstGeom prst="rect">
            <a:avLst/>
          </a:prstGeom>
        </p:spPr>
        <p:txBody>
          <a:bodyPr wrap="square">
            <a:spAutoFit/>
          </a:bodyPr>
          <a:lstStyle/>
          <a:p>
            <a:pPr marL="139249" marR="0" lvl="0" indent="-139249" algn="l" defTabSz="74266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44E53"/>
                </a:solidFill>
                <a:effectLst/>
                <a:uLnTx/>
                <a:uFillTx/>
                <a:latin typeface="Segoe UI"/>
                <a:ea typeface="+mn-ea"/>
                <a:cs typeface="+mn-cs"/>
              </a:rPr>
              <a:t>We  understood the purchase patterns of consumers from a 2012 launch of a similar product and leveraged the learnings to provide prescriptive, pre-launch insights for a similar market/product</a:t>
            </a:r>
          </a:p>
          <a:p>
            <a:pPr marL="139249" marR="0" lvl="0" indent="-139249" algn="l" defTabSz="74266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044E53"/>
              </a:solidFill>
              <a:effectLst/>
              <a:uLnTx/>
              <a:uFillTx/>
              <a:latin typeface="Segoe UI"/>
              <a:ea typeface="+mn-ea"/>
              <a:cs typeface="+mn-cs"/>
            </a:endParaRPr>
          </a:p>
        </p:txBody>
      </p:sp>
      <p:sp>
        <p:nvSpPr>
          <p:cNvPr id="72" name="Oval 71">
            <a:extLst>
              <a:ext uri="{FF2B5EF4-FFF2-40B4-BE49-F238E27FC236}">
                <a16:creationId xmlns:a16="http://schemas.microsoft.com/office/drawing/2014/main" id="{45B636FA-C803-431F-9AC2-F8D360ACAA40}"/>
              </a:ext>
            </a:extLst>
          </p:cNvPr>
          <p:cNvSpPr/>
          <p:nvPr/>
        </p:nvSpPr>
        <p:spPr>
          <a:xfrm>
            <a:off x="6185243" y="483787"/>
            <a:ext cx="650971" cy="676917"/>
          </a:xfrm>
          <a:prstGeom prst="ellipse">
            <a:avLst/>
          </a:prstGeom>
          <a:ln w="38100">
            <a:solidFill>
              <a:srgbClr val="833C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3" name="Oval 72">
            <a:extLst>
              <a:ext uri="{FF2B5EF4-FFF2-40B4-BE49-F238E27FC236}">
                <a16:creationId xmlns:a16="http://schemas.microsoft.com/office/drawing/2014/main" id="{808D7216-184A-423A-985E-4BB6BD1E55D8}"/>
              </a:ext>
            </a:extLst>
          </p:cNvPr>
          <p:cNvSpPr/>
          <p:nvPr/>
        </p:nvSpPr>
        <p:spPr>
          <a:xfrm>
            <a:off x="190360" y="503393"/>
            <a:ext cx="650971" cy="676917"/>
          </a:xfrm>
          <a:prstGeom prst="ellipse">
            <a:avLst/>
          </a:prstGeom>
          <a:ln w="28575">
            <a:solidFill>
              <a:srgbClr val="833C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75" name="Graphic 74" descr="Programmer">
            <a:extLst>
              <a:ext uri="{FF2B5EF4-FFF2-40B4-BE49-F238E27FC236}">
                <a16:creationId xmlns:a16="http://schemas.microsoft.com/office/drawing/2014/main" id="{7C8BA169-8C06-4D11-B481-C8AFCC7C4F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05298" y="467228"/>
            <a:ext cx="594886" cy="594886"/>
          </a:xfrm>
          <a:prstGeom prst="rect">
            <a:avLst/>
          </a:prstGeom>
        </p:spPr>
      </p:pic>
      <p:pic>
        <p:nvPicPr>
          <p:cNvPr id="77" name="Graphic 76" descr="Ethernet">
            <a:hlinkClick r:id="rId4"/>
            <a:extLst>
              <a:ext uri="{FF2B5EF4-FFF2-40B4-BE49-F238E27FC236}">
                <a16:creationId xmlns:a16="http://schemas.microsoft.com/office/drawing/2014/main" id="{E31F6FC1-7D71-49FA-B2F9-583F68BCB6B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0143" y="546802"/>
            <a:ext cx="650971" cy="650971"/>
          </a:xfrm>
          <a:prstGeom prst="rect">
            <a:avLst/>
          </a:prstGeom>
        </p:spPr>
      </p:pic>
      <p:sp>
        <p:nvSpPr>
          <p:cNvPr id="59" name="Rectangle 58">
            <a:extLst>
              <a:ext uri="{FF2B5EF4-FFF2-40B4-BE49-F238E27FC236}">
                <a16:creationId xmlns:a16="http://schemas.microsoft.com/office/drawing/2014/main" id="{52470731-2F5B-4165-A6E8-3393A88B968B}"/>
              </a:ext>
            </a:extLst>
          </p:cNvPr>
          <p:cNvSpPr/>
          <p:nvPr/>
        </p:nvSpPr>
        <p:spPr>
          <a:xfrm>
            <a:off x="501669" y="2081215"/>
            <a:ext cx="11443612" cy="2943219"/>
          </a:xfrm>
          <a:prstGeom prst="rect">
            <a:avLst/>
          </a:prstGeom>
          <a:noFill/>
          <a:ln w="190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2" name="Arrow: Pentagon 61">
            <a:extLst>
              <a:ext uri="{FF2B5EF4-FFF2-40B4-BE49-F238E27FC236}">
                <a16:creationId xmlns:a16="http://schemas.microsoft.com/office/drawing/2014/main" id="{F5312D4E-6C27-41E5-9EE6-FE7F526AC0EC}"/>
              </a:ext>
            </a:extLst>
          </p:cNvPr>
          <p:cNvSpPr/>
          <p:nvPr/>
        </p:nvSpPr>
        <p:spPr>
          <a:xfrm>
            <a:off x="719127" y="2034455"/>
            <a:ext cx="2698274" cy="355112"/>
          </a:xfrm>
          <a:prstGeom prst="homePlate">
            <a:avLst/>
          </a:prstGeom>
          <a:solidFill>
            <a:srgbClr val="044E53"/>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37136" tIns="37136" rIns="37136" bIns="37136" numCol="1" spcCol="0" rtlCol="0" fromWordArt="0" anchor="ctr" anchorCtr="0" forceAA="0" compatLnSpc="1">
            <a:prstTxWarp prst="textNoShape">
              <a:avLst/>
            </a:prstTxWarp>
            <a:noAutofit/>
          </a:bodyPr>
          <a:lstStyle/>
          <a:p>
            <a:pPr marL="0" marR="0" lvl="0" indent="0" algn="l" defTabSz="742662" rtl="0" eaLnBrk="1" fontAlgn="auto" latinLnBrk="0" hangingPunct="1">
              <a:lnSpc>
                <a:spcPct val="100000"/>
              </a:lnSpc>
              <a:spcBef>
                <a:spcPct val="10000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Calibri" panose="020F0502020204030204" pitchFamily="34" charset="0"/>
              </a:rPr>
              <a:t>Data Wrangling</a:t>
            </a:r>
          </a:p>
        </p:txBody>
      </p:sp>
      <p:sp>
        <p:nvSpPr>
          <p:cNvPr id="63" name="Arrow: Chevron 62">
            <a:extLst>
              <a:ext uri="{FF2B5EF4-FFF2-40B4-BE49-F238E27FC236}">
                <a16:creationId xmlns:a16="http://schemas.microsoft.com/office/drawing/2014/main" id="{BBB19EDF-BFBB-45EA-AF6A-A628A7214372}"/>
              </a:ext>
            </a:extLst>
          </p:cNvPr>
          <p:cNvSpPr/>
          <p:nvPr/>
        </p:nvSpPr>
        <p:spPr>
          <a:xfrm>
            <a:off x="3480233" y="2034455"/>
            <a:ext cx="2682478" cy="348493"/>
          </a:xfrm>
          <a:prstGeom prst="chevron">
            <a:avLst/>
          </a:prstGeom>
          <a:solidFill>
            <a:srgbClr val="044E53"/>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37136" tIns="37136" rIns="37136" bIns="37136" numCol="1" spcCol="0" rtlCol="0" fromWordArt="0" anchor="ctr" anchorCtr="0" forceAA="0" compatLnSpc="1">
            <a:prstTxWarp prst="textNoShape">
              <a:avLst/>
            </a:prstTxWarp>
            <a:noAutofit/>
          </a:bodyPr>
          <a:lstStyle/>
          <a:p>
            <a:pPr marL="0" marR="0" lvl="0" indent="0" algn="l" defTabSz="742662" rtl="0" eaLnBrk="1" fontAlgn="auto" latinLnBrk="0" hangingPunct="1">
              <a:lnSpc>
                <a:spcPct val="100000"/>
              </a:lnSpc>
              <a:spcBef>
                <a:spcPct val="10000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Calibri" panose="020F0502020204030204" pitchFamily="34" charset="0"/>
              </a:rPr>
              <a:t>Analysis / Modeling</a:t>
            </a:r>
          </a:p>
        </p:txBody>
      </p:sp>
      <p:sp>
        <p:nvSpPr>
          <p:cNvPr id="65" name="Arrow: Chevron 64">
            <a:extLst>
              <a:ext uri="{FF2B5EF4-FFF2-40B4-BE49-F238E27FC236}">
                <a16:creationId xmlns:a16="http://schemas.microsoft.com/office/drawing/2014/main" id="{2667B612-4DAB-45F9-AAEB-19410B36405B}"/>
              </a:ext>
            </a:extLst>
          </p:cNvPr>
          <p:cNvSpPr/>
          <p:nvPr/>
        </p:nvSpPr>
        <p:spPr>
          <a:xfrm>
            <a:off x="6243036" y="2034455"/>
            <a:ext cx="2941258" cy="338798"/>
          </a:xfrm>
          <a:prstGeom prst="chevron">
            <a:avLst/>
          </a:prstGeom>
          <a:solidFill>
            <a:srgbClr val="044E53"/>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37136" tIns="37136" rIns="37136" bIns="37136" numCol="1" spcCol="0" rtlCol="0" fromWordArt="0" anchor="ctr" anchorCtr="0" forceAA="0" compatLnSpc="1">
            <a:prstTxWarp prst="textNoShape">
              <a:avLst/>
            </a:prstTxWarp>
            <a:noAutofit/>
          </a:bodyPr>
          <a:lstStyle/>
          <a:p>
            <a:pPr marL="0" marR="0" lvl="0" indent="0" algn="l" defTabSz="742662" rtl="0" eaLnBrk="1" fontAlgn="auto" latinLnBrk="0" hangingPunct="1">
              <a:lnSpc>
                <a:spcPct val="100000"/>
              </a:lnSpc>
              <a:spcBef>
                <a:spcPct val="10000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Calibri" panose="020F0502020204030204" pitchFamily="34" charset="0"/>
              </a:rPr>
              <a:t>   Insights</a:t>
            </a:r>
          </a:p>
        </p:txBody>
      </p:sp>
      <p:sp>
        <p:nvSpPr>
          <p:cNvPr id="71" name="Arrow: Chevron 70">
            <a:extLst>
              <a:ext uri="{FF2B5EF4-FFF2-40B4-BE49-F238E27FC236}">
                <a16:creationId xmlns:a16="http://schemas.microsoft.com/office/drawing/2014/main" id="{44EDCCA2-F501-4FE6-852E-F6CD385A63EE}"/>
              </a:ext>
            </a:extLst>
          </p:cNvPr>
          <p:cNvSpPr/>
          <p:nvPr/>
        </p:nvSpPr>
        <p:spPr>
          <a:xfrm>
            <a:off x="9107418" y="2043498"/>
            <a:ext cx="2682478" cy="330407"/>
          </a:xfrm>
          <a:prstGeom prst="chevron">
            <a:avLst/>
          </a:prstGeom>
          <a:solidFill>
            <a:srgbClr val="044E53"/>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37136" tIns="37136" rIns="37136" bIns="37136" numCol="1" spcCol="0" rtlCol="0" fromWordArt="0" anchor="ctr" anchorCtr="0" forceAA="0" compatLnSpc="1">
            <a:prstTxWarp prst="textNoShape">
              <a:avLst/>
            </a:prstTxWarp>
            <a:noAutofit/>
          </a:bodyPr>
          <a:lstStyle/>
          <a:p>
            <a:pPr marL="0" marR="0" lvl="0" indent="0" algn="l" defTabSz="742662" rtl="0" eaLnBrk="1" fontAlgn="auto" latinLnBrk="0" hangingPunct="1">
              <a:lnSpc>
                <a:spcPct val="100000"/>
              </a:lnSpc>
              <a:spcBef>
                <a:spcPct val="10000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Calibri" panose="020F0502020204030204" pitchFamily="34" charset="0"/>
              </a:rPr>
              <a:t> Impact &amp; Recommendations </a:t>
            </a:r>
          </a:p>
        </p:txBody>
      </p:sp>
      <p:sp>
        <p:nvSpPr>
          <p:cNvPr id="74" name="Oval 73">
            <a:extLst>
              <a:ext uri="{FF2B5EF4-FFF2-40B4-BE49-F238E27FC236}">
                <a16:creationId xmlns:a16="http://schemas.microsoft.com/office/drawing/2014/main" id="{284D5921-A983-42CB-8D34-54EB27E9C5B0}"/>
              </a:ext>
            </a:extLst>
          </p:cNvPr>
          <p:cNvSpPr/>
          <p:nvPr/>
        </p:nvSpPr>
        <p:spPr>
          <a:xfrm>
            <a:off x="3346918" y="1950746"/>
            <a:ext cx="285297" cy="227307"/>
          </a:xfrm>
          <a:prstGeom prst="ellipse">
            <a:avLst/>
          </a:prstGeom>
          <a:solidFill>
            <a:srgbClr val="C00000"/>
          </a:solidFill>
          <a:ln w="28575">
            <a:solidFill>
              <a:schemeClr val="bg1"/>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37136" tIns="37136" rIns="37136" bIns="37136" numCol="1" spcCol="0" rtlCol="0" fromWordArt="0" anchor="ctr" anchorCtr="0" forceAA="0" compatLnSpc="1">
            <a:prstTxWarp prst="textNoShape">
              <a:avLst/>
            </a:prstTxWarp>
            <a:noAutofit/>
          </a:bodyPr>
          <a:lstStyle/>
          <a:p>
            <a:pPr marL="0" marR="0" lvl="0" indent="0" algn="l" defTabSz="742662" rtl="0" eaLnBrk="1" fontAlgn="auto" latinLnBrk="0" hangingPunct="1">
              <a:lnSpc>
                <a:spcPct val="100000"/>
              </a:lnSpc>
              <a:spcBef>
                <a:spcPct val="100000"/>
              </a:spcBef>
              <a:spcAft>
                <a:spcPts val="0"/>
              </a:spcAft>
              <a:buClrTx/>
              <a:buSzTx/>
              <a:buFontTx/>
              <a:buNone/>
              <a:tabLst/>
              <a:defRPr/>
            </a:pPr>
            <a:r>
              <a:rPr kumimoji="0" lang="en-US" sz="853" b="1" i="0" u="none" strike="noStrike" kern="1200" cap="none" spc="0" normalizeH="0" baseline="0" noProof="0">
                <a:ln>
                  <a:noFill/>
                </a:ln>
                <a:solidFill>
                  <a:prstClr val="white"/>
                </a:solidFill>
                <a:effectLst/>
                <a:uLnTx/>
                <a:uFillTx/>
                <a:latin typeface="Segoe UI Light"/>
                <a:ea typeface="+mn-ea"/>
                <a:cs typeface="Calibri" panose="020F0502020204030204" pitchFamily="34" charset="0"/>
              </a:rPr>
              <a:t>2</a:t>
            </a:r>
          </a:p>
        </p:txBody>
      </p:sp>
      <p:sp>
        <p:nvSpPr>
          <p:cNvPr id="76" name="Oval 75">
            <a:extLst>
              <a:ext uri="{FF2B5EF4-FFF2-40B4-BE49-F238E27FC236}">
                <a16:creationId xmlns:a16="http://schemas.microsoft.com/office/drawing/2014/main" id="{037B99A2-C7EB-46AB-ACA8-E1C4FA39183E}"/>
              </a:ext>
            </a:extLst>
          </p:cNvPr>
          <p:cNvSpPr/>
          <p:nvPr/>
        </p:nvSpPr>
        <p:spPr>
          <a:xfrm>
            <a:off x="6147820" y="1942864"/>
            <a:ext cx="285297" cy="227307"/>
          </a:xfrm>
          <a:prstGeom prst="ellipse">
            <a:avLst/>
          </a:prstGeom>
          <a:solidFill>
            <a:srgbClr val="C00000"/>
          </a:solidFill>
          <a:ln w="28575">
            <a:solidFill>
              <a:schemeClr val="bg1"/>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37136" tIns="37136" rIns="37136" bIns="37136" numCol="1" spcCol="0" rtlCol="0" fromWordArt="0" anchor="ctr" anchorCtr="0" forceAA="0" compatLnSpc="1">
            <a:prstTxWarp prst="textNoShape">
              <a:avLst/>
            </a:prstTxWarp>
            <a:noAutofit/>
          </a:bodyPr>
          <a:lstStyle/>
          <a:p>
            <a:pPr marL="0" marR="0" lvl="0" indent="0" algn="l" defTabSz="742662" rtl="0" eaLnBrk="1" fontAlgn="auto" latinLnBrk="0" hangingPunct="1">
              <a:lnSpc>
                <a:spcPct val="100000"/>
              </a:lnSpc>
              <a:spcBef>
                <a:spcPct val="100000"/>
              </a:spcBef>
              <a:spcAft>
                <a:spcPts val="0"/>
              </a:spcAft>
              <a:buClrTx/>
              <a:buSzTx/>
              <a:buFontTx/>
              <a:buNone/>
              <a:tabLst/>
              <a:defRPr/>
            </a:pPr>
            <a:r>
              <a:rPr kumimoji="0" lang="en-US" sz="853" b="1" i="0" u="none" strike="noStrike" kern="1200" cap="none" spc="0" normalizeH="0" baseline="0" noProof="0">
                <a:ln>
                  <a:noFill/>
                </a:ln>
                <a:solidFill>
                  <a:prstClr val="white"/>
                </a:solidFill>
                <a:effectLst/>
                <a:uLnTx/>
                <a:uFillTx/>
                <a:latin typeface="Segoe UI Light"/>
                <a:ea typeface="+mn-ea"/>
                <a:cs typeface="Calibri" panose="020F0502020204030204" pitchFamily="34" charset="0"/>
              </a:rPr>
              <a:t>3</a:t>
            </a:r>
          </a:p>
        </p:txBody>
      </p:sp>
      <p:sp>
        <p:nvSpPr>
          <p:cNvPr id="80" name="Oval 79">
            <a:extLst>
              <a:ext uri="{FF2B5EF4-FFF2-40B4-BE49-F238E27FC236}">
                <a16:creationId xmlns:a16="http://schemas.microsoft.com/office/drawing/2014/main" id="{1219F5D8-3912-42C6-AB98-6FD8BA86E2C6}"/>
              </a:ext>
            </a:extLst>
          </p:cNvPr>
          <p:cNvSpPr/>
          <p:nvPr/>
        </p:nvSpPr>
        <p:spPr>
          <a:xfrm>
            <a:off x="9091280" y="1912763"/>
            <a:ext cx="285297" cy="227307"/>
          </a:xfrm>
          <a:prstGeom prst="ellipse">
            <a:avLst/>
          </a:prstGeom>
          <a:solidFill>
            <a:srgbClr val="C00000"/>
          </a:solidFill>
          <a:ln w="28575">
            <a:solidFill>
              <a:schemeClr val="bg1"/>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37136" tIns="37136" rIns="37136" bIns="37136" numCol="1" spcCol="0" rtlCol="0" fromWordArt="0" anchor="ctr" anchorCtr="0" forceAA="0" compatLnSpc="1">
            <a:prstTxWarp prst="textNoShape">
              <a:avLst/>
            </a:prstTxWarp>
            <a:noAutofit/>
          </a:bodyPr>
          <a:lstStyle/>
          <a:p>
            <a:pPr marL="0" marR="0" lvl="0" indent="0" algn="l" defTabSz="742662" rtl="0" eaLnBrk="1" fontAlgn="auto" latinLnBrk="0" hangingPunct="1">
              <a:lnSpc>
                <a:spcPct val="100000"/>
              </a:lnSpc>
              <a:spcBef>
                <a:spcPct val="100000"/>
              </a:spcBef>
              <a:spcAft>
                <a:spcPts val="0"/>
              </a:spcAft>
              <a:buClrTx/>
              <a:buSzTx/>
              <a:buFontTx/>
              <a:buNone/>
              <a:tabLst/>
              <a:defRPr/>
            </a:pPr>
            <a:r>
              <a:rPr kumimoji="0" lang="en-US" sz="853" b="1" i="0" u="none" strike="noStrike" kern="1200" cap="none" spc="0" normalizeH="0" baseline="0" noProof="0">
                <a:ln>
                  <a:noFill/>
                </a:ln>
                <a:solidFill>
                  <a:prstClr val="white"/>
                </a:solidFill>
                <a:effectLst/>
                <a:uLnTx/>
                <a:uFillTx/>
                <a:latin typeface="Segoe UI Light"/>
                <a:ea typeface="+mn-ea"/>
                <a:cs typeface="Calibri" panose="020F0502020204030204" pitchFamily="34" charset="0"/>
              </a:rPr>
              <a:t>4</a:t>
            </a:r>
          </a:p>
        </p:txBody>
      </p:sp>
      <p:sp>
        <p:nvSpPr>
          <p:cNvPr id="81" name="Oval 80">
            <a:extLst>
              <a:ext uri="{FF2B5EF4-FFF2-40B4-BE49-F238E27FC236}">
                <a16:creationId xmlns:a16="http://schemas.microsoft.com/office/drawing/2014/main" id="{2B028583-AED9-4A87-ABCF-2F00D0621FCE}"/>
              </a:ext>
            </a:extLst>
          </p:cNvPr>
          <p:cNvSpPr/>
          <p:nvPr/>
        </p:nvSpPr>
        <p:spPr>
          <a:xfrm>
            <a:off x="545062" y="1924737"/>
            <a:ext cx="285297" cy="227307"/>
          </a:xfrm>
          <a:prstGeom prst="ellipse">
            <a:avLst/>
          </a:prstGeom>
          <a:solidFill>
            <a:srgbClr val="C00000"/>
          </a:solidFill>
          <a:ln w="28575">
            <a:solidFill>
              <a:schemeClr val="bg1"/>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37136" tIns="37136" rIns="37136" bIns="37136" numCol="1" spcCol="0" rtlCol="0" fromWordArt="0" anchor="ctr" anchorCtr="0" forceAA="0" compatLnSpc="1">
            <a:prstTxWarp prst="textNoShape">
              <a:avLst/>
            </a:prstTxWarp>
            <a:noAutofit/>
          </a:bodyPr>
          <a:lstStyle/>
          <a:p>
            <a:pPr marL="0" marR="0" lvl="0" indent="0" algn="l" defTabSz="742662" rtl="0" eaLnBrk="1" fontAlgn="auto" latinLnBrk="0" hangingPunct="1">
              <a:lnSpc>
                <a:spcPct val="100000"/>
              </a:lnSpc>
              <a:spcBef>
                <a:spcPct val="100000"/>
              </a:spcBef>
              <a:spcAft>
                <a:spcPts val="0"/>
              </a:spcAft>
              <a:buClrTx/>
              <a:buSzTx/>
              <a:buFontTx/>
              <a:buNone/>
              <a:tabLst/>
              <a:defRPr/>
            </a:pPr>
            <a:r>
              <a:rPr kumimoji="0" lang="en-US" sz="853" b="1" i="0" u="none" strike="noStrike" kern="1200" cap="none" spc="0" normalizeH="0" baseline="0" noProof="0">
                <a:ln>
                  <a:noFill/>
                </a:ln>
                <a:solidFill>
                  <a:prstClr val="white"/>
                </a:solidFill>
                <a:effectLst/>
                <a:uLnTx/>
                <a:uFillTx/>
                <a:latin typeface="Segoe UI Light"/>
                <a:ea typeface="+mn-ea"/>
                <a:cs typeface="Calibri" panose="020F0502020204030204" pitchFamily="34" charset="0"/>
              </a:rPr>
              <a:t>1</a:t>
            </a:r>
          </a:p>
        </p:txBody>
      </p:sp>
      <p:sp>
        <p:nvSpPr>
          <p:cNvPr id="82" name="Rectangle: Rounded Corners 81">
            <a:extLst>
              <a:ext uri="{FF2B5EF4-FFF2-40B4-BE49-F238E27FC236}">
                <a16:creationId xmlns:a16="http://schemas.microsoft.com/office/drawing/2014/main" id="{DB496E7F-EE19-4CAF-B80D-FE5D76537F4C}"/>
              </a:ext>
            </a:extLst>
          </p:cNvPr>
          <p:cNvSpPr/>
          <p:nvPr/>
        </p:nvSpPr>
        <p:spPr>
          <a:xfrm>
            <a:off x="104151" y="3004154"/>
            <a:ext cx="381077" cy="961264"/>
          </a:xfrm>
          <a:prstGeom prst="roundRect">
            <a:avLst>
              <a:gd name="adj" fmla="val 10174"/>
            </a:avLst>
          </a:prstGeom>
          <a:noFill/>
          <a:ln>
            <a:noFill/>
          </a:ln>
        </p:spPr>
        <p:style>
          <a:lnRef idx="2">
            <a:schemeClr val="accent5"/>
          </a:lnRef>
          <a:fillRef idx="1">
            <a:schemeClr val="lt1"/>
          </a:fillRef>
          <a:effectRef idx="0">
            <a:schemeClr val="accent5"/>
          </a:effectRef>
          <a:fontRef idx="minor">
            <a:schemeClr val="dk1"/>
          </a:fontRef>
        </p:style>
        <p:txBody>
          <a:bodyPr vert="vert270" rtlCol="0" anchor="ctr"/>
          <a:lstStyle/>
          <a:p>
            <a:pPr marL="0" marR="0" lvl="0" indent="0" algn="l" defTabSz="74266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44E53"/>
                </a:solidFill>
                <a:effectLst/>
                <a:uLnTx/>
                <a:uFillTx/>
                <a:latin typeface="Segoe UI"/>
                <a:ea typeface="+mn-ea"/>
                <a:cs typeface="+mn-cs"/>
              </a:rPr>
              <a:t>Outcome</a:t>
            </a:r>
          </a:p>
        </p:txBody>
      </p:sp>
      <p:sp>
        <p:nvSpPr>
          <p:cNvPr id="83" name="Rectangle: Rounded Corners 82">
            <a:extLst>
              <a:ext uri="{FF2B5EF4-FFF2-40B4-BE49-F238E27FC236}">
                <a16:creationId xmlns:a16="http://schemas.microsoft.com/office/drawing/2014/main" id="{78F73202-1BC0-411E-8089-7EE15E592DCA}"/>
              </a:ext>
            </a:extLst>
          </p:cNvPr>
          <p:cNvSpPr/>
          <p:nvPr/>
        </p:nvSpPr>
        <p:spPr>
          <a:xfrm>
            <a:off x="105555" y="4076417"/>
            <a:ext cx="381077" cy="986356"/>
          </a:xfrm>
          <a:prstGeom prst="roundRect">
            <a:avLst>
              <a:gd name="adj" fmla="val 10174"/>
            </a:avLst>
          </a:prstGeom>
          <a:noFill/>
          <a:ln>
            <a:noFill/>
          </a:ln>
        </p:spPr>
        <p:style>
          <a:lnRef idx="2">
            <a:schemeClr val="accent5"/>
          </a:lnRef>
          <a:fillRef idx="1">
            <a:schemeClr val="lt1"/>
          </a:fillRef>
          <a:effectRef idx="0">
            <a:schemeClr val="accent5"/>
          </a:effectRef>
          <a:fontRef idx="minor">
            <a:schemeClr val="dk1"/>
          </a:fontRef>
        </p:style>
        <p:txBody>
          <a:bodyPr vert="vert270" rtlCol="0" anchor="ctr"/>
          <a:lstStyle/>
          <a:p>
            <a:pPr marL="0" marR="0" lvl="0" indent="0" algn="l" defTabSz="74266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44E53"/>
                </a:solidFill>
                <a:effectLst/>
                <a:uLnTx/>
                <a:uFillTx/>
                <a:latin typeface="Segoe UI"/>
                <a:ea typeface="+mn-ea"/>
                <a:cs typeface="+mn-cs"/>
              </a:rPr>
              <a:t>Execution</a:t>
            </a:r>
          </a:p>
        </p:txBody>
      </p:sp>
      <p:cxnSp>
        <p:nvCxnSpPr>
          <p:cNvPr id="84" name="Straight Connector 83">
            <a:extLst>
              <a:ext uri="{FF2B5EF4-FFF2-40B4-BE49-F238E27FC236}">
                <a16:creationId xmlns:a16="http://schemas.microsoft.com/office/drawing/2014/main" id="{526C925C-76E4-48BE-9D4F-54C602CD8C86}"/>
              </a:ext>
            </a:extLst>
          </p:cNvPr>
          <p:cNvCxnSpPr>
            <a:cxnSpLocks/>
          </p:cNvCxnSpPr>
          <p:nvPr/>
        </p:nvCxnSpPr>
        <p:spPr>
          <a:xfrm>
            <a:off x="6096001" y="3349552"/>
            <a:ext cx="0" cy="170211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C5AB2538-3441-436C-A46C-EFE1785718C6}"/>
              </a:ext>
            </a:extLst>
          </p:cNvPr>
          <p:cNvCxnSpPr>
            <a:cxnSpLocks/>
          </p:cNvCxnSpPr>
          <p:nvPr/>
        </p:nvCxnSpPr>
        <p:spPr>
          <a:xfrm>
            <a:off x="9040557" y="3309226"/>
            <a:ext cx="0" cy="170211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53C368C-C2F9-4437-B2B2-2CCFACE4B1F0}"/>
              </a:ext>
            </a:extLst>
          </p:cNvPr>
          <p:cNvCxnSpPr>
            <a:cxnSpLocks/>
          </p:cNvCxnSpPr>
          <p:nvPr/>
        </p:nvCxnSpPr>
        <p:spPr>
          <a:xfrm>
            <a:off x="3280409" y="3374803"/>
            <a:ext cx="0" cy="170211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3D8A0B1D-3429-4A4C-B1B3-AC064C023AB9}"/>
              </a:ext>
            </a:extLst>
          </p:cNvPr>
          <p:cNvSpPr/>
          <p:nvPr/>
        </p:nvSpPr>
        <p:spPr>
          <a:xfrm>
            <a:off x="501671" y="5143838"/>
            <a:ext cx="11443611" cy="116736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8" name="Rectangle 87">
            <a:extLst>
              <a:ext uri="{FF2B5EF4-FFF2-40B4-BE49-F238E27FC236}">
                <a16:creationId xmlns:a16="http://schemas.microsoft.com/office/drawing/2014/main" id="{46CC187E-501C-4992-AC0E-C97576BD5CDB}"/>
              </a:ext>
            </a:extLst>
          </p:cNvPr>
          <p:cNvSpPr/>
          <p:nvPr/>
        </p:nvSpPr>
        <p:spPr>
          <a:xfrm>
            <a:off x="659760" y="5207385"/>
            <a:ext cx="10837487" cy="830997"/>
          </a:xfrm>
          <a:prstGeom prst="rect">
            <a:avLst/>
          </a:prstGeom>
        </p:spPr>
        <p:txBody>
          <a:bodyPr wrap="square">
            <a:spAutoFit/>
          </a:bodyPr>
          <a:lstStyle/>
          <a:p>
            <a:pPr marL="0" marR="0" lvl="0" indent="0" algn="l" defTabSz="74266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833C0B"/>
                </a:solidFill>
                <a:effectLst/>
                <a:uLnTx/>
                <a:uFillTx/>
                <a:latin typeface="Segoe UI"/>
                <a:ea typeface="+mn-ea"/>
                <a:cs typeface="+mn-cs"/>
              </a:rPr>
              <a:t>Conclusion: </a:t>
            </a:r>
            <a:r>
              <a:rPr kumimoji="0" lang="en-US" sz="1600" i="0" u="none" strike="noStrike" kern="1200" cap="none" spc="0" normalizeH="0" baseline="0" noProof="0" dirty="0">
                <a:ln>
                  <a:noFill/>
                </a:ln>
                <a:solidFill>
                  <a:srgbClr val="833C0B"/>
                </a:solidFill>
                <a:effectLst/>
                <a:uLnTx/>
                <a:uFillTx/>
                <a:latin typeface="Segoe UI"/>
                <a:ea typeface="+mn-ea"/>
                <a:cs typeface="+mn-cs"/>
              </a:rPr>
              <a:t>The company was able to </a:t>
            </a:r>
            <a:r>
              <a:rPr kumimoji="0" lang="en-US" sz="1600" b="1" i="0" u="none" strike="noStrike" kern="1200" cap="none" spc="0" normalizeH="0" baseline="0" noProof="0" dirty="0">
                <a:ln>
                  <a:noFill/>
                </a:ln>
                <a:solidFill>
                  <a:srgbClr val="833C0B"/>
                </a:solidFill>
                <a:effectLst/>
                <a:uLnTx/>
                <a:uFillTx/>
                <a:latin typeface="Segoe UI"/>
                <a:ea typeface="+mn-ea"/>
                <a:cs typeface="+mn-cs"/>
              </a:rPr>
              <a:t>predict the sales trends </a:t>
            </a:r>
            <a:r>
              <a:rPr kumimoji="0" lang="en-US" sz="1600" i="0" u="none" strike="noStrike" kern="1200" cap="none" spc="0" normalizeH="0" baseline="0" noProof="0" dirty="0">
                <a:ln>
                  <a:noFill/>
                </a:ln>
                <a:solidFill>
                  <a:srgbClr val="833C0B"/>
                </a:solidFill>
                <a:effectLst/>
                <a:uLnTx/>
                <a:uFillTx/>
                <a:latin typeface="Segoe UI"/>
                <a:ea typeface="+mn-ea"/>
                <a:cs typeface="+mn-cs"/>
              </a:rPr>
              <a:t>into the future based on </a:t>
            </a:r>
            <a:r>
              <a:rPr kumimoji="0" lang="en-US" sz="1600" b="1" i="0" u="none" strike="noStrike" kern="1200" cap="none" spc="0" normalizeH="0" baseline="0" noProof="0" dirty="0">
                <a:ln>
                  <a:noFill/>
                </a:ln>
                <a:solidFill>
                  <a:srgbClr val="833C0B"/>
                </a:solidFill>
                <a:effectLst/>
                <a:uLnTx/>
                <a:uFillTx/>
                <a:latin typeface="Segoe UI"/>
                <a:ea typeface="+mn-ea"/>
                <a:cs typeface="+mn-cs"/>
              </a:rPr>
              <a:t>consumer interactions, competitive landscape, market development, and activation strategies </a:t>
            </a:r>
            <a:r>
              <a:rPr kumimoji="0" lang="en-US" sz="1600" i="0" u="none" strike="noStrike" kern="1200" cap="none" spc="0" normalizeH="0" baseline="0" noProof="0" dirty="0">
                <a:ln>
                  <a:noFill/>
                </a:ln>
                <a:solidFill>
                  <a:srgbClr val="833C0B"/>
                </a:solidFill>
                <a:effectLst/>
                <a:uLnTx/>
                <a:uFillTx/>
                <a:latin typeface="Segoe UI"/>
                <a:ea typeface="+mn-ea"/>
                <a:cs typeface="+mn-cs"/>
              </a:rPr>
              <a:t>providing an </a:t>
            </a:r>
            <a:r>
              <a:rPr kumimoji="0" lang="en-US" sz="1600" b="1" i="0" u="none" strike="noStrike" kern="1200" cap="none" spc="0" normalizeH="0" baseline="0" noProof="0" dirty="0">
                <a:ln>
                  <a:noFill/>
                </a:ln>
                <a:solidFill>
                  <a:srgbClr val="833C0B"/>
                </a:solidFill>
                <a:effectLst/>
                <a:uLnTx/>
                <a:uFillTx/>
                <a:latin typeface="Segoe UI"/>
                <a:ea typeface="+mn-ea"/>
                <a:cs typeface="+mn-cs"/>
              </a:rPr>
              <a:t>unparalleled competitive advantage</a:t>
            </a:r>
          </a:p>
        </p:txBody>
      </p:sp>
      <p:pic>
        <p:nvPicPr>
          <p:cNvPr id="3" name="Picture 2">
            <a:extLst>
              <a:ext uri="{FF2B5EF4-FFF2-40B4-BE49-F238E27FC236}">
                <a16:creationId xmlns:a16="http://schemas.microsoft.com/office/drawing/2014/main" id="{4B854EA0-0994-4951-A86F-330ECEF37E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30576" y="2606716"/>
            <a:ext cx="1090797" cy="1090797"/>
          </a:xfrm>
          <a:prstGeom prst="rect">
            <a:avLst/>
          </a:prstGeom>
        </p:spPr>
      </p:pic>
      <p:pic>
        <p:nvPicPr>
          <p:cNvPr id="5" name="Picture 4">
            <a:extLst>
              <a:ext uri="{FF2B5EF4-FFF2-40B4-BE49-F238E27FC236}">
                <a16:creationId xmlns:a16="http://schemas.microsoft.com/office/drawing/2014/main" id="{AA644314-ADA0-46A9-B73E-A8D65140D38E}"/>
              </a:ext>
            </a:extLst>
          </p:cNvPr>
          <p:cNvPicPr>
            <a:picLocks noChangeAspect="1"/>
          </p:cNvPicPr>
          <p:nvPr/>
        </p:nvPicPr>
        <p:blipFill rotWithShape="1">
          <a:blip r:embed="rId8">
            <a:extLst>
              <a:ext uri="{28A0092B-C50C-407E-A947-70E740481C1C}">
                <a14:useLocalDpi xmlns:a14="http://schemas.microsoft.com/office/drawing/2010/main" val="0"/>
              </a:ext>
            </a:extLst>
          </a:blip>
          <a:srcRect b="7973"/>
          <a:stretch/>
        </p:blipFill>
        <p:spPr>
          <a:xfrm>
            <a:off x="4034935" y="2614923"/>
            <a:ext cx="1094825" cy="1088136"/>
          </a:xfrm>
          <a:prstGeom prst="rect">
            <a:avLst/>
          </a:prstGeom>
        </p:spPr>
      </p:pic>
      <p:pic>
        <p:nvPicPr>
          <p:cNvPr id="10" name="Picture 9">
            <a:hlinkClick r:id="rId9"/>
            <a:extLst>
              <a:ext uri="{FF2B5EF4-FFF2-40B4-BE49-F238E27FC236}">
                <a16:creationId xmlns:a16="http://schemas.microsoft.com/office/drawing/2014/main" id="{BB8B841F-6F76-46B0-96BB-1F43FEE5920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56028" y="2630158"/>
            <a:ext cx="1088136" cy="1088136"/>
          </a:xfrm>
          <a:prstGeom prst="rect">
            <a:avLst/>
          </a:prstGeom>
        </p:spPr>
      </p:pic>
      <p:pic>
        <p:nvPicPr>
          <p:cNvPr id="15" name="Picture 14">
            <a:hlinkClick r:id="rId11"/>
            <a:extLst>
              <a:ext uri="{FF2B5EF4-FFF2-40B4-BE49-F238E27FC236}">
                <a16:creationId xmlns:a16="http://schemas.microsoft.com/office/drawing/2014/main" id="{33DFA552-1082-4601-9985-DDDC577FEF4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75124" y="2592319"/>
            <a:ext cx="947066" cy="1088136"/>
          </a:xfrm>
          <a:prstGeom prst="rect">
            <a:avLst/>
          </a:prstGeom>
        </p:spPr>
      </p:pic>
      <p:cxnSp>
        <p:nvCxnSpPr>
          <p:cNvPr id="64" name="Straight Connector 63">
            <a:extLst>
              <a:ext uri="{FF2B5EF4-FFF2-40B4-BE49-F238E27FC236}">
                <a16:creationId xmlns:a16="http://schemas.microsoft.com/office/drawing/2014/main" id="{A930A53C-D998-447D-8FEC-464968438F9B}"/>
              </a:ext>
            </a:extLst>
          </p:cNvPr>
          <p:cNvCxnSpPr/>
          <p:nvPr/>
        </p:nvCxnSpPr>
        <p:spPr>
          <a:xfrm>
            <a:off x="871114" y="4015935"/>
            <a:ext cx="2055081" cy="0"/>
          </a:xfrm>
          <a:prstGeom prst="line">
            <a:avLst/>
          </a:prstGeom>
          <a:ln w="3810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3339DFF-D9E0-4142-890E-2E6CE51E621B}"/>
              </a:ext>
            </a:extLst>
          </p:cNvPr>
          <p:cNvCxnSpPr/>
          <p:nvPr/>
        </p:nvCxnSpPr>
        <p:spPr>
          <a:xfrm>
            <a:off x="3689199" y="4015935"/>
            <a:ext cx="2055081" cy="0"/>
          </a:xfrm>
          <a:prstGeom prst="line">
            <a:avLst/>
          </a:prstGeom>
          <a:ln w="3810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D2E66E8-D7A2-41E0-8767-56F6067075FC}"/>
              </a:ext>
            </a:extLst>
          </p:cNvPr>
          <p:cNvCxnSpPr/>
          <p:nvPr/>
        </p:nvCxnSpPr>
        <p:spPr>
          <a:xfrm>
            <a:off x="6576137" y="4015935"/>
            <a:ext cx="2055081" cy="0"/>
          </a:xfrm>
          <a:prstGeom prst="line">
            <a:avLst/>
          </a:prstGeom>
          <a:ln w="3810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684EAADB-C0D3-4E2A-9DE9-754986651A0E}"/>
              </a:ext>
            </a:extLst>
          </p:cNvPr>
          <p:cNvCxnSpPr/>
          <p:nvPr/>
        </p:nvCxnSpPr>
        <p:spPr>
          <a:xfrm>
            <a:off x="9442166" y="3996369"/>
            <a:ext cx="2055081" cy="0"/>
          </a:xfrm>
          <a:prstGeom prst="line">
            <a:avLst/>
          </a:prstGeom>
          <a:ln w="3810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43" name="Text Placeholder 1">
            <a:extLst>
              <a:ext uri="{FF2B5EF4-FFF2-40B4-BE49-F238E27FC236}">
                <a16:creationId xmlns:a16="http://schemas.microsoft.com/office/drawing/2014/main" id="{6297DFC9-B15D-4A93-AF53-9DDAFC15F871}"/>
              </a:ext>
            </a:extLst>
          </p:cNvPr>
          <p:cNvSpPr txBox="1">
            <a:spLocks/>
          </p:cNvSpPr>
          <p:nvPr/>
        </p:nvSpPr>
        <p:spPr>
          <a:xfrm>
            <a:off x="246711" y="-131295"/>
            <a:ext cx="11250537" cy="91440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44E53">
                    <a:lumMod val="90000"/>
                    <a:lumOff val="10000"/>
                  </a:srgbClr>
                </a:solidFill>
                <a:effectLst/>
                <a:uLnTx/>
                <a:uFillTx/>
                <a:latin typeface="Segoe UI Semilight"/>
                <a:ea typeface="+mn-ea"/>
                <a:cs typeface="+mn-cs"/>
              </a:rPr>
              <a:t>Agent Based Modeling for a Beverage Company  </a:t>
            </a:r>
          </a:p>
        </p:txBody>
      </p:sp>
    </p:spTree>
    <p:extLst>
      <p:ext uri="{BB962C8B-B14F-4D97-AF65-F5344CB8AC3E}">
        <p14:creationId xmlns:p14="http://schemas.microsoft.com/office/powerpoint/2010/main" val="1068591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E276E-0888-42EE-B784-2F0E39EFDDC1}"/>
              </a:ext>
            </a:extLst>
          </p:cNvPr>
          <p:cNvSpPr>
            <a:spLocks noGrp="1"/>
          </p:cNvSpPr>
          <p:nvPr>
            <p:ph type="title"/>
          </p:nvPr>
        </p:nvSpPr>
        <p:spPr/>
        <p:txBody>
          <a:bodyPr anchor="t">
            <a:normAutofit/>
          </a:bodyPr>
          <a:lstStyle/>
          <a:p>
            <a:r>
              <a:rPr lang="en-IN" sz="2400" dirty="0"/>
              <a:t>Consumer behaviour study using video analytics</a:t>
            </a:r>
          </a:p>
        </p:txBody>
      </p:sp>
      <p:sp>
        <p:nvSpPr>
          <p:cNvPr id="5" name="Rectangle 4">
            <a:extLst>
              <a:ext uri="{FF2B5EF4-FFF2-40B4-BE49-F238E27FC236}">
                <a16:creationId xmlns:a16="http://schemas.microsoft.com/office/drawing/2014/main" id="{93AF03C2-5AA9-4C4F-92E9-046D793DD113}"/>
              </a:ext>
            </a:extLst>
          </p:cNvPr>
          <p:cNvSpPr/>
          <p:nvPr/>
        </p:nvSpPr>
        <p:spPr>
          <a:xfrm>
            <a:off x="762000" y="3776584"/>
            <a:ext cx="10952480" cy="1200329"/>
          </a:xfrm>
          <a:prstGeom prst="rect">
            <a:avLst/>
          </a:prstGeom>
        </p:spPr>
        <p:txBody>
          <a:bodyPr wrap="square">
            <a:spAutoFit/>
          </a:bodyPr>
          <a:lstStyle/>
          <a:p>
            <a:pPr algn="ctr"/>
            <a:r>
              <a:rPr lang="en-US" dirty="0">
                <a:solidFill>
                  <a:schemeClr val="bg2">
                    <a:lumMod val="10000"/>
                  </a:schemeClr>
                </a:solidFill>
                <a:latin typeface="Segoe UI" panose="020B0502040204020203" pitchFamily="34" charset="0"/>
                <a:ea typeface="Calibri" panose="020F0502020204030204" pitchFamily="34" charset="0"/>
              </a:rPr>
              <a:t>Video is emerging as the next great data source for companies to learn more about their consumers. While sales, survey, consumer, and household data are insufficient in accurately capturing the impact of shopper marketing initiatives., video analytics gives a much better understanding of your consumers’ preferences and purchase behavior. </a:t>
            </a:r>
            <a:endParaRPr lang="en-IN" dirty="0">
              <a:solidFill>
                <a:schemeClr val="bg2">
                  <a:lumMod val="10000"/>
                </a:schemeClr>
              </a:solidFill>
            </a:endParaRPr>
          </a:p>
        </p:txBody>
      </p:sp>
      <p:pic>
        <p:nvPicPr>
          <p:cNvPr id="6" name="Picture 5">
            <a:hlinkClick r:id="rId2"/>
            <a:extLst>
              <a:ext uri="{FF2B5EF4-FFF2-40B4-BE49-F238E27FC236}">
                <a16:creationId xmlns:a16="http://schemas.microsoft.com/office/drawing/2014/main" id="{EF09B542-BCA9-4BCF-9FCA-64CC0DC905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9355" y="783272"/>
            <a:ext cx="3113289" cy="3113289"/>
          </a:xfrm>
          <a:prstGeom prst="rect">
            <a:avLst/>
          </a:prstGeom>
        </p:spPr>
      </p:pic>
    </p:spTree>
    <p:extLst>
      <p:ext uri="{BB962C8B-B14F-4D97-AF65-F5344CB8AC3E}">
        <p14:creationId xmlns:p14="http://schemas.microsoft.com/office/powerpoint/2010/main" val="1596767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25511-A37E-4018-9D9C-8A4B289D430C}"/>
              </a:ext>
            </a:extLst>
          </p:cNvPr>
          <p:cNvSpPr>
            <a:spLocks noGrp="1"/>
          </p:cNvSpPr>
          <p:nvPr>
            <p:ph type="title"/>
          </p:nvPr>
        </p:nvSpPr>
        <p:spPr/>
        <p:txBody>
          <a:bodyPr/>
          <a:lstStyle/>
          <a:p>
            <a:r>
              <a:rPr lang="en-IN"/>
              <a:t>Revenue Growth Management</a:t>
            </a:r>
          </a:p>
        </p:txBody>
      </p:sp>
      <p:sp>
        <p:nvSpPr>
          <p:cNvPr id="3" name="Text Placeholder 2">
            <a:extLst>
              <a:ext uri="{FF2B5EF4-FFF2-40B4-BE49-F238E27FC236}">
                <a16:creationId xmlns:a16="http://schemas.microsoft.com/office/drawing/2014/main" id="{FFB45261-2AC9-4D22-A05F-564BAD8EB986}"/>
              </a:ext>
            </a:extLst>
          </p:cNvPr>
          <p:cNvSpPr>
            <a:spLocks noGrp="1"/>
          </p:cNvSpPr>
          <p:nvPr>
            <p:ph type="body" idx="1"/>
          </p:nvPr>
        </p:nvSpPr>
        <p:spPr/>
        <p:txBody>
          <a:bodyPr/>
          <a:lstStyle/>
          <a:p>
            <a:r>
              <a:rPr lang="en-IN"/>
              <a:t>Activation Effectiveness/Flywheel</a:t>
            </a:r>
          </a:p>
        </p:txBody>
      </p:sp>
    </p:spTree>
    <p:extLst>
      <p:ext uri="{BB962C8B-B14F-4D97-AF65-F5344CB8AC3E}">
        <p14:creationId xmlns:p14="http://schemas.microsoft.com/office/powerpoint/2010/main" val="355631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E6251-F206-4014-A264-C7E643A7B53B}"/>
              </a:ext>
            </a:extLst>
          </p:cNvPr>
          <p:cNvSpPr>
            <a:spLocks noGrp="1"/>
          </p:cNvSpPr>
          <p:nvPr>
            <p:ph type="title"/>
          </p:nvPr>
        </p:nvSpPr>
        <p:spPr/>
        <p:txBody>
          <a:bodyPr anchor="t">
            <a:normAutofit/>
          </a:bodyPr>
          <a:lstStyle/>
          <a:p>
            <a:r>
              <a:rPr lang="en-IN" sz="2400" dirty="0"/>
              <a:t>What is Revenue Growth Management?</a:t>
            </a:r>
          </a:p>
        </p:txBody>
      </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E249968C-D11F-4FE6-95B0-C43261A14806}"/>
                  </a:ext>
                </a:extLst>
              </p:cNvPr>
              <p:cNvGraphicFramePr>
                <a:graphicFrameLocks noChangeAspect="1"/>
              </p:cNvGraphicFramePr>
              <p:nvPr>
                <p:extLst>
                  <p:ext uri="{D42A27DB-BD31-4B8C-83A1-F6EECF244321}">
                    <p14:modId xmlns:p14="http://schemas.microsoft.com/office/powerpoint/2010/main" val="2465929183"/>
                  </p:ext>
                </p:extLst>
              </p:nvPr>
            </p:nvGraphicFramePr>
            <p:xfrm>
              <a:off x="838200" y="1230728"/>
              <a:ext cx="3048000" cy="1714500"/>
            </p:xfrm>
            <a:graphic>
              <a:graphicData uri="http://schemas.microsoft.com/office/powerpoint/2016/slidezoom">
                <pslz:sldZm>
                  <pslz:sldZmObj sldId="1152" cId="1854763358">
                    <pslz:zmPr id="{924DD761-9709-4E9B-8F8C-AA8CC450DD7D}"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4" name="Slide Zoom 3">
                <a:extLst>
                  <a:ext uri="{FF2B5EF4-FFF2-40B4-BE49-F238E27FC236}">
                    <a16:creationId xmlns:a16="http://schemas.microsoft.com/office/drawing/2014/main" id="{E249968C-D11F-4FE6-95B0-C43261A14806}"/>
                  </a:ext>
                </a:extLst>
              </p:cNvPr>
              <p:cNvPicPr>
                <a:picLocks noGrp="1" noRot="1" noChangeAspect="1" noMove="1" noResize="1" noEditPoints="1" noAdjustHandles="1" noChangeArrowheads="1" noChangeShapeType="1"/>
              </p:cNvPicPr>
              <p:nvPr/>
            </p:nvPicPr>
            <p:blipFill>
              <a:blip r:embed="rId3"/>
              <a:stretch>
                <a:fillRect/>
              </a:stretch>
            </p:blipFill>
            <p:spPr>
              <a:xfrm>
                <a:off x="838200" y="1230728"/>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27C0BF8D-7698-4FA1-8189-0CA35057A5BC}"/>
                  </a:ext>
                </a:extLst>
              </p:cNvPr>
              <p:cNvGraphicFramePr>
                <a:graphicFrameLocks noChangeAspect="1"/>
              </p:cNvGraphicFramePr>
              <p:nvPr>
                <p:extLst>
                  <p:ext uri="{D42A27DB-BD31-4B8C-83A1-F6EECF244321}">
                    <p14:modId xmlns:p14="http://schemas.microsoft.com/office/powerpoint/2010/main" val="2728331657"/>
                  </p:ext>
                </p:extLst>
              </p:nvPr>
            </p:nvGraphicFramePr>
            <p:xfrm>
              <a:off x="4567367" y="1215540"/>
              <a:ext cx="3048000" cy="1714500"/>
            </p:xfrm>
            <a:graphic>
              <a:graphicData uri="http://schemas.microsoft.com/office/powerpoint/2016/slidezoom">
                <pslz:sldZm>
                  <pslz:sldZmObj sldId="1154" cId="1450552135">
                    <pslz:zmPr id="{071BD9B4-50EF-4644-8CE7-2A10E7C900B7}"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6" name="Slide Zoom 5">
                <a:extLst>
                  <a:ext uri="{FF2B5EF4-FFF2-40B4-BE49-F238E27FC236}">
                    <a16:creationId xmlns:a16="http://schemas.microsoft.com/office/drawing/2014/main" id="{27C0BF8D-7698-4FA1-8189-0CA35057A5BC}"/>
                  </a:ext>
                </a:extLst>
              </p:cNvPr>
              <p:cNvPicPr>
                <a:picLocks noGrp="1" noRot="1" noChangeAspect="1" noMove="1" noResize="1" noEditPoints="1" noAdjustHandles="1" noChangeArrowheads="1" noChangeShapeType="1"/>
              </p:cNvPicPr>
              <p:nvPr/>
            </p:nvPicPr>
            <p:blipFill>
              <a:blip r:embed="rId5"/>
              <a:stretch>
                <a:fillRect/>
              </a:stretch>
            </p:blipFill>
            <p:spPr>
              <a:xfrm>
                <a:off x="4567367" y="121554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F37C3C1B-1752-4CD5-BC0D-C70363A7ED97}"/>
                  </a:ext>
                </a:extLst>
              </p:cNvPr>
              <p:cNvGraphicFramePr>
                <a:graphicFrameLocks noChangeAspect="1"/>
              </p:cNvGraphicFramePr>
              <p:nvPr>
                <p:extLst>
                  <p:ext uri="{D42A27DB-BD31-4B8C-83A1-F6EECF244321}">
                    <p14:modId xmlns:p14="http://schemas.microsoft.com/office/powerpoint/2010/main" val="3850311743"/>
                  </p:ext>
                </p:extLst>
              </p:nvPr>
            </p:nvGraphicFramePr>
            <p:xfrm>
              <a:off x="8296534" y="1230728"/>
              <a:ext cx="3048000" cy="1714500"/>
            </p:xfrm>
            <a:graphic>
              <a:graphicData uri="http://schemas.microsoft.com/office/powerpoint/2016/slidezoom">
                <pslz:sldZm>
                  <pslz:sldZmObj sldId="1089" cId="3021895700">
                    <pslz:zmPr id="{9367754B-DA5C-4C8F-8D49-09BCA09B6873}" returnToParent="0" transitionDur="100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8" name="Slide Zoom 7">
                <a:extLst>
                  <a:ext uri="{FF2B5EF4-FFF2-40B4-BE49-F238E27FC236}">
                    <a16:creationId xmlns:a16="http://schemas.microsoft.com/office/drawing/2014/main" id="{F37C3C1B-1752-4CD5-BC0D-C70363A7ED97}"/>
                  </a:ext>
                </a:extLst>
              </p:cNvPr>
              <p:cNvPicPr>
                <a:picLocks noGrp="1" noRot="1" noChangeAspect="1" noMove="1" noResize="1" noEditPoints="1" noAdjustHandles="1" noChangeArrowheads="1" noChangeShapeType="1"/>
              </p:cNvPicPr>
              <p:nvPr/>
            </p:nvPicPr>
            <p:blipFill>
              <a:blip r:embed="rId7"/>
              <a:stretch>
                <a:fillRect/>
              </a:stretch>
            </p:blipFill>
            <p:spPr>
              <a:xfrm>
                <a:off x="8296534" y="1230728"/>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43ECC416-B99A-4503-AE7F-0D2729FA829C}"/>
                  </a:ext>
                </a:extLst>
              </p:cNvPr>
              <p:cNvGraphicFramePr>
                <a:graphicFrameLocks noChangeAspect="1"/>
              </p:cNvGraphicFramePr>
              <p:nvPr>
                <p:extLst>
                  <p:ext uri="{D42A27DB-BD31-4B8C-83A1-F6EECF244321}">
                    <p14:modId xmlns:p14="http://schemas.microsoft.com/office/powerpoint/2010/main" val="38254124"/>
                  </p:ext>
                </p:extLst>
              </p:nvPr>
            </p:nvGraphicFramePr>
            <p:xfrm>
              <a:off x="838200" y="3472262"/>
              <a:ext cx="3048000" cy="1714500"/>
            </p:xfrm>
            <a:graphic>
              <a:graphicData uri="http://schemas.microsoft.com/office/powerpoint/2016/slidezoom">
                <pslz:sldZm>
                  <pslz:sldZmObj sldId="1119" cId="2742216537">
                    <pslz:zmPr id="{4059CA8E-3C35-4855-BC9C-5B8A963C9944}" returnToParent="0"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1" name="Slide Zoom 10">
                <a:extLst>
                  <a:ext uri="{FF2B5EF4-FFF2-40B4-BE49-F238E27FC236}">
                    <a16:creationId xmlns:a16="http://schemas.microsoft.com/office/drawing/2014/main" id="{43ECC416-B99A-4503-AE7F-0D2729FA829C}"/>
                  </a:ext>
                </a:extLst>
              </p:cNvPr>
              <p:cNvPicPr>
                <a:picLocks noGrp="1" noRot="1" noChangeAspect="1" noMove="1" noResize="1" noEditPoints="1" noAdjustHandles="1" noChangeArrowheads="1" noChangeShapeType="1"/>
              </p:cNvPicPr>
              <p:nvPr/>
            </p:nvPicPr>
            <p:blipFill>
              <a:blip r:embed="rId9"/>
              <a:stretch>
                <a:fillRect/>
              </a:stretch>
            </p:blipFill>
            <p:spPr>
              <a:xfrm>
                <a:off x="838200" y="3472262"/>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9E1AB6CD-22F4-48DD-B32B-51E0F1EEC767}"/>
                  </a:ext>
                </a:extLst>
              </p:cNvPr>
              <p:cNvGraphicFramePr>
                <a:graphicFrameLocks noChangeAspect="1"/>
              </p:cNvGraphicFramePr>
              <p:nvPr>
                <p:extLst>
                  <p:ext uri="{D42A27DB-BD31-4B8C-83A1-F6EECF244321}">
                    <p14:modId xmlns:p14="http://schemas.microsoft.com/office/powerpoint/2010/main" val="811240591"/>
                  </p:ext>
                </p:extLst>
              </p:nvPr>
            </p:nvGraphicFramePr>
            <p:xfrm>
              <a:off x="4567367" y="3472262"/>
              <a:ext cx="3048000" cy="1714500"/>
            </p:xfrm>
            <a:graphic>
              <a:graphicData uri="http://schemas.microsoft.com/office/powerpoint/2016/slidezoom">
                <pslz:sldZm>
                  <pslz:sldZmObj sldId="1164" cId="2533873497">
                    <pslz:zmPr id="{6B1A5DF1-1F97-469A-8CD7-DCBDC1E99F50}" returnToParent="0" transitionDur="1000">
                      <p166:blipFill xmlns:p166="http://schemas.microsoft.com/office/powerpoint/2016/6/main">
                        <a:blip r:embed="rId10"/>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3" name="Slide Zoom 12">
                <a:extLst>
                  <a:ext uri="{FF2B5EF4-FFF2-40B4-BE49-F238E27FC236}">
                    <a16:creationId xmlns:a16="http://schemas.microsoft.com/office/drawing/2014/main" id="{9E1AB6CD-22F4-48DD-B32B-51E0F1EEC767}"/>
                  </a:ext>
                </a:extLst>
              </p:cNvPr>
              <p:cNvPicPr>
                <a:picLocks noGrp="1" noRot="1" noChangeAspect="1" noMove="1" noResize="1" noEditPoints="1" noAdjustHandles="1" noChangeArrowheads="1" noChangeShapeType="1"/>
              </p:cNvPicPr>
              <p:nvPr/>
            </p:nvPicPr>
            <p:blipFill>
              <a:blip r:embed="rId11"/>
              <a:stretch>
                <a:fillRect/>
              </a:stretch>
            </p:blipFill>
            <p:spPr>
              <a:xfrm>
                <a:off x="4567367" y="3472262"/>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545DF1D6-D191-41F1-AED7-F4E94723C336}"/>
                  </a:ext>
                </a:extLst>
              </p:cNvPr>
              <p:cNvGraphicFramePr>
                <a:graphicFrameLocks noChangeAspect="1"/>
              </p:cNvGraphicFramePr>
              <p:nvPr>
                <p:extLst>
                  <p:ext uri="{D42A27DB-BD31-4B8C-83A1-F6EECF244321}">
                    <p14:modId xmlns:p14="http://schemas.microsoft.com/office/powerpoint/2010/main" val="3133363169"/>
                  </p:ext>
                </p:extLst>
              </p:nvPr>
            </p:nvGraphicFramePr>
            <p:xfrm>
              <a:off x="8305802" y="3472262"/>
              <a:ext cx="3048000" cy="1714500"/>
            </p:xfrm>
            <a:graphic>
              <a:graphicData uri="http://schemas.microsoft.com/office/powerpoint/2016/slidezoom">
                <pslz:sldZm>
                  <pslz:sldZmObj sldId="1171" cId="554475293">
                    <pslz:zmPr id="{A8B2193E-26F2-4A41-AEBD-61A28EC7ADE6}" returnToParent="0" transitionDur="1000">
                      <p166:blipFill xmlns:p166="http://schemas.microsoft.com/office/powerpoint/2016/6/main">
                        <a:blip r:embed="rId1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5" name="Slide Zoom 14">
                <a:extLst>
                  <a:ext uri="{FF2B5EF4-FFF2-40B4-BE49-F238E27FC236}">
                    <a16:creationId xmlns:a16="http://schemas.microsoft.com/office/drawing/2014/main" id="{545DF1D6-D191-41F1-AED7-F4E94723C336}"/>
                  </a:ext>
                </a:extLst>
              </p:cNvPr>
              <p:cNvPicPr>
                <a:picLocks noGrp="1" noRot="1" noChangeAspect="1" noMove="1" noResize="1" noEditPoints="1" noAdjustHandles="1" noChangeArrowheads="1" noChangeShapeType="1"/>
              </p:cNvPicPr>
              <p:nvPr/>
            </p:nvPicPr>
            <p:blipFill>
              <a:blip r:embed="rId13"/>
              <a:stretch>
                <a:fillRect/>
              </a:stretch>
            </p:blipFill>
            <p:spPr>
              <a:xfrm>
                <a:off x="8305802" y="3472262"/>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2373234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AEF83-66F3-4C22-B6AF-61B4007212B7}"/>
              </a:ext>
            </a:extLst>
          </p:cNvPr>
          <p:cNvSpPr>
            <a:spLocks noGrp="1"/>
          </p:cNvSpPr>
          <p:nvPr>
            <p:ph type="title"/>
          </p:nvPr>
        </p:nvSpPr>
        <p:spPr/>
        <p:txBody>
          <a:bodyPr anchor="t"/>
          <a:lstStyle/>
          <a:p>
            <a:r>
              <a:rPr lang="en-IN"/>
              <a:t>Agenda</a:t>
            </a:r>
          </a:p>
        </p:txBody>
      </p:sp>
      <p:sp>
        <p:nvSpPr>
          <p:cNvPr id="4" name="TextBox 3">
            <a:extLst>
              <a:ext uri="{FF2B5EF4-FFF2-40B4-BE49-F238E27FC236}">
                <a16:creationId xmlns:a16="http://schemas.microsoft.com/office/drawing/2014/main" id="{81386985-EED2-41BB-87B1-1DE5385D21EE}"/>
              </a:ext>
            </a:extLst>
          </p:cNvPr>
          <p:cNvSpPr txBox="1"/>
          <p:nvPr/>
        </p:nvSpPr>
        <p:spPr>
          <a:xfrm>
            <a:off x="955040" y="1838960"/>
            <a:ext cx="9966960" cy="1661993"/>
          </a:xfrm>
          <a:prstGeom prst="rect">
            <a:avLst/>
          </a:prstGeom>
          <a:noFill/>
        </p:spPr>
        <p:txBody>
          <a:bodyPr wrap="square" rtlCol="0" anchor="t">
            <a:spAutoFit/>
          </a:bodyPr>
          <a:lstStyle/>
          <a:p>
            <a:pPr marL="285750" indent="-285750">
              <a:buFont typeface="Arial" panose="020B0604020202020204" pitchFamily="34" charset="0"/>
              <a:buChar char="•"/>
            </a:pPr>
            <a:r>
              <a:rPr lang="en-IN" sz="2800" b="1" dirty="0">
                <a:solidFill>
                  <a:schemeClr val="tx1">
                    <a:lumMod val="75000"/>
                    <a:lumOff val="25000"/>
                  </a:schemeClr>
                </a:solidFill>
                <a:cs typeface="Segoe UI Semilight"/>
              </a:rPr>
              <a:t>Mu Sigma’s Problem Solving Approach</a:t>
            </a:r>
            <a:endParaRPr lang="en-US" b="1" dirty="0">
              <a:solidFill>
                <a:schemeClr val="tx1">
                  <a:lumMod val="75000"/>
                  <a:lumOff val="25000"/>
                </a:schemeClr>
              </a:solidFill>
            </a:endParaRPr>
          </a:p>
          <a:p>
            <a:pPr marL="285750" indent="-285750">
              <a:buFont typeface="Arial" panose="020B0604020202020204" pitchFamily="34" charset="0"/>
              <a:buChar char="•"/>
            </a:pPr>
            <a:r>
              <a:rPr lang="en-IN" sz="2800" dirty="0"/>
              <a:t>Analytics in Action</a:t>
            </a:r>
          </a:p>
          <a:p>
            <a:pPr marL="285750" indent="-285750">
              <a:buFont typeface="Arial" panose="020B0604020202020204" pitchFamily="34" charset="0"/>
              <a:buChar char="•"/>
            </a:pPr>
            <a:r>
              <a:rPr lang="en-IN" sz="2800" dirty="0"/>
              <a:t>Art of the Possible</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4143121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AFE06-CC71-48F1-B8C4-6970FB5A7CB7}"/>
              </a:ext>
            </a:extLst>
          </p:cNvPr>
          <p:cNvSpPr>
            <a:spLocks noGrp="1"/>
          </p:cNvSpPr>
          <p:nvPr>
            <p:ph type="title"/>
          </p:nvPr>
        </p:nvSpPr>
        <p:spPr>
          <a:xfrm>
            <a:off x="838200" y="365126"/>
            <a:ext cx="10515600" cy="754256"/>
          </a:xfrm>
        </p:spPr>
        <p:txBody>
          <a:bodyPr anchor="t">
            <a:normAutofit/>
          </a:bodyPr>
          <a:lstStyle/>
          <a:p>
            <a:pPr>
              <a:defRPr/>
            </a:pPr>
            <a:r>
              <a:rPr lang="en-US" sz="2400" dirty="0"/>
              <a:t>MARS is behind, but has the opportunity to grow by leveraging data and advanced analytics</a:t>
            </a:r>
            <a:endParaRPr lang="en-GB" sz="2400" dirty="0"/>
          </a:p>
        </p:txBody>
      </p:sp>
      <p:graphicFrame>
        <p:nvGraphicFramePr>
          <p:cNvPr id="24" name="Diagram 23">
            <a:extLst>
              <a:ext uri="{FF2B5EF4-FFF2-40B4-BE49-F238E27FC236}">
                <a16:creationId xmlns:a16="http://schemas.microsoft.com/office/drawing/2014/main" id="{CE4AB857-8D42-49BF-9B12-B8C369E9BA52}"/>
              </a:ext>
            </a:extLst>
          </p:cNvPr>
          <p:cNvGraphicFramePr/>
          <p:nvPr>
            <p:extLst>
              <p:ext uri="{D42A27DB-BD31-4B8C-83A1-F6EECF244321}">
                <p14:modId xmlns:p14="http://schemas.microsoft.com/office/powerpoint/2010/main" val="246594148"/>
              </p:ext>
            </p:extLst>
          </p:nvPr>
        </p:nvGraphicFramePr>
        <p:xfrm>
          <a:off x="113014" y="-56111"/>
          <a:ext cx="8746797" cy="59466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5" name="Picture 24">
            <a:extLst>
              <a:ext uri="{FF2B5EF4-FFF2-40B4-BE49-F238E27FC236}">
                <a16:creationId xmlns:a16="http://schemas.microsoft.com/office/drawing/2014/main" id="{D06A52BB-695F-4BF3-B40D-3D200A9F54D4}"/>
              </a:ext>
            </a:extLst>
          </p:cNvPr>
          <p:cNvPicPr>
            <a:picLocks noChangeAspect="1"/>
          </p:cNvPicPr>
          <p:nvPr/>
        </p:nvPicPr>
        <p:blipFill rotWithShape="1">
          <a:blip r:embed="rId7"/>
          <a:srcRect t="30350" b="29079"/>
          <a:stretch/>
        </p:blipFill>
        <p:spPr>
          <a:xfrm>
            <a:off x="661799" y="4106708"/>
            <a:ext cx="1011045" cy="410199"/>
          </a:xfrm>
          <a:prstGeom prst="rect">
            <a:avLst/>
          </a:prstGeom>
        </p:spPr>
      </p:pic>
      <p:pic>
        <p:nvPicPr>
          <p:cNvPr id="26" name="Picture 25">
            <a:extLst>
              <a:ext uri="{FF2B5EF4-FFF2-40B4-BE49-F238E27FC236}">
                <a16:creationId xmlns:a16="http://schemas.microsoft.com/office/drawing/2014/main" id="{F47EDC5E-53B3-4B0A-912D-1036E47FD47A}"/>
              </a:ext>
            </a:extLst>
          </p:cNvPr>
          <p:cNvPicPr>
            <a:picLocks noChangeAspect="1"/>
          </p:cNvPicPr>
          <p:nvPr/>
        </p:nvPicPr>
        <p:blipFill>
          <a:blip r:embed="rId8" cstate="print">
            <a:biLevel thresh="75000"/>
            <a:extLst>
              <a:ext uri="{28A0092B-C50C-407E-A947-70E740481C1C}">
                <a14:useLocalDpi xmlns:a14="http://schemas.microsoft.com/office/drawing/2010/main" val="0"/>
              </a:ext>
            </a:extLst>
          </a:blip>
          <a:stretch>
            <a:fillRect/>
          </a:stretch>
        </p:blipFill>
        <p:spPr>
          <a:xfrm>
            <a:off x="10480443" y="2093752"/>
            <a:ext cx="1219200" cy="1219200"/>
          </a:xfrm>
          <a:prstGeom prst="rect">
            <a:avLst/>
          </a:prstGeom>
        </p:spPr>
      </p:pic>
      <p:sp>
        <p:nvSpPr>
          <p:cNvPr id="27" name="Rounded Rectangle 5">
            <a:extLst>
              <a:ext uri="{FF2B5EF4-FFF2-40B4-BE49-F238E27FC236}">
                <a16:creationId xmlns:a16="http://schemas.microsoft.com/office/drawing/2014/main" id="{A2639F59-1E88-4413-97B0-72FB363177C6}"/>
              </a:ext>
            </a:extLst>
          </p:cNvPr>
          <p:cNvSpPr/>
          <p:nvPr/>
        </p:nvSpPr>
        <p:spPr>
          <a:xfrm>
            <a:off x="9708367" y="3912457"/>
            <a:ext cx="2353009" cy="1691598"/>
          </a:xfrm>
          <a:prstGeom prst="roundRect">
            <a:avLst/>
          </a:prstGeom>
          <a:noFill/>
          <a:ln w="19050">
            <a:solidFill>
              <a:srgbClr val="002C5C"/>
            </a:solidFill>
          </a:ln>
        </p:spPr>
        <p:txBody>
          <a:bodyPr wrap="square" rtlCol="0" anchor="ctr">
            <a:spAutoFit/>
          </a:bodyPr>
          <a:lstStyle/>
          <a:p>
            <a:pPr marL="228594" indent="-228594">
              <a:buFont typeface="Arial" panose="020B0604020202020204" pitchFamily="34" charset="0"/>
              <a:buChar char="•"/>
            </a:pPr>
            <a:r>
              <a:rPr lang="en-US" sz="1867">
                <a:solidFill>
                  <a:srgbClr val="727272"/>
                </a:solidFill>
              </a:rPr>
              <a:t>Incremental sales</a:t>
            </a:r>
          </a:p>
          <a:p>
            <a:pPr marL="228594" indent="-228594">
              <a:buFont typeface="Arial" panose="020B0604020202020204" pitchFamily="34" charset="0"/>
              <a:buChar char="•"/>
            </a:pPr>
            <a:r>
              <a:rPr lang="en-US" sz="1867">
                <a:solidFill>
                  <a:srgbClr val="727272"/>
                </a:solidFill>
              </a:rPr>
              <a:t>Personalized pricing</a:t>
            </a:r>
          </a:p>
          <a:p>
            <a:pPr marL="228594" indent="-228594">
              <a:buFont typeface="Arial" panose="020B0604020202020204" pitchFamily="34" charset="0"/>
              <a:buChar char="•"/>
            </a:pPr>
            <a:r>
              <a:rPr lang="en-US" sz="1867">
                <a:solidFill>
                  <a:srgbClr val="727272"/>
                </a:solidFill>
              </a:rPr>
              <a:t>Return on investment</a:t>
            </a:r>
          </a:p>
        </p:txBody>
      </p:sp>
      <p:sp>
        <p:nvSpPr>
          <p:cNvPr id="28" name="Arrow: Right 19">
            <a:extLst>
              <a:ext uri="{FF2B5EF4-FFF2-40B4-BE49-F238E27FC236}">
                <a16:creationId xmlns:a16="http://schemas.microsoft.com/office/drawing/2014/main" id="{FDA41F43-9BFD-4910-BA10-19104DBE9D87}"/>
              </a:ext>
            </a:extLst>
          </p:cNvPr>
          <p:cNvSpPr/>
          <p:nvPr/>
        </p:nvSpPr>
        <p:spPr>
          <a:xfrm>
            <a:off x="344801" y="4719688"/>
            <a:ext cx="8546319" cy="596943"/>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58C07C3C-CD97-4830-98C7-EFA7476A5154}"/>
              </a:ext>
            </a:extLst>
          </p:cNvPr>
          <p:cNvSpPr txBox="1"/>
          <p:nvPr/>
        </p:nvSpPr>
        <p:spPr>
          <a:xfrm>
            <a:off x="497979" y="4828016"/>
            <a:ext cx="1479621" cy="307777"/>
          </a:xfrm>
          <a:prstGeom prst="rect">
            <a:avLst/>
          </a:prstGeom>
          <a:noFill/>
        </p:spPr>
        <p:txBody>
          <a:bodyPr wrap="square" rtlCol="0">
            <a:spAutoFit/>
          </a:bodyPr>
          <a:lstStyle/>
          <a:p>
            <a:r>
              <a:rPr lang="en-US" sz="1400" b="1">
                <a:solidFill>
                  <a:schemeClr val="bg1"/>
                </a:solidFill>
              </a:rPr>
              <a:t>5-7 Years Ago</a:t>
            </a:r>
          </a:p>
        </p:txBody>
      </p:sp>
      <p:cxnSp>
        <p:nvCxnSpPr>
          <p:cNvPr id="30" name="Straight Connector 29">
            <a:extLst>
              <a:ext uri="{FF2B5EF4-FFF2-40B4-BE49-F238E27FC236}">
                <a16:creationId xmlns:a16="http://schemas.microsoft.com/office/drawing/2014/main" id="{E2D1D130-872B-4069-B27C-B41FF5D08CC4}"/>
              </a:ext>
            </a:extLst>
          </p:cNvPr>
          <p:cNvCxnSpPr/>
          <p:nvPr/>
        </p:nvCxnSpPr>
        <p:spPr>
          <a:xfrm>
            <a:off x="2098653" y="5235714"/>
            <a:ext cx="5539" cy="26941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94977EF-498A-4984-8956-09456AAE8D27}"/>
              </a:ext>
            </a:extLst>
          </p:cNvPr>
          <p:cNvSpPr txBox="1"/>
          <p:nvPr/>
        </p:nvSpPr>
        <p:spPr>
          <a:xfrm>
            <a:off x="3798910" y="4832306"/>
            <a:ext cx="905921" cy="307777"/>
          </a:xfrm>
          <a:prstGeom prst="rect">
            <a:avLst/>
          </a:prstGeom>
          <a:noFill/>
        </p:spPr>
        <p:txBody>
          <a:bodyPr wrap="square" rtlCol="0">
            <a:spAutoFit/>
          </a:bodyPr>
          <a:lstStyle/>
          <a:p>
            <a:r>
              <a:rPr lang="en-US" sz="1400" b="1">
                <a:solidFill>
                  <a:schemeClr val="bg1"/>
                </a:solidFill>
              </a:rPr>
              <a:t>Present</a:t>
            </a:r>
          </a:p>
        </p:txBody>
      </p:sp>
      <p:cxnSp>
        <p:nvCxnSpPr>
          <p:cNvPr id="32" name="Straight Connector 31">
            <a:extLst>
              <a:ext uri="{FF2B5EF4-FFF2-40B4-BE49-F238E27FC236}">
                <a16:creationId xmlns:a16="http://schemas.microsoft.com/office/drawing/2014/main" id="{927D2DAF-01CB-408B-B489-BF92C8F66EE8}"/>
              </a:ext>
            </a:extLst>
          </p:cNvPr>
          <p:cNvCxnSpPr/>
          <p:nvPr/>
        </p:nvCxnSpPr>
        <p:spPr>
          <a:xfrm>
            <a:off x="4361011" y="5166572"/>
            <a:ext cx="0" cy="24253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87C2F69-49E3-4789-B3EF-0087709FDEA5}"/>
              </a:ext>
            </a:extLst>
          </p:cNvPr>
          <p:cNvSpPr txBox="1"/>
          <p:nvPr/>
        </p:nvSpPr>
        <p:spPr>
          <a:xfrm>
            <a:off x="6499087" y="4836224"/>
            <a:ext cx="1551240" cy="307777"/>
          </a:xfrm>
          <a:prstGeom prst="rect">
            <a:avLst/>
          </a:prstGeom>
          <a:noFill/>
        </p:spPr>
        <p:txBody>
          <a:bodyPr wrap="square" rtlCol="0">
            <a:spAutoFit/>
          </a:bodyPr>
          <a:lstStyle/>
          <a:p>
            <a:r>
              <a:rPr lang="en-US" sz="1400" b="1">
                <a:solidFill>
                  <a:schemeClr val="bg1"/>
                </a:solidFill>
              </a:rPr>
              <a:t>Next  2-3 years</a:t>
            </a:r>
          </a:p>
        </p:txBody>
      </p:sp>
      <p:sp>
        <p:nvSpPr>
          <p:cNvPr id="34" name="Striped Right Arrow 8">
            <a:extLst>
              <a:ext uri="{FF2B5EF4-FFF2-40B4-BE49-F238E27FC236}">
                <a16:creationId xmlns:a16="http://schemas.microsoft.com/office/drawing/2014/main" id="{587D2CEB-7640-4DCA-A581-C015F331CA4E}"/>
              </a:ext>
            </a:extLst>
          </p:cNvPr>
          <p:cNvSpPr/>
          <p:nvPr/>
        </p:nvSpPr>
        <p:spPr>
          <a:xfrm>
            <a:off x="8878421" y="2368325"/>
            <a:ext cx="1596473" cy="894112"/>
          </a:xfrm>
          <a:prstGeom prst="stripedRightArrow">
            <a:avLst>
              <a:gd name="adj1" fmla="val 43044"/>
              <a:gd name="adj2" fmla="val 45652"/>
            </a:avLst>
          </a:prstGeom>
          <a:solidFill>
            <a:schemeClr val="bg1">
              <a:lumMod val="95000"/>
            </a:schemeClr>
          </a:solidFill>
          <a:ln>
            <a:solidFill>
              <a:srgbClr val="002C5C"/>
            </a:solidFill>
          </a:ln>
        </p:spPr>
        <p:txBody>
          <a:bodyPr wrap="square" rtlCol="0" anchor="ctr">
            <a:spAutoFit/>
          </a:bodyPr>
          <a:lstStyle/>
          <a:p>
            <a:pPr algn="ctr">
              <a:lnSpc>
                <a:spcPct val="80000"/>
              </a:lnSpc>
            </a:pPr>
            <a:endParaRPr lang="en-US" sz="2400">
              <a:latin typeface="Calibri" panose="020F0502020204030204" pitchFamily="34" charset="0"/>
            </a:endParaRPr>
          </a:p>
        </p:txBody>
      </p:sp>
      <p:pic>
        <p:nvPicPr>
          <p:cNvPr id="35" name="Picture 6" descr="Image result for Nike">
            <a:extLst>
              <a:ext uri="{FF2B5EF4-FFF2-40B4-BE49-F238E27FC236}">
                <a16:creationId xmlns:a16="http://schemas.microsoft.com/office/drawing/2014/main" id="{B9254306-DB97-4108-8F5B-B27E536254DC}"/>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13647" y="1290654"/>
            <a:ext cx="627827" cy="62782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descr="Image result for Adidas">
            <a:extLst>
              <a:ext uri="{FF2B5EF4-FFF2-40B4-BE49-F238E27FC236}">
                <a16:creationId xmlns:a16="http://schemas.microsoft.com/office/drawing/2014/main" id="{134E1D26-5D5F-4E05-97BA-F09BB95271B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291237" y="1325190"/>
            <a:ext cx="731520" cy="49439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Image result for amazon logo">
            <a:extLst>
              <a:ext uri="{FF2B5EF4-FFF2-40B4-BE49-F238E27FC236}">
                <a16:creationId xmlns:a16="http://schemas.microsoft.com/office/drawing/2014/main" id="{D3EDA317-52D0-4D1A-BF0E-D7476BCCD45E}"/>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424003" y="3810609"/>
            <a:ext cx="1321791" cy="99134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4" descr="Image result for walmart logo">
            <a:extLst>
              <a:ext uri="{FF2B5EF4-FFF2-40B4-BE49-F238E27FC236}">
                <a16:creationId xmlns:a16="http://schemas.microsoft.com/office/drawing/2014/main" id="{A74AC950-68FA-4280-9234-507CFC1C33B7}"/>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617496" y="3883660"/>
            <a:ext cx="1044105" cy="26102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Image result for ABI logo">
            <a:extLst>
              <a:ext uri="{FF2B5EF4-FFF2-40B4-BE49-F238E27FC236}">
                <a16:creationId xmlns:a16="http://schemas.microsoft.com/office/drawing/2014/main" id="{F840C606-AEF9-45BA-8197-EE4BCDBCF828}"/>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27210" b="18284"/>
          <a:stretch/>
        </p:blipFill>
        <p:spPr bwMode="auto">
          <a:xfrm>
            <a:off x="4177014" y="3890518"/>
            <a:ext cx="1249153" cy="52497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4B37C697-F3D1-4EDC-AB9A-7E18E46DCBA7}"/>
              </a:ext>
            </a:extLst>
          </p:cNvPr>
          <p:cNvPicPr>
            <a:picLocks noChangeAspect="1"/>
          </p:cNvPicPr>
          <p:nvPr/>
        </p:nvPicPr>
        <p:blipFill>
          <a:blip r:embed="rId14"/>
          <a:stretch>
            <a:fillRect/>
          </a:stretch>
        </p:blipFill>
        <p:spPr>
          <a:xfrm>
            <a:off x="2042180" y="1325190"/>
            <a:ext cx="1073459" cy="413480"/>
          </a:xfrm>
          <a:prstGeom prst="rect">
            <a:avLst/>
          </a:prstGeom>
        </p:spPr>
      </p:pic>
      <p:pic>
        <p:nvPicPr>
          <p:cNvPr id="41" name="Picture 40">
            <a:extLst>
              <a:ext uri="{FF2B5EF4-FFF2-40B4-BE49-F238E27FC236}">
                <a16:creationId xmlns:a16="http://schemas.microsoft.com/office/drawing/2014/main" id="{0CFDA5E9-1EC7-4817-BC48-502A9355D028}"/>
              </a:ext>
            </a:extLst>
          </p:cNvPr>
          <p:cNvPicPr>
            <a:picLocks noChangeAspect="1"/>
          </p:cNvPicPr>
          <p:nvPr/>
        </p:nvPicPr>
        <p:blipFill>
          <a:blip r:embed="rId15"/>
          <a:stretch>
            <a:fillRect/>
          </a:stretch>
        </p:blipFill>
        <p:spPr>
          <a:xfrm>
            <a:off x="3689333" y="3927808"/>
            <a:ext cx="487680" cy="487680"/>
          </a:xfrm>
          <a:prstGeom prst="rect">
            <a:avLst/>
          </a:prstGeom>
        </p:spPr>
      </p:pic>
      <p:sp>
        <p:nvSpPr>
          <p:cNvPr id="42" name="TextBox 41">
            <a:extLst>
              <a:ext uri="{FF2B5EF4-FFF2-40B4-BE49-F238E27FC236}">
                <a16:creationId xmlns:a16="http://schemas.microsoft.com/office/drawing/2014/main" id="{75D27DF3-96FA-483A-ACD0-2F04FD6DCE8D}"/>
              </a:ext>
            </a:extLst>
          </p:cNvPr>
          <p:cNvSpPr txBox="1"/>
          <p:nvPr/>
        </p:nvSpPr>
        <p:spPr>
          <a:xfrm>
            <a:off x="344801" y="5240293"/>
            <a:ext cx="8400991" cy="369332"/>
          </a:xfrm>
          <a:prstGeom prst="rect">
            <a:avLst/>
          </a:prstGeom>
          <a:noFill/>
        </p:spPr>
        <p:txBody>
          <a:bodyPr wrap="square" rtlCol="0">
            <a:spAutoFit/>
          </a:bodyPr>
          <a:lstStyle/>
          <a:p>
            <a:pPr algn="ctr"/>
            <a:r>
              <a:rPr lang="en-IN"/>
              <a:t>Decision Flow</a:t>
            </a:r>
          </a:p>
        </p:txBody>
      </p:sp>
      <p:cxnSp>
        <p:nvCxnSpPr>
          <p:cNvPr id="43" name="Straight Arrow Connector 42">
            <a:extLst>
              <a:ext uri="{FF2B5EF4-FFF2-40B4-BE49-F238E27FC236}">
                <a16:creationId xmlns:a16="http://schemas.microsoft.com/office/drawing/2014/main" id="{8B706FF7-DBD0-43C1-A4A7-B089946486DE}"/>
              </a:ext>
            </a:extLst>
          </p:cNvPr>
          <p:cNvCxnSpPr/>
          <p:nvPr/>
        </p:nvCxnSpPr>
        <p:spPr>
          <a:xfrm>
            <a:off x="5426167" y="5424959"/>
            <a:ext cx="34336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A30C14C-FD62-4A6A-A366-DC3A5122F982}"/>
              </a:ext>
            </a:extLst>
          </p:cNvPr>
          <p:cNvCxnSpPr>
            <a:endCxn id="42" idx="1"/>
          </p:cNvCxnSpPr>
          <p:nvPr/>
        </p:nvCxnSpPr>
        <p:spPr>
          <a:xfrm flipH="1">
            <a:off x="344801" y="5424959"/>
            <a:ext cx="3344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643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250"/>
                                        <p:tgtEl>
                                          <p:spTgt spid="36"/>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250"/>
                                        <p:tgtEl>
                                          <p:spTgt spid="35"/>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250"/>
                                        <p:tgtEl>
                                          <p:spTgt spid="40"/>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250"/>
                                        <p:tgtEl>
                                          <p:spTgt spid="2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250"/>
                                        <p:tgtEl>
                                          <p:spTgt spid="41"/>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250"/>
                                        <p:tgtEl>
                                          <p:spTgt spid="39"/>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250"/>
                                        <p:tgtEl>
                                          <p:spTgt spid="37"/>
                                        </p:tgtEl>
                                      </p:cBhvr>
                                    </p:animEffect>
                                  </p:childTnLst>
                                </p:cTn>
                              </p:par>
                            </p:childTnLst>
                          </p:cTn>
                        </p:par>
                        <p:par>
                          <p:cTn id="32" fill="hold">
                            <p:stCondLst>
                              <p:cond delay="1750"/>
                            </p:stCondLst>
                            <p:childTnLst>
                              <p:par>
                                <p:cTn id="33" presetID="10" presetClass="entr" presetSubtype="0" fill="hold"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2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C52EC695-C2D7-4340-AB2F-29A67AF2ACCD}"/>
              </a:ext>
            </a:extLst>
          </p:cNvPr>
          <p:cNvSpPr/>
          <p:nvPr/>
        </p:nvSpPr>
        <p:spPr>
          <a:xfrm>
            <a:off x="6380708" y="730426"/>
            <a:ext cx="5564581" cy="116859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 name="Rectangle 59">
            <a:extLst>
              <a:ext uri="{FF2B5EF4-FFF2-40B4-BE49-F238E27FC236}">
                <a16:creationId xmlns:a16="http://schemas.microsoft.com/office/drawing/2014/main" id="{98842011-C705-4462-8A2C-501255C8EA8F}"/>
              </a:ext>
            </a:extLst>
          </p:cNvPr>
          <p:cNvSpPr/>
          <p:nvPr/>
        </p:nvSpPr>
        <p:spPr>
          <a:xfrm>
            <a:off x="501672" y="730426"/>
            <a:ext cx="5564581" cy="116859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 name="Text Placeholder 1">
            <a:extLst>
              <a:ext uri="{FF2B5EF4-FFF2-40B4-BE49-F238E27FC236}">
                <a16:creationId xmlns:a16="http://schemas.microsoft.com/office/drawing/2014/main" id="{0087AD41-7DC7-4B91-BB9C-F11E7EA09E03}"/>
              </a:ext>
            </a:extLst>
          </p:cNvPr>
          <p:cNvSpPr txBox="1">
            <a:spLocks/>
          </p:cNvSpPr>
          <p:nvPr/>
        </p:nvSpPr>
        <p:spPr>
          <a:xfrm>
            <a:off x="246711" y="-131295"/>
            <a:ext cx="11250537" cy="91440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44E53">
                    <a:lumMod val="90000"/>
                    <a:lumOff val="10000"/>
                  </a:srgbClr>
                </a:solidFill>
                <a:effectLst/>
                <a:uLnTx/>
                <a:uFillTx/>
                <a:latin typeface="Segoe UI Semilight"/>
                <a:ea typeface="+mn-ea"/>
                <a:cs typeface="+mn-cs"/>
              </a:rPr>
              <a:t>Revenue Growth Management</a:t>
            </a:r>
          </a:p>
        </p:txBody>
      </p:sp>
      <p:sp>
        <p:nvSpPr>
          <p:cNvPr id="9" name="Rectangle 8">
            <a:extLst>
              <a:ext uri="{FF2B5EF4-FFF2-40B4-BE49-F238E27FC236}">
                <a16:creationId xmlns:a16="http://schemas.microsoft.com/office/drawing/2014/main" id="{2E34C24D-5C82-468E-BD41-52658CEAE41B}"/>
              </a:ext>
            </a:extLst>
          </p:cNvPr>
          <p:cNvSpPr/>
          <p:nvPr/>
        </p:nvSpPr>
        <p:spPr>
          <a:xfrm>
            <a:off x="501669" y="2081215"/>
            <a:ext cx="11443612" cy="2943219"/>
          </a:xfrm>
          <a:prstGeom prst="rect">
            <a:avLst/>
          </a:prstGeom>
          <a:noFill/>
          <a:ln w="190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1" name="Group 10">
            <a:extLst>
              <a:ext uri="{FF2B5EF4-FFF2-40B4-BE49-F238E27FC236}">
                <a16:creationId xmlns:a16="http://schemas.microsoft.com/office/drawing/2014/main" id="{24287A17-4F16-4BF9-AFC5-AFAAAC218225}"/>
              </a:ext>
            </a:extLst>
          </p:cNvPr>
          <p:cNvGrpSpPr/>
          <p:nvPr/>
        </p:nvGrpSpPr>
        <p:grpSpPr>
          <a:xfrm>
            <a:off x="104151" y="1912765"/>
            <a:ext cx="11685750" cy="3150012"/>
            <a:chOff x="210948" y="2259497"/>
            <a:chExt cx="9679519" cy="3274869"/>
          </a:xfrm>
        </p:grpSpPr>
        <p:sp>
          <p:nvSpPr>
            <p:cNvPr id="25" name="Rectangle: Rounded Corners 24">
              <a:extLst>
                <a:ext uri="{FF2B5EF4-FFF2-40B4-BE49-F238E27FC236}">
                  <a16:creationId xmlns:a16="http://schemas.microsoft.com/office/drawing/2014/main" id="{4FCC1B7F-278E-4B88-8650-DDC7589DD75A}"/>
                </a:ext>
              </a:extLst>
            </p:cNvPr>
            <p:cNvSpPr/>
            <p:nvPr/>
          </p:nvSpPr>
          <p:spPr>
            <a:xfrm>
              <a:off x="210948" y="3394148"/>
              <a:ext cx="315653" cy="999366"/>
            </a:xfrm>
            <a:prstGeom prst="roundRect">
              <a:avLst>
                <a:gd name="adj" fmla="val 10174"/>
              </a:avLst>
            </a:prstGeom>
            <a:noFill/>
            <a:ln>
              <a:noFill/>
            </a:ln>
          </p:spPr>
          <p:style>
            <a:lnRef idx="2">
              <a:schemeClr val="accent5"/>
            </a:lnRef>
            <a:fillRef idx="1">
              <a:schemeClr val="lt1"/>
            </a:fillRef>
            <a:effectRef idx="0">
              <a:schemeClr val="accent5"/>
            </a:effectRef>
            <a:fontRef idx="minor">
              <a:schemeClr val="dk1"/>
            </a:fontRef>
          </p:style>
          <p:txBody>
            <a:bodyPr vert="vert270" rtlCol="0" anchor="ctr"/>
            <a:lstStyle/>
            <a:p>
              <a:pPr marL="0" marR="0" lvl="0" indent="0" algn="l" defTabSz="74266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44E53"/>
                  </a:solidFill>
                  <a:effectLst/>
                  <a:uLnTx/>
                  <a:uFillTx/>
                  <a:latin typeface="Segoe UI"/>
                  <a:ea typeface="+mn-ea"/>
                  <a:cs typeface="+mn-cs"/>
                </a:rPr>
                <a:t>Outcome</a:t>
              </a:r>
            </a:p>
          </p:txBody>
        </p:sp>
        <p:sp>
          <p:nvSpPr>
            <p:cNvPr id="26" name="Rectangle: Rounded Corners 25">
              <a:extLst>
                <a:ext uri="{FF2B5EF4-FFF2-40B4-BE49-F238E27FC236}">
                  <a16:creationId xmlns:a16="http://schemas.microsoft.com/office/drawing/2014/main" id="{9F852F67-610E-4381-B4F6-579E7A975455}"/>
                </a:ext>
              </a:extLst>
            </p:cNvPr>
            <p:cNvSpPr/>
            <p:nvPr/>
          </p:nvSpPr>
          <p:spPr>
            <a:xfrm>
              <a:off x="212111" y="4508913"/>
              <a:ext cx="315653" cy="1025453"/>
            </a:xfrm>
            <a:prstGeom prst="roundRect">
              <a:avLst>
                <a:gd name="adj" fmla="val 10174"/>
              </a:avLst>
            </a:prstGeom>
            <a:noFill/>
            <a:ln>
              <a:noFill/>
            </a:ln>
          </p:spPr>
          <p:style>
            <a:lnRef idx="2">
              <a:schemeClr val="accent5"/>
            </a:lnRef>
            <a:fillRef idx="1">
              <a:schemeClr val="lt1"/>
            </a:fillRef>
            <a:effectRef idx="0">
              <a:schemeClr val="accent5"/>
            </a:effectRef>
            <a:fontRef idx="minor">
              <a:schemeClr val="dk1"/>
            </a:fontRef>
          </p:style>
          <p:txBody>
            <a:bodyPr vert="vert270" rtlCol="0" anchor="ctr"/>
            <a:lstStyle/>
            <a:p>
              <a:pPr marL="0" marR="0" lvl="0" indent="0" algn="l" defTabSz="74266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44E53"/>
                  </a:solidFill>
                  <a:effectLst/>
                  <a:uLnTx/>
                  <a:uFillTx/>
                  <a:latin typeface="Segoe UI"/>
                  <a:ea typeface="+mn-ea"/>
                  <a:cs typeface="+mn-cs"/>
                </a:rPr>
                <a:t>Execution</a:t>
              </a:r>
            </a:p>
          </p:txBody>
        </p:sp>
        <p:sp>
          <p:nvSpPr>
            <p:cNvPr id="28" name="Arrow: Pentagon 27">
              <a:extLst>
                <a:ext uri="{FF2B5EF4-FFF2-40B4-BE49-F238E27FC236}">
                  <a16:creationId xmlns:a16="http://schemas.microsoft.com/office/drawing/2014/main" id="{25268C85-497D-4748-A829-72FE1215D7C2}"/>
                </a:ext>
              </a:extLst>
            </p:cNvPr>
            <p:cNvSpPr/>
            <p:nvPr/>
          </p:nvSpPr>
          <p:spPr>
            <a:xfrm>
              <a:off x="720344" y="2386013"/>
              <a:ext cx="2235030" cy="369188"/>
            </a:xfrm>
            <a:prstGeom prst="homePlate">
              <a:avLst/>
            </a:prstGeom>
            <a:solidFill>
              <a:srgbClr val="044E53"/>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37136" tIns="37136" rIns="37136" bIns="37136" numCol="1" spcCol="0" rtlCol="0" fromWordArt="0" anchor="ctr" anchorCtr="0" forceAA="0" compatLnSpc="1">
              <a:prstTxWarp prst="textNoShape">
                <a:avLst/>
              </a:prstTxWarp>
              <a:noAutofit/>
            </a:bodyPr>
            <a:lstStyle/>
            <a:p>
              <a:pPr marL="0" marR="0" lvl="0" indent="0" algn="l" defTabSz="742662" rtl="0" eaLnBrk="1" fontAlgn="auto" latinLnBrk="0" hangingPunct="1">
                <a:lnSpc>
                  <a:spcPct val="100000"/>
                </a:lnSpc>
                <a:spcBef>
                  <a:spcPct val="10000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Calibri" panose="020F0502020204030204" pitchFamily="34" charset="0"/>
                </a:rPr>
                <a:t>Trade Promotion Management</a:t>
              </a:r>
            </a:p>
          </p:txBody>
        </p:sp>
        <p:sp>
          <p:nvSpPr>
            <p:cNvPr id="29" name="Arrow: Chevron 28">
              <a:extLst>
                <a:ext uri="{FF2B5EF4-FFF2-40B4-BE49-F238E27FC236}">
                  <a16:creationId xmlns:a16="http://schemas.microsoft.com/office/drawing/2014/main" id="{307054BD-826A-4BF1-A574-1B2BFD0FCFD7}"/>
                </a:ext>
              </a:extLst>
            </p:cNvPr>
            <p:cNvSpPr/>
            <p:nvPr/>
          </p:nvSpPr>
          <p:spPr>
            <a:xfrm>
              <a:off x="3007419" y="2386013"/>
              <a:ext cx="2221946" cy="362306"/>
            </a:xfrm>
            <a:prstGeom prst="chevron">
              <a:avLst/>
            </a:prstGeom>
            <a:solidFill>
              <a:srgbClr val="044E53"/>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37136" tIns="37136" rIns="37136" bIns="37136" numCol="1" spcCol="0" rtlCol="0" fromWordArt="0" anchor="ctr" anchorCtr="0" forceAA="0" compatLnSpc="1">
              <a:prstTxWarp prst="textNoShape">
                <a:avLst/>
              </a:prstTxWarp>
              <a:noAutofit/>
            </a:bodyPr>
            <a:lstStyle/>
            <a:p>
              <a:pPr marL="0" marR="0" lvl="0" indent="0" algn="l" defTabSz="742662" rtl="0" eaLnBrk="1" fontAlgn="auto" latinLnBrk="0" hangingPunct="1">
                <a:lnSpc>
                  <a:spcPct val="100000"/>
                </a:lnSpc>
                <a:spcBef>
                  <a:spcPct val="10000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Calibri" panose="020F0502020204030204" pitchFamily="34" charset="0"/>
                </a:rPr>
                <a:t>Activation Effectiveness Model</a:t>
              </a:r>
            </a:p>
          </p:txBody>
        </p:sp>
        <p:sp>
          <p:nvSpPr>
            <p:cNvPr id="30" name="Arrow: Chevron 29">
              <a:extLst>
                <a:ext uri="{FF2B5EF4-FFF2-40B4-BE49-F238E27FC236}">
                  <a16:creationId xmlns:a16="http://schemas.microsoft.com/office/drawing/2014/main" id="{0B82266F-9B32-4916-89BD-48D5FFA6482B}"/>
                </a:ext>
              </a:extLst>
            </p:cNvPr>
            <p:cNvSpPr/>
            <p:nvPr/>
          </p:nvSpPr>
          <p:spPr>
            <a:xfrm>
              <a:off x="5295900" y="2386013"/>
              <a:ext cx="2436298" cy="352227"/>
            </a:xfrm>
            <a:prstGeom prst="chevron">
              <a:avLst/>
            </a:prstGeom>
            <a:solidFill>
              <a:srgbClr val="044E53"/>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37136" tIns="37136" rIns="37136" bIns="37136" numCol="1" spcCol="0" rtlCol="0" fromWordArt="0" anchor="ctr" anchorCtr="0" forceAA="0" compatLnSpc="1">
              <a:prstTxWarp prst="textNoShape">
                <a:avLst/>
              </a:prstTxWarp>
              <a:noAutofit/>
            </a:bodyPr>
            <a:lstStyle/>
            <a:p>
              <a:pPr marL="0" marR="0" lvl="0" indent="0" algn="l" defTabSz="742662" rtl="0" eaLnBrk="1" fontAlgn="auto" latinLnBrk="0" hangingPunct="1">
                <a:lnSpc>
                  <a:spcPct val="100000"/>
                </a:lnSpc>
                <a:spcBef>
                  <a:spcPct val="10000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Calibri" panose="020F0502020204030204" pitchFamily="34" charset="0"/>
                </a:rPr>
                <a:t>   Promotion Optimization</a:t>
              </a:r>
            </a:p>
          </p:txBody>
        </p:sp>
        <p:sp>
          <p:nvSpPr>
            <p:cNvPr id="31" name="Arrow: Chevron 30">
              <a:extLst>
                <a:ext uri="{FF2B5EF4-FFF2-40B4-BE49-F238E27FC236}">
                  <a16:creationId xmlns:a16="http://schemas.microsoft.com/office/drawing/2014/main" id="{6AF9F3D1-C9B7-4010-AD95-997F7F48D816}"/>
                </a:ext>
              </a:extLst>
            </p:cNvPr>
            <p:cNvSpPr/>
            <p:nvPr/>
          </p:nvSpPr>
          <p:spPr>
            <a:xfrm>
              <a:off x="7668521" y="2395414"/>
              <a:ext cx="2221946" cy="343504"/>
            </a:xfrm>
            <a:prstGeom prst="chevron">
              <a:avLst/>
            </a:prstGeom>
            <a:solidFill>
              <a:srgbClr val="044E53"/>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37136" tIns="37136" rIns="37136" bIns="37136" numCol="1" spcCol="0" rtlCol="0" fromWordArt="0" anchor="ctr" anchorCtr="0" forceAA="0" compatLnSpc="1">
              <a:prstTxWarp prst="textNoShape">
                <a:avLst/>
              </a:prstTxWarp>
              <a:noAutofit/>
            </a:bodyPr>
            <a:lstStyle/>
            <a:p>
              <a:pPr marL="0" marR="0" lvl="0" indent="0" algn="l" defTabSz="742662" rtl="0" eaLnBrk="1" fontAlgn="auto" latinLnBrk="0" hangingPunct="1">
                <a:lnSpc>
                  <a:spcPct val="100000"/>
                </a:lnSpc>
                <a:spcBef>
                  <a:spcPct val="10000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Calibri" panose="020F0502020204030204" pitchFamily="34" charset="0"/>
                </a:rPr>
                <a:t> Impact &amp; Recommendations </a:t>
              </a:r>
            </a:p>
          </p:txBody>
        </p:sp>
        <p:sp>
          <p:nvSpPr>
            <p:cNvPr id="32" name="Oval 31">
              <a:extLst>
                <a:ext uri="{FF2B5EF4-FFF2-40B4-BE49-F238E27FC236}">
                  <a16:creationId xmlns:a16="http://schemas.microsoft.com/office/drawing/2014/main" id="{8D44BA88-2A4D-455C-B1A4-F9C77D776D61}"/>
                </a:ext>
              </a:extLst>
            </p:cNvPr>
            <p:cNvSpPr/>
            <p:nvPr/>
          </p:nvSpPr>
          <p:spPr>
            <a:xfrm>
              <a:off x="2896992" y="2298986"/>
              <a:ext cx="236317" cy="236317"/>
            </a:xfrm>
            <a:prstGeom prst="ellipse">
              <a:avLst/>
            </a:prstGeom>
            <a:solidFill>
              <a:srgbClr val="C00000"/>
            </a:solidFill>
            <a:ln w="28575">
              <a:solidFill>
                <a:schemeClr val="bg1"/>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37136" tIns="37136" rIns="37136" bIns="37136" numCol="1" spcCol="0" rtlCol="0" fromWordArt="0" anchor="ctr" anchorCtr="0" forceAA="0" compatLnSpc="1">
              <a:prstTxWarp prst="textNoShape">
                <a:avLst/>
              </a:prstTxWarp>
              <a:noAutofit/>
            </a:bodyPr>
            <a:lstStyle/>
            <a:p>
              <a:pPr marL="0" marR="0" lvl="0" indent="0" algn="l" defTabSz="742662" rtl="0" eaLnBrk="1" fontAlgn="auto" latinLnBrk="0" hangingPunct="1">
                <a:lnSpc>
                  <a:spcPct val="100000"/>
                </a:lnSpc>
                <a:spcBef>
                  <a:spcPct val="100000"/>
                </a:spcBef>
                <a:spcAft>
                  <a:spcPts val="0"/>
                </a:spcAft>
                <a:buClrTx/>
                <a:buSzTx/>
                <a:buFontTx/>
                <a:buNone/>
                <a:tabLst/>
                <a:defRPr/>
              </a:pPr>
              <a:r>
                <a:rPr kumimoji="0" lang="en-US" sz="853" b="1" i="0" u="none" strike="noStrike" kern="1200" cap="none" spc="0" normalizeH="0" baseline="0" noProof="0">
                  <a:ln>
                    <a:noFill/>
                  </a:ln>
                  <a:solidFill>
                    <a:prstClr val="white"/>
                  </a:solidFill>
                  <a:effectLst/>
                  <a:uLnTx/>
                  <a:uFillTx/>
                  <a:latin typeface="Segoe UI Light"/>
                  <a:ea typeface="+mn-ea"/>
                  <a:cs typeface="Calibri" panose="020F0502020204030204" pitchFamily="34" charset="0"/>
                </a:rPr>
                <a:t>2</a:t>
              </a:r>
            </a:p>
          </p:txBody>
        </p:sp>
        <p:sp>
          <p:nvSpPr>
            <p:cNvPr id="33" name="Oval 32">
              <a:extLst>
                <a:ext uri="{FF2B5EF4-FFF2-40B4-BE49-F238E27FC236}">
                  <a16:creationId xmlns:a16="http://schemas.microsoft.com/office/drawing/2014/main" id="{E54FA8E2-BCD0-4267-ABC6-7245346A6FEF}"/>
                </a:ext>
              </a:extLst>
            </p:cNvPr>
            <p:cNvSpPr/>
            <p:nvPr/>
          </p:nvSpPr>
          <p:spPr>
            <a:xfrm>
              <a:off x="5217031" y="2290791"/>
              <a:ext cx="236317" cy="236317"/>
            </a:xfrm>
            <a:prstGeom prst="ellipse">
              <a:avLst/>
            </a:prstGeom>
            <a:solidFill>
              <a:srgbClr val="C00000"/>
            </a:solidFill>
            <a:ln w="28575">
              <a:solidFill>
                <a:schemeClr val="bg1"/>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37136" tIns="37136" rIns="37136" bIns="37136" numCol="1" spcCol="0" rtlCol="0" fromWordArt="0" anchor="ctr" anchorCtr="0" forceAA="0" compatLnSpc="1">
              <a:prstTxWarp prst="textNoShape">
                <a:avLst/>
              </a:prstTxWarp>
              <a:noAutofit/>
            </a:bodyPr>
            <a:lstStyle/>
            <a:p>
              <a:pPr marL="0" marR="0" lvl="0" indent="0" algn="l" defTabSz="742662" rtl="0" eaLnBrk="1" fontAlgn="auto" latinLnBrk="0" hangingPunct="1">
                <a:lnSpc>
                  <a:spcPct val="100000"/>
                </a:lnSpc>
                <a:spcBef>
                  <a:spcPct val="100000"/>
                </a:spcBef>
                <a:spcAft>
                  <a:spcPts val="0"/>
                </a:spcAft>
                <a:buClrTx/>
                <a:buSzTx/>
                <a:buFontTx/>
                <a:buNone/>
                <a:tabLst/>
                <a:defRPr/>
              </a:pPr>
              <a:r>
                <a:rPr kumimoji="0" lang="en-US" sz="853" b="1" i="0" u="none" strike="noStrike" kern="1200" cap="none" spc="0" normalizeH="0" baseline="0" noProof="0">
                  <a:ln>
                    <a:noFill/>
                  </a:ln>
                  <a:solidFill>
                    <a:prstClr val="white"/>
                  </a:solidFill>
                  <a:effectLst/>
                  <a:uLnTx/>
                  <a:uFillTx/>
                  <a:latin typeface="Segoe UI Light"/>
                  <a:ea typeface="+mn-ea"/>
                  <a:cs typeface="Calibri" panose="020F0502020204030204" pitchFamily="34" charset="0"/>
                </a:rPr>
                <a:t>3</a:t>
              </a:r>
            </a:p>
          </p:txBody>
        </p:sp>
        <p:sp>
          <p:nvSpPr>
            <p:cNvPr id="34" name="Oval 33">
              <a:extLst>
                <a:ext uri="{FF2B5EF4-FFF2-40B4-BE49-F238E27FC236}">
                  <a16:creationId xmlns:a16="http://schemas.microsoft.com/office/drawing/2014/main" id="{5081C05A-2090-4D2E-85FA-79803A224E6E}"/>
                </a:ext>
              </a:extLst>
            </p:cNvPr>
            <p:cNvSpPr/>
            <p:nvPr/>
          </p:nvSpPr>
          <p:spPr>
            <a:xfrm>
              <a:off x="7655153" y="2259497"/>
              <a:ext cx="236317" cy="236317"/>
            </a:xfrm>
            <a:prstGeom prst="ellipse">
              <a:avLst/>
            </a:prstGeom>
            <a:solidFill>
              <a:srgbClr val="C00000"/>
            </a:solidFill>
            <a:ln w="28575">
              <a:solidFill>
                <a:schemeClr val="bg1"/>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37136" tIns="37136" rIns="37136" bIns="37136" numCol="1" spcCol="0" rtlCol="0" fromWordArt="0" anchor="ctr" anchorCtr="0" forceAA="0" compatLnSpc="1">
              <a:prstTxWarp prst="textNoShape">
                <a:avLst/>
              </a:prstTxWarp>
              <a:noAutofit/>
            </a:bodyPr>
            <a:lstStyle/>
            <a:p>
              <a:pPr marL="0" marR="0" lvl="0" indent="0" algn="l" defTabSz="742662" rtl="0" eaLnBrk="1" fontAlgn="auto" latinLnBrk="0" hangingPunct="1">
                <a:lnSpc>
                  <a:spcPct val="100000"/>
                </a:lnSpc>
                <a:spcBef>
                  <a:spcPct val="100000"/>
                </a:spcBef>
                <a:spcAft>
                  <a:spcPts val="0"/>
                </a:spcAft>
                <a:buClrTx/>
                <a:buSzTx/>
                <a:buFontTx/>
                <a:buNone/>
                <a:tabLst/>
                <a:defRPr/>
              </a:pPr>
              <a:r>
                <a:rPr kumimoji="0" lang="en-US" sz="853" b="1" i="0" u="none" strike="noStrike" kern="1200" cap="none" spc="0" normalizeH="0" baseline="0" noProof="0">
                  <a:ln>
                    <a:noFill/>
                  </a:ln>
                  <a:solidFill>
                    <a:prstClr val="white"/>
                  </a:solidFill>
                  <a:effectLst/>
                  <a:uLnTx/>
                  <a:uFillTx/>
                  <a:latin typeface="Segoe UI Light"/>
                  <a:ea typeface="+mn-ea"/>
                  <a:cs typeface="Calibri" panose="020F0502020204030204" pitchFamily="34" charset="0"/>
                </a:rPr>
                <a:t>4</a:t>
              </a:r>
            </a:p>
          </p:txBody>
        </p:sp>
        <p:cxnSp>
          <p:nvCxnSpPr>
            <p:cNvPr id="35" name="Straight Connector 34">
              <a:extLst>
                <a:ext uri="{FF2B5EF4-FFF2-40B4-BE49-F238E27FC236}">
                  <a16:creationId xmlns:a16="http://schemas.microsoft.com/office/drawing/2014/main" id="{1C0DB3E5-ABBD-423C-9B8A-EE3A8824CD01}"/>
                </a:ext>
              </a:extLst>
            </p:cNvPr>
            <p:cNvCxnSpPr>
              <a:cxnSpLocks/>
            </p:cNvCxnSpPr>
            <p:nvPr/>
          </p:nvCxnSpPr>
          <p:spPr>
            <a:xfrm>
              <a:off x="5149465" y="3332475"/>
              <a:ext cx="0" cy="1769582"/>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E1FEE95A-BAFD-4098-BC00-81112656BF8F}"/>
                </a:ext>
              </a:extLst>
            </p:cNvPr>
            <p:cNvSpPr/>
            <p:nvPr/>
          </p:nvSpPr>
          <p:spPr>
            <a:xfrm>
              <a:off x="576163" y="2271946"/>
              <a:ext cx="236317" cy="236317"/>
            </a:xfrm>
            <a:prstGeom prst="ellipse">
              <a:avLst/>
            </a:prstGeom>
            <a:solidFill>
              <a:srgbClr val="C00000"/>
            </a:solidFill>
            <a:ln w="28575">
              <a:solidFill>
                <a:schemeClr val="bg1"/>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37136" tIns="37136" rIns="37136" bIns="37136" numCol="1" spcCol="0" rtlCol="0" fromWordArt="0" anchor="ctr" anchorCtr="0" forceAA="0" compatLnSpc="1">
              <a:prstTxWarp prst="textNoShape">
                <a:avLst/>
              </a:prstTxWarp>
              <a:noAutofit/>
            </a:bodyPr>
            <a:lstStyle/>
            <a:p>
              <a:pPr marL="0" marR="0" lvl="0" indent="0" algn="l" defTabSz="742662" rtl="0" eaLnBrk="1" fontAlgn="auto" latinLnBrk="0" hangingPunct="1">
                <a:lnSpc>
                  <a:spcPct val="100000"/>
                </a:lnSpc>
                <a:spcBef>
                  <a:spcPct val="100000"/>
                </a:spcBef>
                <a:spcAft>
                  <a:spcPts val="0"/>
                </a:spcAft>
                <a:buClrTx/>
                <a:buSzTx/>
                <a:buFontTx/>
                <a:buNone/>
                <a:tabLst/>
                <a:defRPr/>
              </a:pPr>
              <a:r>
                <a:rPr kumimoji="0" lang="en-US" sz="853" b="1" i="0" u="none" strike="noStrike" kern="1200" cap="none" spc="0" normalizeH="0" baseline="0" noProof="0">
                  <a:ln>
                    <a:noFill/>
                  </a:ln>
                  <a:solidFill>
                    <a:prstClr val="white"/>
                  </a:solidFill>
                  <a:effectLst/>
                  <a:uLnTx/>
                  <a:uFillTx/>
                  <a:latin typeface="Segoe UI Light"/>
                  <a:ea typeface="+mn-ea"/>
                  <a:cs typeface="Calibri" panose="020F0502020204030204" pitchFamily="34" charset="0"/>
                </a:rPr>
                <a:t>1</a:t>
              </a:r>
            </a:p>
          </p:txBody>
        </p:sp>
      </p:grpSp>
      <p:sp>
        <p:nvSpPr>
          <p:cNvPr id="72" name="Oval 71">
            <a:extLst>
              <a:ext uri="{FF2B5EF4-FFF2-40B4-BE49-F238E27FC236}">
                <a16:creationId xmlns:a16="http://schemas.microsoft.com/office/drawing/2014/main" id="{45B636FA-C803-431F-9AC2-F8D360ACAA40}"/>
              </a:ext>
            </a:extLst>
          </p:cNvPr>
          <p:cNvSpPr/>
          <p:nvPr/>
        </p:nvSpPr>
        <p:spPr>
          <a:xfrm>
            <a:off x="6185243" y="483787"/>
            <a:ext cx="650971" cy="676917"/>
          </a:xfrm>
          <a:prstGeom prst="ellipse">
            <a:avLst/>
          </a:prstGeom>
          <a:ln w="38100">
            <a:solidFill>
              <a:srgbClr val="833C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3" name="Oval 72">
            <a:extLst>
              <a:ext uri="{FF2B5EF4-FFF2-40B4-BE49-F238E27FC236}">
                <a16:creationId xmlns:a16="http://schemas.microsoft.com/office/drawing/2014/main" id="{808D7216-184A-423A-985E-4BB6BD1E55D8}"/>
              </a:ext>
            </a:extLst>
          </p:cNvPr>
          <p:cNvSpPr/>
          <p:nvPr/>
        </p:nvSpPr>
        <p:spPr>
          <a:xfrm>
            <a:off x="190360" y="503393"/>
            <a:ext cx="650971" cy="676917"/>
          </a:xfrm>
          <a:prstGeom prst="ellipse">
            <a:avLst/>
          </a:prstGeom>
          <a:ln w="28575">
            <a:solidFill>
              <a:srgbClr val="833C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75" name="Graphic 74" descr="Programmer">
            <a:extLst>
              <a:ext uri="{FF2B5EF4-FFF2-40B4-BE49-F238E27FC236}">
                <a16:creationId xmlns:a16="http://schemas.microsoft.com/office/drawing/2014/main" id="{7C8BA169-8C06-4D11-B481-C8AFCC7C4F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05298" y="467228"/>
            <a:ext cx="594886" cy="594886"/>
          </a:xfrm>
          <a:prstGeom prst="rect">
            <a:avLst/>
          </a:prstGeom>
        </p:spPr>
      </p:pic>
      <p:pic>
        <p:nvPicPr>
          <p:cNvPr id="77" name="Graphic 76" descr="Ethernet">
            <a:extLst>
              <a:ext uri="{FF2B5EF4-FFF2-40B4-BE49-F238E27FC236}">
                <a16:creationId xmlns:a16="http://schemas.microsoft.com/office/drawing/2014/main" id="{E31F6FC1-7D71-49FA-B2F9-583F68BCB6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0143" y="546802"/>
            <a:ext cx="650971" cy="650971"/>
          </a:xfrm>
          <a:prstGeom prst="rect">
            <a:avLst/>
          </a:prstGeom>
        </p:spPr>
      </p:pic>
      <p:sp>
        <p:nvSpPr>
          <p:cNvPr id="78" name="Rectangle 77">
            <a:extLst>
              <a:ext uri="{FF2B5EF4-FFF2-40B4-BE49-F238E27FC236}">
                <a16:creationId xmlns:a16="http://schemas.microsoft.com/office/drawing/2014/main" id="{C2795AC1-98F2-44D0-B1C8-E74A3E86F8BB}"/>
              </a:ext>
            </a:extLst>
          </p:cNvPr>
          <p:cNvSpPr/>
          <p:nvPr/>
        </p:nvSpPr>
        <p:spPr>
          <a:xfrm>
            <a:off x="501671" y="5143838"/>
            <a:ext cx="11443611" cy="116736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9" name="Rectangle 78">
            <a:extLst>
              <a:ext uri="{FF2B5EF4-FFF2-40B4-BE49-F238E27FC236}">
                <a16:creationId xmlns:a16="http://schemas.microsoft.com/office/drawing/2014/main" id="{C004AE29-5AFF-4632-B512-F3C93B183627}"/>
              </a:ext>
            </a:extLst>
          </p:cNvPr>
          <p:cNvSpPr/>
          <p:nvPr/>
        </p:nvSpPr>
        <p:spPr>
          <a:xfrm>
            <a:off x="659761" y="5207385"/>
            <a:ext cx="11030568" cy="830997"/>
          </a:xfrm>
          <a:prstGeom prst="rect">
            <a:avLst/>
          </a:prstGeom>
        </p:spPr>
        <p:txBody>
          <a:bodyPr wrap="square">
            <a:spAutoFit/>
          </a:bodyPr>
          <a:lstStyle/>
          <a:p>
            <a:pPr marL="0" marR="0" lvl="0" indent="0" algn="l" defTabSz="74266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833C0B"/>
                </a:solidFill>
                <a:effectLst/>
                <a:uLnTx/>
                <a:uFillTx/>
                <a:latin typeface="Segoe UI"/>
                <a:ea typeface="+mn-ea"/>
                <a:cs typeface="+mn-cs"/>
              </a:rPr>
              <a:t>Conclusion:</a:t>
            </a:r>
          </a:p>
          <a:p>
            <a:pPr lvl="0" defTabSz="742662">
              <a:defRPr/>
            </a:pPr>
            <a:r>
              <a:rPr lang="en-US" sz="1600" dirty="0">
                <a:solidFill>
                  <a:srgbClr val="833C0B"/>
                </a:solidFill>
                <a:latin typeface="Segoe UI"/>
              </a:rPr>
              <a:t>The client was able to evolve its trade promotion effectiveness and improve the </a:t>
            </a:r>
            <a:r>
              <a:rPr lang="en-US" sz="1600" b="1" dirty="0">
                <a:solidFill>
                  <a:srgbClr val="833C0B"/>
                </a:solidFill>
                <a:latin typeface="Segoe UI"/>
              </a:rPr>
              <a:t>trade efficiency by 2-3% </a:t>
            </a:r>
            <a:r>
              <a:rPr lang="en-US" sz="1600" dirty="0">
                <a:solidFill>
                  <a:srgbClr val="833C0B"/>
                </a:solidFill>
                <a:latin typeface="Segoe UI"/>
              </a:rPr>
              <a:t>using capabilities developed across TPM, TPO and CPO.</a:t>
            </a:r>
            <a:endParaRPr kumimoji="0" lang="en-US" sz="1600" i="0" u="none" strike="noStrike" kern="1200" cap="none" spc="0" normalizeH="0" baseline="0" noProof="0" dirty="0">
              <a:ln>
                <a:noFill/>
              </a:ln>
              <a:solidFill>
                <a:srgbClr val="833C0B"/>
              </a:solidFill>
              <a:effectLst/>
              <a:uLnTx/>
              <a:uFillTx/>
              <a:latin typeface="Segoe UI"/>
              <a:ea typeface="+mn-ea"/>
              <a:cs typeface="+mn-cs"/>
            </a:endParaRPr>
          </a:p>
        </p:txBody>
      </p:sp>
      <p:sp>
        <p:nvSpPr>
          <p:cNvPr id="62" name="Rectangle 61">
            <a:extLst>
              <a:ext uri="{FF2B5EF4-FFF2-40B4-BE49-F238E27FC236}">
                <a16:creationId xmlns:a16="http://schemas.microsoft.com/office/drawing/2014/main" id="{6B9F1310-E51A-43A9-B0E1-B74D9BF84109}"/>
              </a:ext>
            </a:extLst>
          </p:cNvPr>
          <p:cNvSpPr/>
          <p:nvPr/>
        </p:nvSpPr>
        <p:spPr>
          <a:xfrm>
            <a:off x="834472" y="781690"/>
            <a:ext cx="3361607" cy="338554"/>
          </a:xfrm>
          <a:prstGeom prst="rect">
            <a:avLst/>
          </a:prstGeom>
        </p:spPr>
        <p:txBody>
          <a:bodyPr wrap="square">
            <a:spAutoFit/>
          </a:bodyPr>
          <a:lstStyle/>
          <a:p>
            <a:pPr marL="0" marR="0" lvl="0" indent="0" algn="l" defTabSz="74266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33C0B"/>
                </a:solidFill>
                <a:effectLst/>
                <a:uLnTx/>
                <a:uFillTx/>
                <a:latin typeface="Segoe UI"/>
                <a:ea typeface="+mn-ea"/>
                <a:cs typeface="+mn-cs"/>
              </a:rPr>
              <a:t>Revenue Growth Management:</a:t>
            </a:r>
          </a:p>
        </p:txBody>
      </p:sp>
      <p:sp>
        <p:nvSpPr>
          <p:cNvPr id="63" name="Rectangle 62">
            <a:extLst>
              <a:ext uri="{FF2B5EF4-FFF2-40B4-BE49-F238E27FC236}">
                <a16:creationId xmlns:a16="http://schemas.microsoft.com/office/drawing/2014/main" id="{B433BF20-25EF-4011-B9C3-1A8A1DC6332C}"/>
              </a:ext>
            </a:extLst>
          </p:cNvPr>
          <p:cNvSpPr/>
          <p:nvPr/>
        </p:nvSpPr>
        <p:spPr>
          <a:xfrm>
            <a:off x="834473" y="1083136"/>
            <a:ext cx="5172213" cy="769441"/>
          </a:xfrm>
          <a:prstGeom prst="rect">
            <a:avLst/>
          </a:prstGeom>
        </p:spPr>
        <p:txBody>
          <a:bodyPr wrap="square">
            <a:spAutoFit/>
          </a:bodyPr>
          <a:lstStyle/>
          <a:p>
            <a:pPr marL="139249" marR="0" lvl="0" indent="-139249" algn="l" defTabSz="74266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44E53"/>
                </a:solidFill>
                <a:effectLst/>
                <a:uLnTx/>
                <a:uFillTx/>
                <a:latin typeface="Segoe UI"/>
                <a:ea typeface="+mn-ea"/>
                <a:cs typeface="+mn-cs"/>
              </a:rPr>
              <a:t>RGM efficiently addresses shopping occasions and consumption moments to incrementally maximize revenue growth</a:t>
            </a:r>
          </a:p>
          <a:p>
            <a:pPr marL="139249" marR="0" lvl="0" indent="-139249" algn="l" defTabSz="74266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44E53"/>
                </a:solidFill>
                <a:effectLst/>
                <a:uLnTx/>
                <a:uFillTx/>
                <a:latin typeface="Segoe UI"/>
                <a:ea typeface="+mn-ea"/>
                <a:cs typeface="+mn-cs"/>
              </a:rPr>
              <a:t>In the FMCG sector, RGM requires a rigorous focus on offering the right pack, price, and promotions for each shopping occasion</a:t>
            </a:r>
          </a:p>
        </p:txBody>
      </p:sp>
      <p:sp>
        <p:nvSpPr>
          <p:cNvPr id="65" name="Rectangle 64">
            <a:extLst>
              <a:ext uri="{FF2B5EF4-FFF2-40B4-BE49-F238E27FC236}">
                <a16:creationId xmlns:a16="http://schemas.microsoft.com/office/drawing/2014/main" id="{A30D79FC-B459-49F1-824F-80CBA7530F71}"/>
              </a:ext>
            </a:extLst>
          </p:cNvPr>
          <p:cNvSpPr/>
          <p:nvPr/>
        </p:nvSpPr>
        <p:spPr>
          <a:xfrm>
            <a:off x="6836214" y="769976"/>
            <a:ext cx="4107150" cy="338554"/>
          </a:xfrm>
          <a:prstGeom prst="rect">
            <a:avLst/>
          </a:prstGeom>
        </p:spPr>
        <p:txBody>
          <a:bodyPr wrap="square">
            <a:spAutoFit/>
          </a:bodyPr>
          <a:lstStyle/>
          <a:p>
            <a:pPr marL="0" marR="0" lvl="0" indent="0" algn="l" defTabSz="74266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33C0B"/>
                </a:solidFill>
                <a:effectLst/>
                <a:uLnTx/>
                <a:uFillTx/>
                <a:latin typeface="Segoe UI"/>
                <a:ea typeface="+mn-ea"/>
                <a:cs typeface="+mn-cs"/>
              </a:rPr>
              <a:t>How was it implemented at Mu Sigma:</a:t>
            </a:r>
          </a:p>
        </p:txBody>
      </p:sp>
      <p:sp>
        <p:nvSpPr>
          <p:cNvPr id="71" name="Rectangle 70">
            <a:extLst>
              <a:ext uri="{FF2B5EF4-FFF2-40B4-BE49-F238E27FC236}">
                <a16:creationId xmlns:a16="http://schemas.microsoft.com/office/drawing/2014/main" id="{17E240B1-5225-4603-BD8D-1E48E03CF2BF}"/>
              </a:ext>
            </a:extLst>
          </p:cNvPr>
          <p:cNvSpPr/>
          <p:nvPr/>
        </p:nvSpPr>
        <p:spPr>
          <a:xfrm>
            <a:off x="6836214" y="1071422"/>
            <a:ext cx="5172213" cy="600164"/>
          </a:xfrm>
          <a:prstGeom prst="rect">
            <a:avLst/>
          </a:prstGeom>
        </p:spPr>
        <p:txBody>
          <a:bodyPr wrap="square">
            <a:spAutoFit/>
          </a:bodyPr>
          <a:lstStyle/>
          <a:p>
            <a:pPr marL="139249" marR="0" lvl="0" indent="-139249" algn="l" defTabSz="74266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44E53"/>
                </a:solidFill>
                <a:effectLst/>
                <a:uLnTx/>
                <a:uFillTx/>
                <a:latin typeface="Segoe UI"/>
                <a:ea typeface="+mn-ea"/>
                <a:cs typeface="+mn-cs"/>
              </a:rPr>
              <a:t>Mu Sigma implemented a 3-part strategy covering every aspect of trade and consumer promotions consisting of creating a SSOT, Dashboards, Models, and simulation tools to help the client with their revenue growth management</a:t>
            </a:r>
          </a:p>
        </p:txBody>
      </p:sp>
      <p:pic>
        <p:nvPicPr>
          <p:cNvPr id="3" name="Picture 2">
            <a:extLst>
              <a:ext uri="{FF2B5EF4-FFF2-40B4-BE49-F238E27FC236}">
                <a16:creationId xmlns:a16="http://schemas.microsoft.com/office/drawing/2014/main" id="{81DD550D-E1A4-4268-B727-C5516E36DD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542" y="2736019"/>
            <a:ext cx="915179" cy="915179"/>
          </a:xfrm>
          <a:prstGeom prst="rect">
            <a:avLst/>
          </a:prstGeom>
        </p:spPr>
      </p:pic>
      <p:pic>
        <p:nvPicPr>
          <p:cNvPr id="5" name="Picture 4">
            <a:extLst>
              <a:ext uri="{FF2B5EF4-FFF2-40B4-BE49-F238E27FC236}">
                <a16:creationId xmlns:a16="http://schemas.microsoft.com/office/drawing/2014/main" id="{7F1BBC6D-0EF1-4A85-A50E-16DD2FBE98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9655" y="2717232"/>
            <a:ext cx="1318626" cy="467013"/>
          </a:xfrm>
          <a:prstGeom prst="rect">
            <a:avLst/>
          </a:prstGeom>
        </p:spPr>
      </p:pic>
      <p:cxnSp>
        <p:nvCxnSpPr>
          <p:cNvPr id="64" name="Straight Connector 63">
            <a:extLst>
              <a:ext uri="{FF2B5EF4-FFF2-40B4-BE49-F238E27FC236}">
                <a16:creationId xmlns:a16="http://schemas.microsoft.com/office/drawing/2014/main" id="{1A1160F2-0CC0-4837-A439-62E24E8665BB}"/>
              </a:ext>
            </a:extLst>
          </p:cNvPr>
          <p:cNvCxnSpPr>
            <a:cxnSpLocks/>
          </p:cNvCxnSpPr>
          <p:nvPr/>
        </p:nvCxnSpPr>
        <p:spPr>
          <a:xfrm>
            <a:off x="3290203" y="2944835"/>
            <a:ext cx="0" cy="170211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56E8626E-E43A-41D3-BDBD-096FDA3FFB2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09913" y="3344599"/>
            <a:ext cx="1402203" cy="233181"/>
          </a:xfrm>
          <a:prstGeom prst="rect">
            <a:avLst/>
          </a:prstGeom>
        </p:spPr>
      </p:pic>
      <p:cxnSp>
        <p:nvCxnSpPr>
          <p:cNvPr id="66" name="Straight Connector 65">
            <a:extLst>
              <a:ext uri="{FF2B5EF4-FFF2-40B4-BE49-F238E27FC236}">
                <a16:creationId xmlns:a16="http://schemas.microsoft.com/office/drawing/2014/main" id="{C258E79D-CFC6-4577-B026-9E9DB83E0CBE}"/>
              </a:ext>
            </a:extLst>
          </p:cNvPr>
          <p:cNvCxnSpPr/>
          <p:nvPr/>
        </p:nvCxnSpPr>
        <p:spPr>
          <a:xfrm>
            <a:off x="830359" y="3918428"/>
            <a:ext cx="2055081" cy="0"/>
          </a:xfrm>
          <a:prstGeom prst="line">
            <a:avLst/>
          </a:prstGeom>
          <a:ln w="3810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76F787DF-014F-4767-BC4D-BDC97E110305}"/>
              </a:ext>
            </a:extLst>
          </p:cNvPr>
          <p:cNvSpPr/>
          <p:nvPr/>
        </p:nvSpPr>
        <p:spPr>
          <a:xfrm>
            <a:off x="719127" y="4073319"/>
            <a:ext cx="2571076" cy="738664"/>
          </a:xfrm>
          <a:prstGeom prst="rect">
            <a:avLst/>
          </a:prstGeom>
        </p:spPr>
        <p:txBody>
          <a:bodyPr wrap="square">
            <a:spAutoFit/>
          </a:bodyPr>
          <a:lstStyle/>
          <a:p>
            <a:pPr marL="0" marR="0" lvl="0" indent="0" algn="l" defTabSz="74266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833C0B"/>
                </a:solidFill>
                <a:effectLst/>
                <a:uLnTx/>
                <a:uFillTx/>
                <a:latin typeface="Segoe UI"/>
                <a:ea typeface="+mn-ea"/>
                <a:cs typeface="+mn-cs"/>
              </a:rPr>
              <a:t>Created a </a:t>
            </a:r>
            <a:r>
              <a:rPr kumimoji="0" lang="en-US" sz="1400" b="1" i="0" u="none" strike="noStrike" kern="1200" cap="none" spc="0" normalizeH="0" baseline="0" noProof="0">
                <a:ln>
                  <a:noFill/>
                </a:ln>
                <a:solidFill>
                  <a:srgbClr val="833C0B"/>
                </a:solidFill>
                <a:effectLst/>
                <a:uLnTx/>
                <a:uFillTx/>
                <a:latin typeface="Segoe UI"/>
                <a:ea typeface="+mn-ea"/>
                <a:cs typeface="+mn-cs"/>
              </a:rPr>
              <a:t>single source of truth with internal and external data</a:t>
            </a:r>
            <a:endParaRPr kumimoji="0" lang="en-US" sz="1100" b="1" i="0" u="none" strike="noStrike" kern="1200" cap="none" spc="0" normalizeH="0" baseline="0" noProof="0">
              <a:ln>
                <a:noFill/>
              </a:ln>
              <a:solidFill>
                <a:srgbClr val="833C0B"/>
              </a:solidFill>
              <a:effectLst/>
              <a:uLnTx/>
              <a:uFillTx/>
              <a:latin typeface="Segoe UI Semilight"/>
              <a:ea typeface="+mn-ea"/>
              <a:cs typeface="+mn-cs"/>
            </a:endParaRPr>
          </a:p>
        </p:txBody>
      </p:sp>
      <p:cxnSp>
        <p:nvCxnSpPr>
          <p:cNvPr id="68" name="Straight Connector 67">
            <a:extLst>
              <a:ext uri="{FF2B5EF4-FFF2-40B4-BE49-F238E27FC236}">
                <a16:creationId xmlns:a16="http://schemas.microsoft.com/office/drawing/2014/main" id="{7AECE5FB-0CA0-47BB-BA72-5D85A424B7B2}"/>
              </a:ext>
            </a:extLst>
          </p:cNvPr>
          <p:cNvCxnSpPr/>
          <p:nvPr/>
        </p:nvCxnSpPr>
        <p:spPr>
          <a:xfrm>
            <a:off x="3632216" y="3915096"/>
            <a:ext cx="2055081" cy="0"/>
          </a:xfrm>
          <a:prstGeom prst="line">
            <a:avLst/>
          </a:prstGeom>
          <a:ln w="3810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25704D6A-631C-4C87-A1C9-24E432C86E02}"/>
              </a:ext>
            </a:extLst>
          </p:cNvPr>
          <p:cNvSpPr/>
          <p:nvPr/>
        </p:nvSpPr>
        <p:spPr>
          <a:xfrm>
            <a:off x="3464250" y="4044346"/>
            <a:ext cx="2571076" cy="738664"/>
          </a:xfrm>
          <a:prstGeom prst="rect">
            <a:avLst/>
          </a:prstGeom>
        </p:spPr>
        <p:txBody>
          <a:bodyPr wrap="square">
            <a:spAutoFit/>
          </a:bodyPr>
          <a:lstStyle/>
          <a:p>
            <a:pPr marL="0" marR="0" lvl="0" indent="0" algn="l" defTabSz="74266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833C0B"/>
                </a:solidFill>
                <a:effectLst/>
                <a:uLnTx/>
                <a:uFillTx/>
                <a:latin typeface="Segoe UI"/>
                <a:ea typeface="+mn-ea"/>
                <a:cs typeface="+mn-cs"/>
              </a:rPr>
              <a:t>Identified sales drivers </a:t>
            </a:r>
            <a:r>
              <a:rPr kumimoji="0" lang="en-US" sz="1400" b="0" i="0" u="none" strike="noStrike" kern="1200" cap="none" spc="0" normalizeH="0" baseline="0" noProof="0">
                <a:ln>
                  <a:noFill/>
                </a:ln>
                <a:solidFill>
                  <a:srgbClr val="833C0B"/>
                </a:solidFill>
                <a:effectLst/>
                <a:uLnTx/>
                <a:uFillTx/>
                <a:latin typeface="Segoe UI"/>
                <a:ea typeface="+mn-ea"/>
                <a:cs typeface="+mn-cs"/>
              </a:rPr>
              <a:t>to enable </a:t>
            </a:r>
            <a:r>
              <a:rPr kumimoji="0" lang="en-US" sz="1400" b="1" i="0" u="none" strike="noStrike" kern="1200" cap="none" spc="0" normalizeH="0" baseline="0" noProof="0">
                <a:ln>
                  <a:noFill/>
                </a:ln>
                <a:solidFill>
                  <a:srgbClr val="833C0B"/>
                </a:solidFill>
                <a:effectLst/>
                <a:uLnTx/>
                <a:uFillTx/>
                <a:latin typeface="Segoe UI"/>
                <a:ea typeface="+mn-ea"/>
                <a:cs typeface="+mn-cs"/>
              </a:rPr>
              <a:t>accurate sales attribution</a:t>
            </a:r>
            <a:endParaRPr kumimoji="0" lang="en-US" sz="1100" b="1" i="0" u="none" strike="noStrike" kern="1200" cap="none" spc="0" normalizeH="0" baseline="0" noProof="0">
              <a:ln>
                <a:noFill/>
              </a:ln>
              <a:solidFill>
                <a:srgbClr val="833C0B"/>
              </a:solidFill>
              <a:effectLst/>
              <a:uLnTx/>
              <a:uFillTx/>
              <a:latin typeface="Segoe UI Semilight"/>
              <a:ea typeface="+mn-ea"/>
              <a:cs typeface="+mn-cs"/>
            </a:endParaRPr>
          </a:p>
        </p:txBody>
      </p:sp>
      <p:pic>
        <p:nvPicPr>
          <p:cNvPr id="12" name="Picture 11">
            <a:extLst>
              <a:ext uri="{FF2B5EF4-FFF2-40B4-BE49-F238E27FC236}">
                <a16:creationId xmlns:a16="http://schemas.microsoft.com/office/drawing/2014/main" id="{8295481B-59FF-4FE0-97C8-2A4BE7A2AAF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25664" y="2523131"/>
            <a:ext cx="1305128" cy="1305128"/>
          </a:xfrm>
          <a:prstGeom prst="rect">
            <a:avLst/>
          </a:prstGeom>
        </p:spPr>
      </p:pic>
      <p:pic>
        <p:nvPicPr>
          <p:cNvPr id="14" name="Picture 13">
            <a:extLst>
              <a:ext uri="{FF2B5EF4-FFF2-40B4-BE49-F238E27FC236}">
                <a16:creationId xmlns:a16="http://schemas.microsoft.com/office/drawing/2014/main" id="{6CE4CEC2-8251-46B7-AD9E-E2657D18195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25945" y="2534306"/>
            <a:ext cx="1358077" cy="1358077"/>
          </a:xfrm>
          <a:prstGeom prst="rect">
            <a:avLst/>
          </a:prstGeom>
        </p:spPr>
      </p:pic>
      <p:cxnSp>
        <p:nvCxnSpPr>
          <p:cNvPr id="74" name="Straight Connector 73">
            <a:extLst>
              <a:ext uri="{FF2B5EF4-FFF2-40B4-BE49-F238E27FC236}">
                <a16:creationId xmlns:a16="http://schemas.microsoft.com/office/drawing/2014/main" id="{4A454FB3-3739-4508-9E0B-35C59D6F5896}"/>
              </a:ext>
            </a:extLst>
          </p:cNvPr>
          <p:cNvCxnSpPr/>
          <p:nvPr/>
        </p:nvCxnSpPr>
        <p:spPr>
          <a:xfrm>
            <a:off x="6520822" y="3918428"/>
            <a:ext cx="2055081" cy="0"/>
          </a:xfrm>
          <a:prstGeom prst="line">
            <a:avLst/>
          </a:prstGeom>
          <a:ln w="3810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6348988D-5792-4F3B-B2CD-7098745D5245}"/>
              </a:ext>
            </a:extLst>
          </p:cNvPr>
          <p:cNvSpPr/>
          <p:nvPr/>
        </p:nvSpPr>
        <p:spPr>
          <a:xfrm>
            <a:off x="6433117" y="3986729"/>
            <a:ext cx="2571076" cy="954107"/>
          </a:xfrm>
          <a:prstGeom prst="rect">
            <a:avLst/>
          </a:prstGeom>
        </p:spPr>
        <p:txBody>
          <a:bodyPr wrap="square">
            <a:spAutoFit/>
          </a:bodyPr>
          <a:lstStyle/>
          <a:p>
            <a:pPr marL="0" marR="0" lvl="0" indent="0" algn="l" defTabSz="74266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833C0B"/>
                </a:solidFill>
                <a:effectLst/>
                <a:uLnTx/>
                <a:uFillTx/>
                <a:latin typeface="Segoe UI"/>
                <a:ea typeface="+mn-ea"/>
                <a:cs typeface="+mn-cs"/>
              </a:rPr>
              <a:t>Simulation tool </a:t>
            </a:r>
            <a:r>
              <a:rPr kumimoji="0" lang="en-US" sz="1400" b="0" i="0" u="none" strike="noStrike" kern="1200" cap="none" spc="0" normalizeH="0" baseline="0" noProof="0">
                <a:ln>
                  <a:noFill/>
                </a:ln>
                <a:solidFill>
                  <a:srgbClr val="833C0B"/>
                </a:solidFill>
                <a:effectLst/>
                <a:uLnTx/>
                <a:uFillTx/>
                <a:latin typeface="Segoe UI"/>
                <a:ea typeface="+mn-ea"/>
                <a:cs typeface="+mn-cs"/>
              </a:rPr>
              <a:t>that outputs </a:t>
            </a:r>
            <a:r>
              <a:rPr kumimoji="0" lang="en-US" sz="1400" b="1" i="0" u="none" strike="noStrike" kern="1200" cap="none" spc="0" normalizeH="0" baseline="0" noProof="0">
                <a:ln>
                  <a:noFill/>
                </a:ln>
                <a:solidFill>
                  <a:srgbClr val="833C0B"/>
                </a:solidFill>
                <a:effectLst/>
                <a:uLnTx/>
                <a:uFillTx/>
                <a:latin typeface="Segoe UI"/>
                <a:ea typeface="+mn-ea"/>
                <a:cs typeface="+mn-cs"/>
              </a:rPr>
              <a:t>thousands of promotional plans</a:t>
            </a:r>
            <a:r>
              <a:rPr kumimoji="0" lang="en-US" sz="1400" b="0" i="0" u="none" strike="noStrike" kern="1200" cap="none" spc="0" normalizeH="0" baseline="0" noProof="0">
                <a:ln>
                  <a:noFill/>
                </a:ln>
                <a:solidFill>
                  <a:srgbClr val="833C0B"/>
                </a:solidFill>
                <a:effectLst/>
                <a:uLnTx/>
                <a:uFillTx/>
                <a:latin typeface="Segoe UI"/>
                <a:ea typeface="+mn-ea"/>
                <a:cs typeface="+mn-cs"/>
              </a:rPr>
              <a:t> as a </a:t>
            </a:r>
            <a:r>
              <a:rPr kumimoji="0" lang="en-US" sz="1400" b="1" i="0" u="none" strike="noStrike" kern="1200" cap="none" spc="0" normalizeH="0" baseline="0" noProof="0">
                <a:ln>
                  <a:noFill/>
                </a:ln>
                <a:solidFill>
                  <a:srgbClr val="833C0B"/>
                </a:solidFill>
                <a:effectLst/>
                <a:uLnTx/>
                <a:uFillTx/>
                <a:latin typeface="Segoe UI"/>
                <a:ea typeface="+mn-ea"/>
                <a:cs typeface="+mn-cs"/>
              </a:rPr>
              <a:t>tailored promotion calendar</a:t>
            </a:r>
            <a:endParaRPr kumimoji="0" lang="en-US" sz="1100" b="1" i="0" u="none" strike="noStrike" kern="1200" cap="none" spc="0" normalizeH="0" baseline="0" noProof="0">
              <a:ln>
                <a:noFill/>
              </a:ln>
              <a:solidFill>
                <a:srgbClr val="833C0B"/>
              </a:solidFill>
              <a:effectLst/>
              <a:uLnTx/>
              <a:uFillTx/>
              <a:latin typeface="Segoe UI Semilight"/>
              <a:ea typeface="+mn-ea"/>
              <a:cs typeface="+mn-cs"/>
            </a:endParaRPr>
          </a:p>
        </p:txBody>
      </p:sp>
      <p:cxnSp>
        <p:nvCxnSpPr>
          <p:cNvPr id="80" name="Straight Connector 79">
            <a:extLst>
              <a:ext uri="{FF2B5EF4-FFF2-40B4-BE49-F238E27FC236}">
                <a16:creationId xmlns:a16="http://schemas.microsoft.com/office/drawing/2014/main" id="{406CD0FF-E4CD-40E9-84AF-62179136733B}"/>
              </a:ext>
            </a:extLst>
          </p:cNvPr>
          <p:cNvCxnSpPr>
            <a:cxnSpLocks/>
          </p:cNvCxnSpPr>
          <p:nvPr/>
        </p:nvCxnSpPr>
        <p:spPr>
          <a:xfrm>
            <a:off x="9051177" y="2977201"/>
            <a:ext cx="0" cy="170211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81" name="Picture 80">
            <a:extLst>
              <a:ext uri="{FF2B5EF4-FFF2-40B4-BE49-F238E27FC236}">
                <a16:creationId xmlns:a16="http://schemas.microsoft.com/office/drawing/2014/main" id="{A5419DAC-DB0C-4EA2-B579-78A42A3A0C4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21628" y="2611095"/>
            <a:ext cx="1210028" cy="1210028"/>
          </a:xfrm>
          <a:prstGeom prst="rect">
            <a:avLst/>
          </a:prstGeom>
        </p:spPr>
      </p:pic>
      <p:cxnSp>
        <p:nvCxnSpPr>
          <p:cNvPr id="82" name="Straight Connector 81">
            <a:extLst>
              <a:ext uri="{FF2B5EF4-FFF2-40B4-BE49-F238E27FC236}">
                <a16:creationId xmlns:a16="http://schemas.microsoft.com/office/drawing/2014/main" id="{914A5B60-FEDA-4D1E-AC6B-AA3B5DB140D0}"/>
              </a:ext>
            </a:extLst>
          </p:cNvPr>
          <p:cNvCxnSpPr/>
          <p:nvPr/>
        </p:nvCxnSpPr>
        <p:spPr>
          <a:xfrm>
            <a:off x="9376577" y="3918428"/>
            <a:ext cx="2055081" cy="0"/>
          </a:xfrm>
          <a:prstGeom prst="line">
            <a:avLst/>
          </a:prstGeom>
          <a:ln w="3810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762B260C-5023-4592-9F8B-7B844A4D00CF}"/>
              </a:ext>
            </a:extLst>
          </p:cNvPr>
          <p:cNvSpPr/>
          <p:nvPr/>
        </p:nvSpPr>
        <p:spPr>
          <a:xfrm>
            <a:off x="9271190" y="4073319"/>
            <a:ext cx="2571076" cy="738664"/>
          </a:xfrm>
          <a:prstGeom prst="rect">
            <a:avLst/>
          </a:prstGeom>
        </p:spPr>
        <p:txBody>
          <a:bodyPr wrap="square">
            <a:spAutoFit/>
          </a:bodyPr>
          <a:lstStyle/>
          <a:p>
            <a:pPr marL="0" marR="0" lvl="0" indent="0" algn="l" defTabSz="74266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833C0B"/>
                </a:solidFill>
                <a:effectLst/>
                <a:uLnTx/>
                <a:uFillTx/>
                <a:latin typeface="Segoe UI"/>
                <a:ea typeface="+mn-ea"/>
                <a:cs typeface="+mn-cs"/>
              </a:rPr>
              <a:t>Savings of over $10 Million </a:t>
            </a:r>
            <a:r>
              <a:rPr kumimoji="0" lang="en-US" sz="1400" b="0" i="0" u="none" strike="noStrike" kern="1200" cap="none" spc="0" normalizeH="0" baseline="0" noProof="0">
                <a:ln>
                  <a:noFill/>
                </a:ln>
                <a:solidFill>
                  <a:srgbClr val="833C0B"/>
                </a:solidFill>
                <a:effectLst/>
                <a:uLnTx/>
                <a:uFillTx/>
                <a:latin typeface="Segoe UI"/>
                <a:ea typeface="+mn-ea"/>
                <a:cs typeface="+mn-cs"/>
              </a:rPr>
              <a:t>through Mu Sigma’s 3-part RGM strategy</a:t>
            </a:r>
            <a:endParaRPr kumimoji="0" lang="en-US" sz="1100" b="0" i="0" u="none" strike="noStrike" kern="1200" cap="none" spc="0" normalizeH="0" baseline="0" noProof="0">
              <a:ln>
                <a:noFill/>
              </a:ln>
              <a:solidFill>
                <a:srgbClr val="833C0B"/>
              </a:solidFill>
              <a:effectLst/>
              <a:uLnTx/>
              <a:uFillTx/>
              <a:latin typeface="Segoe UI Semilight"/>
              <a:ea typeface="+mn-ea"/>
              <a:cs typeface="+mn-cs"/>
            </a:endParaRPr>
          </a:p>
        </p:txBody>
      </p:sp>
    </p:spTree>
    <p:extLst>
      <p:ext uri="{BB962C8B-B14F-4D97-AF65-F5344CB8AC3E}">
        <p14:creationId xmlns:p14="http://schemas.microsoft.com/office/powerpoint/2010/main" val="30304874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4227E-2604-49AC-AD9D-92227E750ECD}"/>
              </a:ext>
            </a:extLst>
          </p:cNvPr>
          <p:cNvSpPr>
            <a:spLocks noGrp="1"/>
          </p:cNvSpPr>
          <p:nvPr>
            <p:ph type="title"/>
          </p:nvPr>
        </p:nvSpPr>
        <p:spPr>
          <a:xfrm>
            <a:off x="838200" y="365126"/>
            <a:ext cx="10927080" cy="547380"/>
          </a:xfrm>
        </p:spPr>
        <p:txBody>
          <a:bodyPr anchor="t">
            <a:normAutofit/>
          </a:bodyPr>
          <a:lstStyle/>
          <a:p>
            <a:pPr>
              <a:defRPr/>
            </a:pPr>
            <a:r>
              <a:rPr lang="en-IN" sz="2400" dirty="0"/>
              <a:t>Data to Insights journey- MARS SRM Transformation</a:t>
            </a:r>
          </a:p>
        </p:txBody>
      </p:sp>
      <p:sp>
        <p:nvSpPr>
          <p:cNvPr id="5" name="Arrow: Up 4">
            <a:extLst>
              <a:ext uri="{FF2B5EF4-FFF2-40B4-BE49-F238E27FC236}">
                <a16:creationId xmlns:a16="http://schemas.microsoft.com/office/drawing/2014/main" id="{22EC49C2-323C-4F5F-8026-FF0F13483247}"/>
              </a:ext>
            </a:extLst>
          </p:cNvPr>
          <p:cNvSpPr/>
          <p:nvPr/>
        </p:nvSpPr>
        <p:spPr bwMode="auto">
          <a:xfrm>
            <a:off x="524153" y="1380323"/>
            <a:ext cx="1441132" cy="4718326"/>
          </a:xfrm>
          <a:prstGeom prst="upArrow">
            <a:avLst>
              <a:gd name="adj1" fmla="val 56609"/>
              <a:gd name="adj2" fmla="val 73133"/>
            </a:avLst>
          </a:prstGeom>
          <a:gradFill flip="none" rotWithShape="1">
            <a:gsLst>
              <a:gs pos="0">
                <a:schemeClr val="bg1">
                  <a:lumMod val="85000"/>
                </a:schemeClr>
              </a:gs>
              <a:gs pos="100000">
                <a:schemeClr val="bg1">
                  <a:lumMod val="75000"/>
                  <a:tint val="23500"/>
                  <a:satMod val="160000"/>
                </a:schemeClr>
              </a:gs>
            </a:gsLst>
            <a:lin ang="5400000" scaled="1"/>
            <a:tileRect/>
          </a:gra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lvl="0" indent="-234950"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GB" sz="1600" b="0" i="0" u="none" strike="noStrike" kern="1200" cap="none" spc="0" normalizeH="0" baseline="0" noProof="0" dirty="0">
              <a:ln>
                <a:noFill/>
              </a:ln>
              <a:solidFill>
                <a:srgbClr val="000000"/>
              </a:solidFill>
              <a:effectLst/>
              <a:uLnTx/>
              <a:uFillTx/>
              <a:latin typeface="Arial"/>
              <a:ea typeface="+mn-ea"/>
              <a:cs typeface="+mn-cs"/>
            </a:endParaRPr>
          </a:p>
        </p:txBody>
      </p:sp>
      <p:sp>
        <p:nvSpPr>
          <p:cNvPr id="6" name="Rectangle: Rounded Corners 5">
            <a:extLst>
              <a:ext uri="{FF2B5EF4-FFF2-40B4-BE49-F238E27FC236}">
                <a16:creationId xmlns:a16="http://schemas.microsoft.com/office/drawing/2014/main" id="{F2F6A0EB-106C-4263-805F-1AAB3EC54B21}"/>
              </a:ext>
            </a:extLst>
          </p:cNvPr>
          <p:cNvSpPr/>
          <p:nvPr/>
        </p:nvSpPr>
        <p:spPr>
          <a:xfrm>
            <a:off x="2085439" y="5000734"/>
            <a:ext cx="9154788" cy="1339627"/>
          </a:xfrm>
          <a:prstGeom prst="roundRect">
            <a:avLst>
              <a:gd name="adj" fmla="val 14638"/>
            </a:avLst>
          </a:prstGeom>
          <a:solidFill>
            <a:schemeClr val="bg1"/>
          </a:solidFill>
          <a:ln w="9525">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0" marR="0" lvl="0" indent="0" algn="ctr" defTabSz="914400" rtl="0" eaLnBrk="0" fontAlgn="base" latinLnBrk="0" hangingPunct="0">
              <a:lnSpc>
                <a:spcPct val="100000"/>
              </a:lnSpc>
              <a:spcBef>
                <a:spcPct val="10000"/>
              </a:spcBef>
              <a:spcAft>
                <a:spcPct val="0"/>
              </a:spcAft>
              <a:buClr>
                <a:srgbClr val="0B1F65"/>
              </a:buClr>
              <a:buSzTx/>
              <a:buFont typeface="Webdings" pitchFamily="18" charset="2"/>
              <a:buNone/>
              <a:tabLst/>
              <a:defRPr/>
            </a:pPr>
            <a:r>
              <a:rPr kumimoji="0" lang="en-US" sz="1600" b="1" i="0" u="none" strike="noStrike" kern="1200" cap="none" spc="0" normalizeH="0" baseline="0" noProof="0" dirty="0">
                <a:ln>
                  <a:noFill/>
                </a:ln>
                <a:solidFill>
                  <a:srgbClr val="800000"/>
                </a:solidFill>
                <a:effectLst/>
                <a:uLnTx/>
                <a:uFillTx/>
                <a:latin typeface="Segoe UI" panose="020B0502040204020203" pitchFamily="34" charset="0"/>
                <a:ea typeface="+mn-ea"/>
                <a:cs typeface="Segoe UI" panose="020B0502040204020203" pitchFamily="34" charset="0"/>
              </a:rPr>
              <a:t>Data Foundation</a:t>
            </a:r>
          </a:p>
          <a:p>
            <a:pPr marL="171450" marR="0" lvl="0" indent="-171450" algn="l" defTabSz="914400" rtl="0" eaLnBrk="0" fontAlgn="base" latinLnBrk="0" hangingPunct="0">
              <a:lnSpc>
                <a:spcPct val="100000"/>
              </a:lnSpc>
              <a:spcBef>
                <a:spcPct val="10000"/>
              </a:spcBef>
              <a:spcAft>
                <a:spcPct val="0"/>
              </a:spcAft>
              <a:buClr>
                <a:srgbClr val="800000"/>
              </a:buClr>
              <a:buSzTx/>
              <a:buFont typeface="Arial" panose="020B0604020202020204" pitchFamily="34" charset="0"/>
              <a:buChar char="•"/>
              <a:tabLst/>
              <a:defRPr/>
            </a:pPr>
            <a:r>
              <a:rPr kumimoji="0" lang="en-US" sz="1100" b="1" i="0" u="none" strike="noStrike" kern="1200" cap="none" spc="0" normalizeH="0" baseline="0" noProof="0" dirty="0">
                <a:ln>
                  <a:noFill/>
                </a:ln>
                <a:solidFill>
                  <a:srgbClr val="800000"/>
                </a:solidFill>
                <a:effectLst/>
                <a:uLnTx/>
                <a:uFillTx/>
                <a:latin typeface="Segoe UI" panose="020B0502040204020203" pitchFamily="34" charset="0"/>
                <a:ea typeface="+mn-ea"/>
                <a:cs typeface="Segoe UI" panose="020B0502040204020203" pitchFamily="34" charset="0"/>
              </a:rPr>
              <a:t>Cross Dataset insights</a:t>
            </a:r>
            <a:r>
              <a:rPr kumimoji="0" lang="en-US" sz="1100" b="0" i="0" u="none" strike="noStrike" kern="1200" cap="none" spc="0" normalizeH="0" baseline="0" noProof="0" dirty="0">
                <a:ln>
                  <a:noFill/>
                </a:ln>
                <a:solidFill>
                  <a:srgbClr val="800000"/>
                </a:solidFill>
                <a:effectLst/>
                <a:uLnTx/>
                <a:uFillTx/>
                <a:latin typeface="Segoe UI" panose="020B0502040204020203" pitchFamily="34" charset="0"/>
                <a:ea typeface="+mn-ea"/>
                <a:cs typeface="Segoe UI" panose="020B0502040204020203" pitchFamily="34" charset="0"/>
              </a:rPr>
              <a:t> generation enabled using the Data Library</a:t>
            </a:r>
          </a:p>
          <a:p>
            <a:pPr marL="171450" marR="0" lvl="0" indent="-171450" algn="l" defTabSz="914400" rtl="0" eaLnBrk="0" fontAlgn="base" latinLnBrk="0" hangingPunct="0">
              <a:lnSpc>
                <a:spcPct val="100000"/>
              </a:lnSpc>
              <a:spcBef>
                <a:spcPct val="10000"/>
              </a:spcBef>
              <a:spcAft>
                <a:spcPct val="0"/>
              </a:spcAft>
              <a:buClr>
                <a:srgbClr val="800000"/>
              </a:buClr>
              <a:buSzTx/>
              <a:buFont typeface="Arial" panose="020B0604020202020204" pitchFamily="34" charset="0"/>
              <a:buChar char="•"/>
              <a:tabLst/>
              <a:defRPr/>
            </a:pPr>
            <a:r>
              <a:rPr kumimoji="0" lang="en-US" sz="1100" b="0" i="0" u="none" strike="noStrike" kern="1200" cap="none" spc="0" normalizeH="0" baseline="0" noProof="0" dirty="0">
                <a:ln>
                  <a:noFill/>
                </a:ln>
                <a:solidFill>
                  <a:srgbClr val="800000"/>
                </a:solidFill>
                <a:effectLst/>
                <a:uLnTx/>
                <a:uFillTx/>
                <a:latin typeface="Segoe UI" panose="020B0502040204020203" pitchFamily="34" charset="0"/>
                <a:ea typeface="+mn-ea"/>
                <a:cs typeface="Segoe UI" panose="020B0502040204020203" pitchFamily="34" charset="0"/>
              </a:rPr>
              <a:t>Reduced </a:t>
            </a:r>
            <a:r>
              <a:rPr kumimoji="0" lang="en-US" sz="1100" b="1" i="0" u="none" strike="noStrike" kern="1200" cap="none" spc="0" normalizeH="0" baseline="0" noProof="0" dirty="0">
                <a:ln>
                  <a:noFill/>
                </a:ln>
                <a:solidFill>
                  <a:srgbClr val="800000"/>
                </a:solidFill>
                <a:effectLst/>
                <a:uLnTx/>
                <a:uFillTx/>
                <a:latin typeface="Segoe UI" panose="020B0502040204020203" pitchFamily="34" charset="0"/>
                <a:ea typeface="+mn-ea"/>
                <a:cs typeface="Segoe UI" panose="020B0502040204020203" pitchFamily="34" charset="0"/>
              </a:rPr>
              <a:t>time to insight</a:t>
            </a:r>
            <a:r>
              <a:rPr kumimoji="0" lang="en-US" sz="1100" b="0" i="0" u="none" strike="noStrike" kern="1200" cap="none" spc="0" normalizeH="0" baseline="0" noProof="0" dirty="0">
                <a:ln>
                  <a:noFill/>
                </a:ln>
                <a:solidFill>
                  <a:srgbClr val="800000"/>
                </a:solidFill>
                <a:effectLst/>
                <a:uLnTx/>
                <a:uFillTx/>
                <a:latin typeface="Segoe UI" panose="020B0502040204020203" pitchFamily="34" charset="0"/>
                <a:ea typeface="+mn-ea"/>
                <a:cs typeface="Segoe UI" panose="020B0502040204020203" pitchFamily="34" charset="0"/>
              </a:rPr>
              <a:t> by significant reduction in staleness of data</a:t>
            </a:r>
          </a:p>
          <a:p>
            <a:pPr marL="171450" marR="0" lvl="0" indent="-171450" algn="l" defTabSz="914400" rtl="0" eaLnBrk="0" fontAlgn="base" latinLnBrk="0" hangingPunct="0">
              <a:lnSpc>
                <a:spcPct val="100000"/>
              </a:lnSpc>
              <a:spcBef>
                <a:spcPct val="10000"/>
              </a:spcBef>
              <a:spcAft>
                <a:spcPct val="0"/>
              </a:spcAft>
              <a:buClr>
                <a:srgbClr val="800000"/>
              </a:buClr>
              <a:buSzTx/>
              <a:buFont typeface="Arial" panose="020B0604020202020204" pitchFamily="34" charset="0"/>
              <a:buChar char="•"/>
              <a:tabLst/>
              <a:defRPr/>
            </a:pPr>
            <a:r>
              <a:rPr kumimoji="0" lang="en-US" sz="1100" b="1" i="0" u="none" strike="noStrike" kern="1200" cap="none" spc="0" normalizeH="0" baseline="0" noProof="0" dirty="0">
                <a:ln>
                  <a:noFill/>
                </a:ln>
                <a:solidFill>
                  <a:srgbClr val="800000"/>
                </a:solidFill>
                <a:effectLst/>
                <a:uLnTx/>
                <a:uFillTx/>
                <a:latin typeface="Segoe UI" panose="020B0502040204020203" pitchFamily="34" charset="0"/>
                <a:ea typeface="+mn-ea"/>
                <a:cs typeface="Segoe UI" panose="020B0502040204020203" pitchFamily="34" charset="0"/>
              </a:rPr>
              <a:t>Reusable &amp; Sustainable</a:t>
            </a:r>
            <a:r>
              <a:rPr kumimoji="0" lang="en-US" sz="1100" b="0" i="0" u="none" strike="noStrike" kern="1200" cap="none" spc="0" normalizeH="0" baseline="0" noProof="0" dirty="0">
                <a:ln>
                  <a:noFill/>
                </a:ln>
                <a:solidFill>
                  <a:srgbClr val="800000"/>
                </a:solidFill>
                <a:effectLst/>
                <a:uLnTx/>
                <a:uFillTx/>
                <a:latin typeface="Segoe UI" panose="020B0502040204020203" pitchFamily="34" charset="0"/>
                <a:ea typeface="+mn-ea"/>
                <a:cs typeface="Segoe UI" panose="020B0502040204020203" pitchFamily="34" charset="0"/>
              </a:rPr>
              <a:t> process in place to acquire, integrate, analyze &amp; store 2M+ rows of data for Mars</a:t>
            </a:r>
          </a:p>
        </p:txBody>
      </p:sp>
      <p:sp>
        <p:nvSpPr>
          <p:cNvPr id="7" name="Rectangle: Rounded Corners 6">
            <a:extLst>
              <a:ext uri="{FF2B5EF4-FFF2-40B4-BE49-F238E27FC236}">
                <a16:creationId xmlns:a16="http://schemas.microsoft.com/office/drawing/2014/main" id="{82D115F6-3D81-4C02-BFC4-DCCF3961F5F8}"/>
              </a:ext>
            </a:extLst>
          </p:cNvPr>
          <p:cNvSpPr/>
          <p:nvPr/>
        </p:nvSpPr>
        <p:spPr>
          <a:xfrm>
            <a:off x="2085439" y="4002464"/>
            <a:ext cx="9154788" cy="939527"/>
          </a:xfrm>
          <a:prstGeom prst="roundRect">
            <a:avLst/>
          </a:prstGeom>
          <a:solidFill>
            <a:schemeClr val="bg1"/>
          </a:solidFill>
          <a:ln w="9525">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0" marR="0" lvl="0" indent="0" algn="ctr" defTabSz="914400" rtl="0" eaLnBrk="0" fontAlgn="base" latinLnBrk="0" hangingPunct="0">
              <a:lnSpc>
                <a:spcPct val="100000"/>
              </a:lnSpc>
              <a:spcBef>
                <a:spcPct val="10000"/>
              </a:spcBef>
              <a:spcAft>
                <a:spcPct val="0"/>
              </a:spcAft>
              <a:buClr>
                <a:srgbClr val="0B1F65"/>
              </a:buClr>
              <a:buSzTx/>
              <a:buFont typeface="Webdings" pitchFamily="18" charset="2"/>
              <a:buNone/>
              <a:tabLst/>
              <a:defRPr/>
            </a:pPr>
            <a:r>
              <a:rPr kumimoji="0" lang="en-US" sz="1600" b="1" i="0" u="none" strike="noStrike" kern="1200" cap="none" spc="0" normalizeH="0" baseline="0" noProof="0" dirty="0">
                <a:ln>
                  <a:noFill/>
                </a:ln>
                <a:solidFill>
                  <a:srgbClr val="000000">
                    <a:lumMod val="65000"/>
                    <a:lumOff val="35000"/>
                  </a:srgbClr>
                </a:solidFill>
                <a:effectLst/>
                <a:uLnTx/>
                <a:uFillTx/>
                <a:latin typeface="Segoe UI" panose="020B0502040204020203" pitchFamily="34" charset="0"/>
                <a:ea typeface="+mn-ea"/>
                <a:cs typeface="Segoe UI" panose="020B0502040204020203" pitchFamily="34" charset="0"/>
              </a:rPr>
              <a:t>Model Development</a:t>
            </a:r>
          </a:p>
          <a:p>
            <a:pPr marL="285750" marR="0" lvl="0" indent="-285750" algn="l" defTabSz="914400" rtl="0" eaLnBrk="0" fontAlgn="base" latinLnBrk="0" hangingPunct="0">
              <a:lnSpc>
                <a:spcPct val="100000"/>
              </a:lnSpc>
              <a:spcBef>
                <a:spcPct val="10000"/>
              </a:spcBef>
              <a:spcAft>
                <a:spcPct val="0"/>
              </a:spcAft>
              <a:buClr>
                <a:srgbClr val="006666"/>
              </a:buClr>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lumMod val="65000"/>
                    <a:lumOff val="35000"/>
                  </a:srgbClr>
                </a:solidFill>
                <a:effectLst/>
                <a:uLnTx/>
                <a:uFillTx/>
                <a:latin typeface="Segoe UI" panose="020B0502040204020203" pitchFamily="34" charset="0"/>
                <a:ea typeface="+mn-ea"/>
                <a:cs typeface="Segoe UI" panose="020B0502040204020203" pitchFamily="34" charset="0"/>
              </a:rPr>
              <a:t>Improvement in </a:t>
            </a:r>
            <a:r>
              <a:rPr kumimoji="0" lang="en-US" sz="1100" b="1" i="0" u="none" strike="noStrike" kern="1200" cap="none" spc="0" normalizeH="0" baseline="0" noProof="0" dirty="0">
                <a:ln>
                  <a:noFill/>
                </a:ln>
                <a:solidFill>
                  <a:srgbClr val="000000">
                    <a:lumMod val="65000"/>
                    <a:lumOff val="35000"/>
                  </a:srgbClr>
                </a:solidFill>
                <a:effectLst/>
                <a:uLnTx/>
                <a:uFillTx/>
                <a:latin typeface="Segoe UI" panose="020B0502040204020203" pitchFamily="34" charset="0"/>
                <a:ea typeface="+mn-ea"/>
                <a:cs typeface="Segoe UI" panose="020B0502040204020203" pitchFamily="34" charset="0"/>
              </a:rPr>
              <a:t>quality of decisions</a:t>
            </a:r>
            <a:r>
              <a:rPr kumimoji="0" lang="en-US" sz="1100" b="0" i="0" u="none" strike="noStrike" kern="1200" cap="none" spc="0" normalizeH="0" baseline="0" noProof="0" dirty="0">
                <a:ln>
                  <a:noFill/>
                </a:ln>
                <a:solidFill>
                  <a:srgbClr val="000000">
                    <a:lumMod val="65000"/>
                    <a:lumOff val="35000"/>
                  </a:srgbClr>
                </a:solidFill>
                <a:effectLst/>
                <a:uLnTx/>
                <a:uFillTx/>
                <a:latin typeface="Segoe UI" panose="020B0502040204020203" pitchFamily="34" charset="0"/>
                <a:ea typeface="+mn-ea"/>
                <a:cs typeface="Segoe UI" panose="020B0502040204020203" pitchFamily="34" charset="0"/>
              </a:rPr>
              <a:t> through decomposition and deeper understanding of the drivers of Sales</a:t>
            </a:r>
          </a:p>
          <a:p>
            <a:pPr marL="285750" marR="0" lvl="0" indent="-285750" algn="l" defTabSz="914400" rtl="0" eaLnBrk="0" fontAlgn="base" latinLnBrk="0" hangingPunct="0">
              <a:lnSpc>
                <a:spcPct val="100000"/>
              </a:lnSpc>
              <a:spcBef>
                <a:spcPct val="10000"/>
              </a:spcBef>
              <a:spcAft>
                <a:spcPct val="0"/>
              </a:spcAft>
              <a:buClr>
                <a:srgbClr val="006666"/>
              </a:buClr>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lumMod val="65000"/>
                    <a:lumOff val="35000"/>
                  </a:srgbClr>
                </a:solidFill>
                <a:effectLst/>
                <a:uLnTx/>
                <a:uFillTx/>
                <a:latin typeface="Segoe UI" panose="020B0502040204020203" pitchFamily="34" charset="0"/>
                <a:ea typeface="+mn-ea"/>
                <a:cs typeface="Segoe UI" panose="020B0502040204020203" pitchFamily="34" charset="0"/>
              </a:rPr>
              <a:t>Well defined and </a:t>
            </a:r>
            <a:r>
              <a:rPr kumimoji="0" lang="en-US" sz="1100" b="1" i="0" u="none" strike="noStrike" kern="1200" cap="none" spc="0" normalizeH="0" baseline="0" noProof="0" dirty="0">
                <a:ln>
                  <a:noFill/>
                </a:ln>
                <a:solidFill>
                  <a:srgbClr val="000000">
                    <a:lumMod val="65000"/>
                    <a:lumOff val="35000"/>
                  </a:srgbClr>
                </a:solidFill>
                <a:effectLst/>
                <a:uLnTx/>
                <a:uFillTx/>
                <a:latin typeface="Segoe UI" panose="020B0502040204020203" pitchFamily="34" charset="0"/>
                <a:ea typeface="+mn-ea"/>
                <a:cs typeface="Segoe UI" panose="020B0502040204020203" pitchFamily="34" charset="0"/>
              </a:rPr>
              <a:t>codified</a:t>
            </a:r>
            <a:r>
              <a:rPr kumimoji="0" lang="en-US" sz="1100" b="0" i="0" u="none" strike="noStrike" kern="1200" cap="none" spc="0" normalizeH="0" baseline="0" noProof="0" dirty="0">
                <a:ln>
                  <a:noFill/>
                </a:ln>
                <a:solidFill>
                  <a:srgbClr val="000000">
                    <a:lumMod val="65000"/>
                    <a:lumOff val="35000"/>
                  </a:srgbClr>
                </a:solidFill>
                <a:effectLst/>
                <a:uLnTx/>
                <a:uFillTx/>
                <a:latin typeface="Segoe UI" panose="020B0502040204020203" pitchFamily="34" charset="0"/>
                <a:ea typeface="+mn-ea"/>
                <a:cs typeface="Segoe UI" panose="020B0502040204020203" pitchFamily="34" charset="0"/>
              </a:rPr>
              <a:t> methodology for competitor mapping and baseline generation</a:t>
            </a:r>
            <a:endParaRPr kumimoji="0" lang="en-US" sz="1800" b="0" i="0" u="none" strike="noStrike" kern="1200" cap="none" spc="0" normalizeH="0" baseline="0" noProof="0" dirty="0">
              <a:ln>
                <a:noFill/>
              </a:ln>
              <a:solidFill>
                <a:srgbClr val="000000">
                  <a:lumMod val="65000"/>
                  <a:lumOff val="35000"/>
                </a:srgbClr>
              </a:solidFill>
              <a:effectLst/>
              <a:uLnTx/>
              <a:uFillTx/>
              <a:latin typeface="Segoe UI" panose="020B0502040204020203" pitchFamily="34" charset="0"/>
              <a:ea typeface="+mn-ea"/>
              <a:cs typeface="Segoe UI" panose="020B0502040204020203" pitchFamily="34" charset="0"/>
            </a:endParaRPr>
          </a:p>
        </p:txBody>
      </p:sp>
      <p:sp>
        <p:nvSpPr>
          <p:cNvPr id="8" name="Rectangle: Rounded Corners 7">
            <a:extLst>
              <a:ext uri="{FF2B5EF4-FFF2-40B4-BE49-F238E27FC236}">
                <a16:creationId xmlns:a16="http://schemas.microsoft.com/office/drawing/2014/main" id="{4FB38339-CB04-4736-8170-46AB5B1BA58B}"/>
              </a:ext>
            </a:extLst>
          </p:cNvPr>
          <p:cNvSpPr/>
          <p:nvPr/>
        </p:nvSpPr>
        <p:spPr>
          <a:xfrm>
            <a:off x="2085439" y="1084466"/>
            <a:ext cx="9157329" cy="1366717"/>
          </a:xfrm>
          <a:prstGeom prst="roundRect">
            <a:avLst/>
          </a:prstGeom>
          <a:solidFill>
            <a:schemeClr val="bg1"/>
          </a:solidFill>
          <a:ln w="9525">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10000"/>
              </a:spcBef>
              <a:spcAft>
                <a:spcPct val="0"/>
              </a:spcAft>
              <a:buClr>
                <a:srgbClr val="0B1F65"/>
              </a:buClr>
              <a:buSzTx/>
              <a:buFont typeface="Webdings" pitchFamily="18" charset="2"/>
              <a:buNone/>
              <a:tabLst/>
              <a:defRPr/>
            </a:pPr>
            <a:r>
              <a:rPr kumimoji="0" lang="en-US" sz="1600" b="1" i="0" u="none" strike="noStrike" kern="1200" cap="none" spc="0" normalizeH="0" baseline="0" noProof="0" dirty="0">
                <a:ln>
                  <a:noFill/>
                </a:ln>
                <a:solidFill>
                  <a:srgbClr val="006666"/>
                </a:solidFill>
                <a:effectLst/>
                <a:uLnTx/>
                <a:uFillTx/>
                <a:latin typeface="Segoe UI" panose="020B0502040204020203" pitchFamily="34" charset="0"/>
                <a:ea typeface="+mn-ea"/>
                <a:cs typeface="Segoe UI" panose="020B0502040204020203" pitchFamily="34" charset="0"/>
              </a:rPr>
              <a:t>Insights to Action to Value</a:t>
            </a:r>
          </a:p>
          <a:p>
            <a:pPr marL="285750" marR="0" lvl="0" indent="-285750" algn="l" defTabSz="914400" rtl="0" eaLnBrk="0" fontAlgn="base" latinLnBrk="0" hangingPunct="0">
              <a:lnSpc>
                <a:spcPct val="100000"/>
              </a:lnSpc>
              <a:spcBef>
                <a:spcPct val="10000"/>
              </a:spcBef>
              <a:spcAft>
                <a:spcPct val="0"/>
              </a:spcAft>
              <a:buClr>
                <a:srgbClr val="006666"/>
              </a:buClr>
              <a:buSzTx/>
              <a:buFont typeface="Arial" panose="020B0604020202020204" pitchFamily="34" charset="0"/>
              <a:buChar char="•"/>
              <a:tabLst/>
              <a:defRPr/>
            </a:pPr>
            <a:r>
              <a:rPr kumimoji="0" lang="en-US" sz="1100" b="0" i="0" u="none" strike="noStrike" kern="1200" cap="none" spc="0" normalizeH="0" baseline="0" noProof="0" dirty="0">
                <a:ln>
                  <a:noFill/>
                </a:ln>
                <a:solidFill>
                  <a:srgbClr val="006666"/>
                </a:solidFill>
                <a:effectLst/>
                <a:uLnTx/>
                <a:uFillTx/>
                <a:latin typeface="Segoe UI" panose="020B0502040204020203" pitchFamily="34" charset="0"/>
                <a:ea typeface="+mn-ea"/>
                <a:cs typeface="Segoe UI" panose="020B0502040204020203" pitchFamily="34" charset="0"/>
              </a:rPr>
              <a:t>Enabled multiple accounts to generate MAC impact in both US MWC engagement – Meijer,</a:t>
            </a:r>
            <a:r>
              <a:rPr kumimoji="0" lang="en-US" sz="1100" b="1" i="0" u="none" strike="noStrike" kern="1200" cap="none" spc="0" normalizeH="0" baseline="0" noProof="0" dirty="0">
                <a:ln>
                  <a:noFill/>
                </a:ln>
                <a:solidFill>
                  <a:srgbClr val="006666"/>
                </a:solidFill>
                <a:effectLst/>
                <a:uLnTx/>
                <a:uFillTx/>
                <a:latin typeface="Segoe UI" panose="020B0502040204020203" pitchFamily="34" charset="0"/>
                <a:ea typeface="+mn-ea"/>
                <a:cs typeface="Segoe UI" panose="020B0502040204020203" pitchFamily="34" charset="0"/>
              </a:rPr>
              <a:t> </a:t>
            </a:r>
            <a:r>
              <a:rPr kumimoji="0" lang="en-US" sz="1100" b="0" i="0" u="none" strike="noStrike" kern="1200" cap="none" spc="0" normalizeH="0" baseline="0" noProof="0" dirty="0">
                <a:ln>
                  <a:noFill/>
                </a:ln>
                <a:solidFill>
                  <a:srgbClr val="006666"/>
                </a:solidFill>
                <a:effectLst/>
                <a:uLnTx/>
                <a:uFillTx/>
                <a:latin typeface="Segoe UI" panose="020B0502040204020203" pitchFamily="34" charset="0"/>
                <a:ea typeface="+mn-ea"/>
                <a:cs typeface="Segoe UI" panose="020B0502040204020203" pitchFamily="34" charset="0"/>
              </a:rPr>
              <a:t>Rite Aid, CVS &amp; Walgreens</a:t>
            </a:r>
          </a:p>
          <a:p>
            <a:pPr marL="285750" marR="0" lvl="0" indent="-285750" algn="l" defTabSz="914400" rtl="0" eaLnBrk="0" fontAlgn="base" latinLnBrk="0" hangingPunct="0">
              <a:lnSpc>
                <a:spcPct val="100000"/>
              </a:lnSpc>
              <a:spcBef>
                <a:spcPct val="10000"/>
              </a:spcBef>
              <a:spcAft>
                <a:spcPct val="0"/>
              </a:spcAft>
              <a:buClr>
                <a:srgbClr val="006666"/>
              </a:buClr>
              <a:buSzTx/>
              <a:buFont typeface="Arial" panose="020B0604020202020204" pitchFamily="34" charset="0"/>
              <a:buChar char="•"/>
              <a:tabLst/>
              <a:defRPr/>
            </a:pPr>
            <a:r>
              <a:rPr kumimoji="0" lang="en-US" sz="1100" b="0" i="0" u="none" strike="noStrike" kern="1200" cap="none" spc="0" normalizeH="0" baseline="0" noProof="0" dirty="0">
                <a:ln>
                  <a:noFill/>
                </a:ln>
                <a:solidFill>
                  <a:srgbClr val="006666"/>
                </a:solidFill>
                <a:effectLst/>
                <a:uLnTx/>
                <a:uFillTx/>
                <a:latin typeface="Segoe UI" panose="020B0502040204020203" pitchFamily="34" charset="0"/>
                <a:ea typeface="+mn-ea"/>
                <a:cs typeface="Segoe UI" panose="020B0502040204020203" pitchFamily="34" charset="0"/>
              </a:rPr>
              <a:t>Enabled Insights to Value generation</a:t>
            </a:r>
            <a:r>
              <a:rPr kumimoji="0" lang="en-US" sz="1100" b="1" i="0" u="none" strike="noStrike" kern="1200" cap="none" spc="0" normalizeH="0" baseline="0" noProof="0" dirty="0">
                <a:ln>
                  <a:noFill/>
                </a:ln>
                <a:solidFill>
                  <a:srgbClr val="006666"/>
                </a:solidFill>
                <a:effectLst/>
                <a:uLnTx/>
                <a:uFillTx/>
                <a:latin typeface="Segoe UI" panose="020B0502040204020203" pitchFamily="34" charset="0"/>
                <a:ea typeface="+mn-ea"/>
                <a:cs typeface="Segoe UI" panose="020B0502040204020203" pitchFamily="34" charset="0"/>
              </a:rPr>
              <a:t> </a:t>
            </a:r>
            <a:r>
              <a:rPr kumimoji="0" lang="en-US" sz="1100" b="0" i="0" u="none" strike="noStrike" kern="1200" cap="none" spc="0" normalizeH="0" baseline="0" noProof="0" dirty="0">
                <a:ln>
                  <a:noFill/>
                </a:ln>
                <a:solidFill>
                  <a:srgbClr val="006666"/>
                </a:solidFill>
                <a:effectLst/>
                <a:uLnTx/>
                <a:uFillTx/>
                <a:latin typeface="Segoe UI" panose="020B0502040204020203" pitchFamily="34" charset="0"/>
                <a:ea typeface="+mn-ea"/>
                <a:cs typeface="Segoe UI" panose="020B0502040204020203" pitchFamily="34" charset="0"/>
              </a:rPr>
              <a:t>(MAC) so far for MWC US: </a:t>
            </a:r>
          </a:p>
          <a:p>
            <a:pPr marL="742950" marR="0" lvl="1" indent="-285750" algn="l" defTabSz="914400" rtl="0" eaLnBrk="0" fontAlgn="base" latinLnBrk="0" hangingPunct="0">
              <a:lnSpc>
                <a:spcPct val="100000"/>
              </a:lnSpc>
              <a:spcBef>
                <a:spcPct val="10000"/>
              </a:spcBef>
              <a:spcAft>
                <a:spcPct val="0"/>
              </a:spcAft>
              <a:buClr>
                <a:srgbClr val="006666"/>
              </a:buClr>
              <a:buSzTx/>
              <a:buFont typeface="Courier New" panose="02070309020205020404" pitchFamily="49" charset="0"/>
              <a:buChar char="o"/>
              <a:tabLst/>
              <a:defRPr/>
            </a:pPr>
            <a:r>
              <a:rPr kumimoji="0" lang="en-US" sz="1100" b="0" i="0" u="none" strike="noStrike" kern="1200" cap="none" spc="0" normalizeH="0" baseline="0" noProof="0" dirty="0">
                <a:ln>
                  <a:noFill/>
                </a:ln>
                <a:solidFill>
                  <a:srgbClr val="006666"/>
                </a:solidFill>
                <a:effectLst/>
                <a:uLnTx/>
                <a:uFillTx/>
                <a:latin typeface="Segoe UI" panose="020B0502040204020203" pitchFamily="34" charset="0"/>
                <a:ea typeface="+mn-ea"/>
                <a:cs typeface="Segoe UI" panose="020B0502040204020203" pitchFamily="34" charset="0"/>
              </a:rPr>
              <a:t>Direct: Value Identified -</a:t>
            </a:r>
            <a:r>
              <a:rPr kumimoji="0" lang="en-US" sz="1100" b="1" i="0" u="none" strike="noStrike" kern="1200" cap="none" spc="0" normalizeH="0" baseline="0" noProof="0" dirty="0">
                <a:ln>
                  <a:noFill/>
                </a:ln>
                <a:solidFill>
                  <a:srgbClr val="006666"/>
                </a:solidFill>
                <a:effectLst/>
                <a:uLnTx/>
                <a:uFillTx/>
                <a:latin typeface="Segoe UI" panose="020B0502040204020203" pitchFamily="34" charset="0"/>
                <a:ea typeface="+mn-ea"/>
                <a:cs typeface="Segoe UI" panose="020B0502040204020203" pitchFamily="34" charset="0"/>
              </a:rPr>
              <a:t> $20M; </a:t>
            </a:r>
          </a:p>
          <a:p>
            <a:pPr marL="742950" marR="0" lvl="1" indent="-285750" algn="l" defTabSz="914400" rtl="0" eaLnBrk="0" fontAlgn="base" latinLnBrk="0" hangingPunct="0">
              <a:lnSpc>
                <a:spcPct val="100000"/>
              </a:lnSpc>
              <a:spcBef>
                <a:spcPct val="10000"/>
              </a:spcBef>
              <a:spcAft>
                <a:spcPct val="0"/>
              </a:spcAft>
              <a:buClr>
                <a:srgbClr val="006666"/>
              </a:buClr>
              <a:buSzTx/>
              <a:buFont typeface="Courier New" panose="02070309020205020404" pitchFamily="49" charset="0"/>
              <a:buChar char="o"/>
              <a:tabLst/>
              <a:defRPr/>
            </a:pPr>
            <a:r>
              <a:rPr kumimoji="0" lang="en-US" sz="1100" b="0" i="0" u="none" strike="noStrike" kern="1200" cap="none" spc="0" normalizeH="0" baseline="0" noProof="0" dirty="0">
                <a:ln>
                  <a:noFill/>
                </a:ln>
                <a:solidFill>
                  <a:srgbClr val="006666"/>
                </a:solidFill>
                <a:effectLst/>
                <a:uLnTx/>
                <a:uFillTx/>
                <a:latin typeface="Segoe UI" panose="020B0502040204020203" pitchFamily="34" charset="0"/>
                <a:ea typeface="+mn-ea"/>
                <a:cs typeface="Segoe UI" panose="020B0502040204020203" pitchFamily="34" charset="0"/>
              </a:rPr>
              <a:t>Indirect:  Value Identified - </a:t>
            </a:r>
            <a:r>
              <a:rPr kumimoji="0" lang="en-US" sz="1100" b="0" i="0" u="none" strike="noStrike" kern="1200" cap="none" spc="0" normalizeH="0" baseline="0" noProof="0" dirty="0">
                <a:ln>
                  <a:noFill/>
                </a:ln>
                <a:solidFill>
                  <a:srgbClr val="326F82"/>
                </a:solidFill>
                <a:effectLst/>
                <a:uLnTx/>
                <a:uFillTx/>
                <a:latin typeface="Segoe UI" panose="020B0502040204020203" pitchFamily="34" charset="0"/>
                <a:ea typeface="+mn-ea"/>
                <a:cs typeface="Segoe UI" panose="020B0502040204020203" pitchFamily="34" charset="0"/>
              </a:rPr>
              <a:t>$3.3M;</a:t>
            </a:r>
            <a:r>
              <a:rPr kumimoji="0" lang="en-US" sz="1100" b="0" i="0" u="none" strike="noStrike" kern="1200" cap="none" spc="0" normalizeH="0" baseline="0" noProof="0" dirty="0">
                <a:ln>
                  <a:noFill/>
                </a:ln>
                <a:solidFill>
                  <a:srgbClr val="006666"/>
                </a:solidFill>
                <a:effectLst/>
                <a:uLnTx/>
                <a:uFillTx/>
                <a:latin typeface="Segoe UI" panose="020B0502040204020203" pitchFamily="34" charset="0"/>
                <a:ea typeface="+mn-ea"/>
                <a:cs typeface="Segoe UI" panose="020B0502040204020203" pitchFamily="34" charset="0"/>
              </a:rPr>
              <a:t> (Through Trade Productivity analysis)</a:t>
            </a:r>
          </a:p>
        </p:txBody>
      </p:sp>
      <p:grpSp>
        <p:nvGrpSpPr>
          <p:cNvPr id="9" name="Group 8">
            <a:extLst>
              <a:ext uri="{FF2B5EF4-FFF2-40B4-BE49-F238E27FC236}">
                <a16:creationId xmlns:a16="http://schemas.microsoft.com/office/drawing/2014/main" id="{35908490-CFC0-4E9F-95CB-B8F0A9D38569}"/>
              </a:ext>
            </a:extLst>
          </p:cNvPr>
          <p:cNvGrpSpPr/>
          <p:nvPr/>
        </p:nvGrpSpPr>
        <p:grpSpPr>
          <a:xfrm>
            <a:off x="765293" y="5371135"/>
            <a:ext cx="947997" cy="963505"/>
            <a:chOff x="602904" y="5650938"/>
            <a:chExt cx="1029252" cy="1025553"/>
          </a:xfrm>
        </p:grpSpPr>
        <p:grpSp>
          <p:nvGrpSpPr>
            <p:cNvPr id="10" name="Group 225">
              <a:extLst>
                <a:ext uri="{FF2B5EF4-FFF2-40B4-BE49-F238E27FC236}">
                  <a16:creationId xmlns:a16="http://schemas.microsoft.com/office/drawing/2014/main" id="{4122EE9A-33C3-4B31-BE47-1B851B976A24}"/>
                </a:ext>
              </a:extLst>
            </p:cNvPr>
            <p:cNvGrpSpPr/>
            <p:nvPr/>
          </p:nvGrpSpPr>
          <p:grpSpPr>
            <a:xfrm>
              <a:off x="602904" y="5650938"/>
              <a:ext cx="1029252" cy="1025553"/>
              <a:chOff x="792679" y="204305"/>
              <a:chExt cx="971309" cy="971307"/>
            </a:xfrm>
          </p:grpSpPr>
          <p:sp>
            <p:nvSpPr>
              <p:cNvPr id="17" name="Oval 16">
                <a:extLst>
                  <a:ext uri="{FF2B5EF4-FFF2-40B4-BE49-F238E27FC236}">
                    <a16:creationId xmlns:a16="http://schemas.microsoft.com/office/drawing/2014/main" id="{880FBB4A-EBF1-41E4-A751-11BB619A4E68}"/>
                  </a:ext>
                </a:extLst>
              </p:cNvPr>
              <p:cNvSpPr/>
              <p:nvPr/>
            </p:nvSpPr>
            <p:spPr>
              <a:xfrm>
                <a:off x="792679" y="204305"/>
                <a:ext cx="971309" cy="971307"/>
              </a:xfrm>
              <a:prstGeom prst="ellipse">
                <a:avLst/>
              </a:prstGeom>
              <a:solidFill>
                <a:schemeClr val="bg1"/>
              </a:solid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10000"/>
                  </a:spcBef>
                  <a:spcAft>
                    <a:spcPct val="0"/>
                  </a:spcAft>
                  <a:buClr>
                    <a:srgbClr val="0B1F65"/>
                  </a:buClr>
                  <a:buSzTx/>
                  <a:buFont typeface="Webdings" pitchFamily="18" charset="2"/>
                  <a:buNone/>
                  <a:tabLst/>
                  <a:defRPr/>
                </a:pPr>
                <a:endPar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8" name="Oval 17">
                <a:extLst>
                  <a:ext uri="{FF2B5EF4-FFF2-40B4-BE49-F238E27FC236}">
                    <a16:creationId xmlns:a16="http://schemas.microsoft.com/office/drawing/2014/main" id="{91DF32C7-CFF8-4BC6-847A-4A134C038B35}"/>
                  </a:ext>
                </a:extLst>
              </p:cNvPr>
              <p:cNvSpPr/>
              <p:nvPr/>
            </p:nvSpPr>
            <p:spPr>
              <a:xfrm>
                <a:off x="860594" y="272219"/>
                <a:ext cx="835480" cy="8354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10000"/>
                  </a:spcBef>
                  <a:spcAft>
                    <a:spcPct val="0"/>
                  </a:spcAft>
                  <a:buClr>
                    <a:srgbClr val="0B1F65"/>
                  </a:buClr>
                  <a:buSzTx/>
                  <a:buFont typeface="Webdings" pitchFamily="18" charset="2"/>
                  <a:buNone/>
                  <a:tabLst/>
                  <a:defRPr/>
                </a:pPr>
                <a:endPar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11" name="Group 10">
              <a:extLst>
                <a:ext uri="{FF2B5EF4-FFF2-40B4-BE49-F238E27FC236}">
                  <a16:creationId xmlns:a16="http://schemas.microsoft.com/office/drawing/2014/main" id="{E0FCE956-2778-4549-91CA-0645E794733F}"/>
                </a:ext>
              </a:extLst>
            </p:cNvPr>
            <p:cNvGrpSpPr/>
            <p:nvPr/>
          </p:nvGrpSpPr>
          <p:grpSpPr>
            <a:xfrm>
              <a:off x="765593" y="5904593"/>
              <a:ext cx="728701" cy="546483"/>
              <a:chOff x="1666624" y="526386"/>
              <a:chExt cx="570494" cy="376361"/>
            </a:xfrm>
            <a:solidFill>
              <a:schemeClr val="bg1"/>
            </a:solidFill>
          </p:grpSpPr>
          <p:pic>
            <p:nvPicPr>
              <p:cNvPr id="12" name="Graphic 11" descr="Table">
                <a:extLst>
                  <a:ext uri="{FF2B5EF4-FFF2-40B4-BE49-F238E27FC236}">
                    <a16:creationId xmlns:a16="http://schemas.microsoft.com/office/drawing/2014/main" id="{1BE150F4-B324-4849-90CF-639F7A40B1E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66624" y="526386"/>
                <a:ext cx="208802" cy="186380"/>
              </a:xfrm>
              <a:prstGeom prst="rect">
                <a:avLst/>
              </a:prstGeom>
            </p:spPr>
          </p:pic>
          <p:pic>
            <p:nvPicPr>
              <p:cNvPr id="13" name="Graphic 12" descr="Table">
                <a:extLst>
                  <a:ext uri="{FF2B5EF4-FFF2-40B4-BE49-F238E27FC236}">
                    <a16:creationId xmlns:a16="http://schemas.microsoft.com/office/drawing/2014/main" id="{D8069918-C37A-405C-9968-C4025EE47DF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77269" y="716367"/>
                <a:ext cx="208802" cy="186380"/>
              </a:xfrm>
              <a:prstGeom prst="rect">
                <a:avLst/>
              </a:prstGeom>
            </p:spPr>
          </p:pic>
          <p:pic>
            <p:nvPicPr>
              <p:cNvPr id="14" name="Graphic 13" descr="Database">
                <a:extLst>
                  <a:ext uri="{FF2B5EF4-FFF2-40B4-BE49-F238E27FC236}">
                    <a16:creationId xmlns:a16="http://schemas.microsoft.com/office/drawing/2014/main" id="{483903C4-220B-4EEB-BAAF-3ACF9479481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31412" y="571179"/>
                <a:ext cx="305706" cy="272878"/>
              </a:xfrm>
              <a:prstGeom prst="rect">
                <a:avLst/>
              </a:prstGeom>
            </p:spPr>
          </p:pic>
          <p:cxnSp>
            <p:nvCxnSpPr>
              <p:cNvPr id="15" name="Connector: Elbow 14">
                <a:extLst>
                  <a:ext uri="{FF2B5EF4-FFF2-40B4-BE49-F238E27FC236}">
                    <a16:creationId xmlns:a16="http://schemas.microsoft.com/office/drawing/2014/main" id="{E8EF9F4F-FF6A-4E14-B954-0CF7A6758E7F}"/>
                  </a:ext>
                </a:extLst>
              </p:cNvPr>
              <p:cNvCxnSpPr>
                <a:stCxn id="12" idx="3"/>
                <a:endCxn id="14" idx="1"/>
              </p:cNvCxnSpPr>
              <p:nvPr/>
            </p:nvCxnSpPr>
            <p:spPr bwMode="auto">
              <a:xfrm>
                <a:off x="1875426" y="619576"/>
                <a:ext cx="55985" cy="88042"/>
              </a:xfrm>
              <a:prstGeom prst="bentConnector3">
                <a:avLst>
                  <a:gd name="adj1" fmla="val 50000"/>
                </a:avLst>
              </a:prstGeom>
              <a:grpFill/>
              <a:ln w="9525" cap="flat" cmpd="sng" algn="ctr">
                <a:solidFill>
                  <a:schemeClr val="bg1"/>
                </a:solidFill>
                <a:prstDash val="solid"/>
                <a:round/>
                <a:headEnd type="none" w="med" len="med"/>
                <a:tailEnd type="none" w="med" len="med"/>
              </a:ln>
              <a:effectLst/>
            </p:spPr>
          </p:cxnSp>
          <p:cxnSp>
            <p:nvCxnSpPr>
              <p:cNvPr id="16" name="Connector: Elbow 15">
                <a:extLst>
                  <a:ext uri="{FF2B5EF4-FFF2-40B4-BE49-F238E27FC236}">
                    <a16:creationId xmlns:a16="http://schemas.microsoft.com/office/drawing/2014/main" id="{18B8FBEE-10F5-4669-AB9F-49A8002A7A2A}"/>
                  </a:ext>
                </a:extLst>
              </p:cNvPr>
              <p:cNvCxnSpPr>
                <a:cxnSpLocks/>
                <a:stCxn id="13" idx="3"/>
                <a:endCxn id="14" idx="1"/>
              </p:cNvCxnSpPr>
              <p:nvPr/>
            </p:nvCxnSpPr>
            <p:spPr bwMode="auto">
              <a:xfrm flipV="1">
                <a:off x="1886071" y="707618"/>
                <a:ext cx="45341" cy="101938"/>
              </a:xfrm>
              <a:prstGeom prst="bentConnector3">
                <a:avLst/>
              </a:prstGeom>
              <a:grpFill/>
              <a:ln w="9525" cap="flat" cmpd="sng" algn="ctr">
                <a:solidFill>
                  <a:schemeClr val="bg1"/>
                </a:solidFill>
                <a:prstDash val="solid"/>
                <a:round/>
                <a:headEnd type="none" w="med" len="med"/>
                <a:tailEnd type="none" w="med" len="med"/>
              </a:ln>
              <a:effectLst/>
            </p:spPr>
          </p:cxnSp>
        </p:grpSp>
      </p:grpSp>
      <p:grpSp>
        <p:nvGrpSpPr>
          <p:cNvPr id="19" name="Group 18">
            <a:extLst>
              <a:ext uri="{FF2B5EF4-FFF2-40B4-BE49-F238E27FC236}">
                <a16:creationId xmlns:a16="http://schemas.microsoft.com/office/drawing/2014/main" id="{A9E4AAF7-074C-4006-8AD7-BB91D3A4DDDA}"/>
              </a:ext>
            </a:extLst>
          </p:cNvPr>
          <p:cNvGrpSpPr/>
          <p:nvPr/>
        </p:nvGrpSpPr>
        <p:grpSpPr>
          <a:xfrm>
            <a:off x="765293" y="4066246"/>
            <a:ext cx="938760" cy="913705"/>
            <a:chOff x="546667" y="4380543"/>
            <a:chExt cx="1114285" cy="1092384"/>
          </a:xfrm>
        </p:grpSpPr>
        <p:grpSp>
          <p:nvGrpSpPr>
            <p:cNvPr id="20" name="Group 225">
              <a:extLst>
                <a:ext uri="{FF2B5EF4-FFF2-40B4-BE49-F238E27FC236}">
                  <a16:creationId xmlns:a16="http://schemas.microsoft.com/office/drawing/2014/main" id="{FA90E0BA-8EF3-4041-9659-97EB962BDBFD}"/>
                </a:ext>
              </a:extLst>
            </p:cNvPr>
            <p:cNvGrpSpPr/>
            <p:nvPr/>
          </p:nvGrpSpPr>
          <p:grpSpPr>
            <a:xfrm>
              <a:off x="546667" y="4380543"/>
              <a:ext cx="1114285" cy="1092384"/>
              <a:chOff x="756138" y="203930"/>
              <a:chExt cx="971309" cy="971307"/>
            </a:xfrm>
          </p:grpSpPr>
          <p:sp>
            <p:nvSpPr>
              <p:cNvPr id="22" name="Oval 21">
                <a:extLst>
                  <a:ext uri="{FF2B5EF4-FFF2-40B4-BE49-F238E27FC236}">
                    <a16:creationId xmlns:a16="http://schemas.microsoft.com/office/drawing/2014/main" id="{C3763D5A-CD06-4F73-911B-D26190F31E2C}"/>
                  </a:ext>
                </a:extLst>
              </p:cNvPr>
              <p:cNvSpPr/>
              <p:nvPr/>
            </p:nvSpPr>
            <p:spPr>
              <a:xfrm>
                <a:off x="756138" y="203930"/>
                <a:ext cx="971309" cy="971307"/>
              </a:xfrm>
              <a:prstGeom prst="ellipse">
                <a:avLst/>
              </a:prstGeom>
              <a:solidFill>
                <a:schemeClr val="bg1"/>
              </a:solidFill>
              <a:ln w="19050">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10000"/>
                  </a:spcBef>
                  <a:spcAft>
                    <a:spcPct val="0"/>
                  </a:spcAft>
                  <a:buClr>
                    <a:srgbClr val="0B1F65"/>
                  </a:buClr>
                  <a:buSzTx/>
                  <a:buFont typeface="Webdings" pitchFamily="18" charset="2"/>
                  <a:buNone/>
                  <a:tabLst/>
                  <a:defRPr/>
                </a:pPr>
                <a:endPar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3" name="Oval 22">
                <a:extLst>
                  <a:ext uri="{FF2B5EF4-FFF2-40B4-BE49-F238E27FC236}">
                    <a16:creationId xmlns:a16="http://schemas.microsoft.com/office/drawing/2014/main" id="{66FE5A85-E3F4-4F5F-BECC-FB81E2F9B613}"/>
                  </a:ext>
                </a:extLst>
              </p:cNvPr>
              <p:cNvSpPr/>
              <p:nvPr/>
            </p:nvSpPr>
            <p:spPr>
              <a:xfrm>
                <a:off x="824052" y="271844"/>
                <a:ext cx="835480" cy="83547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10000"/>
                  </a:spcBef>
                  <a:spcAft>
                    <a:spcPct val="0"/>
                  </a:spcAft>
                  <a:buClr>
                    <a:srgbClr val="0B1F65"/>
                  </a:buClr>
                  <a:buSzTx/>
                  <a:buFont typeface="Webdings" pitchFamily="18" charset="2"/>
                  <a:buNone/>
                  <a:tabLst/>
                  <a:defRPr/>
                </a:pPr>
                <a:endPar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pic>
          <p:nvPicPr>
            <p:cNvPr id="21" name="Graphic 20" descr="Presentation with bar chart">
              <a:extLst>
                <a:ext uri="{FF2B5EF4-FFF2-40B4-BE49-F238E27FC236}">
                  <a16:creationId xmlns:a16="http://schemas.microsoft.com/office/drawing/2014/main" id="{0B1D7FC1-F11D-45DA-BC60-25AD154B9A8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015" y="4594953"/>
              <a:ext cx="685235" cy="718220"/>
            </a:xfrm>
            <a:prstGeom prst="rect">
              <a:avLst/>
            </a:prstGeom>
          </p:spPr>
        </p:pic>
      </p:grpSp>
      <p:grpSp>
        <p:nvGrpSpPr>
          <p:cNvPr id="24" name="Group 23">
            <a:extLst>
              <a:ext uri="{FF2B5EF4-FFF2-40B4-BE49-F238E27FC236}">
                <a16:creationId xmlns:a16="http://schemas.microsoft.com/office/drawing/2014/main" id="{E2B10898-F43B-4FDB-8968-79980D4C5A95}"/>
              </a:ext>
            </a:extLst>
          </p:cNvPr>
          <p:cNvGrpSpPr/>
          <p:nvPr/>
        </p:nvGrpSpPr>
        <p:grpSpPr>
          <a:xfrm>
            <a:off x="765293" y="2748610"/>
            <a:ext cx="938760" cy="913704"/>
            <a:chOff x="603665" y="3077338"/>
            <a:chExt cx="1114285" cy="1121258"/>
          </a:xfrm>
        </p:grpSpPr>
        <p:grpSp>
          <p:nvGrpSpPr>
            <p:cNvPr id="25" name="Group 225">
              <a:extLst>
                <a:ext uri="{FF2B5EF4-FFF2-40B4-BE49-F238E27FC236}">
                  <a16:creationId xmlns:a16="http://schemas.microsoft.com/office/drawing/2014/main" id="{CFAD3E5C-AEEC-40DF-A42D-4DEFF7958DB6}"/>
                </a:ext>
              </a:extLst>
            </p:cNvPr>
            <p:cNvGrpSpPr/>
            <p:nvPr/>
          </p:nvGrpSpPr>
          <p:grpSpPr>
            <a:xfrm>
              <a:off x="603665" y="3077338"/>
              <a:ext cx="1114285" cy="1121258"/>
              <a:chOff x="660272" y="195923"/>
              <a:chExt cx="971309" cy="971307"/>
            </a:xfrm>
          </p:grpSpPr>
          <p:sp>
            <p:nvSpPr>
              <p:cNvPr id="27" name="Oval 26">
                <a:extLst>
                  <a:ext uri="{FF2B5EF4-FFF2-40B4-BE49-F238E27FC236}">
                    <a16:creationId xmlns:a16="http://schemas.microsoft.com/office/drawing/2014/main" id="{67F57EE7-7526-4CBF-9335-81D08F07A73F}"/>
                  </a:ext>
                </a:extLst>
              </p:cNvPr>
              <p:cNvSpPr/>
              <p:nvPr/>
            </p:nvSpPr>
            <p:spPr>
              <a:xfrm>
                <a:off x="660272" y="195923"/>
                <a:ext cx="971309" cy="971307"/>
              </a:xfrm>
              <a:prstGeom prst="ellipse">
                <a:avLst/>
              </a:prstGeom>
              <a:solidFill>
                <a:schemeClr val="bg1"/>
              </a:solidFill>
              <a:ln w="1905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10000"/>
                  </a:spcBef>
                  <a:spcAft>
                    <a:spcPct val="0"/>
                  </a:spcAft>
                  <a:buClr>
                    <a:srgbClr val="0B1F65"/>
                  </a:buClr>
                  <a:buSzTx/>
                  <a:buFont typeface="Webdings" pitchFamily="18" charset="2"/>
                  <a:buNone/>
                  <a:tabLst/>
                  <a:defRPr/>
                </a:pPr>
                <a:endPar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8" name="Oval 27">
                <a:extLst>
                  <a:ext uri="{FF2B5EF4-FFF2-40B4-BE49-F238E27FC236}">
                    <a16:creationId xmlns:a16="http://schemas.microsoft.com/office/drawing/2014/main" id="{7755F215-1722-4416-96A7-F4DB951B30E5}"/>
                  </a:ext>
                </a:extLst>
              </p:cNvPr>
              <p:cNvSpPr/>
              <p:nvPr/>
            </p:nvSpPr>
            <p:spPr>
              <a:xfrm>
                <a:off x="728186" y="263837"/>
                <a:ext cx="835480" cy="83547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10000"/>
                  </a:spcBef>
                  <a:spcAft>
                    <a:spcPct val="0"/>
                  </a:spcAft>
                  <a:buClr>
                    <a:srgbClr val="0B1F65"/>
                  </a:buClr>
                  <a:buSzTx/>
                  <a:buFont typeface="Webdings" pitchFamily="18" charset="2"/>
                  <a:buNone/>
                  <a:tabLst/>
                  <a:defRPr/>
                </a:pPr>
                <a:endPar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pic>
          <p:nvPicPr>
            <p:cNvPr id="26" name="Graphic 25" descr="Research">
              <a:extLst>
                <a:ext uri="{FF2B5EF4-FFF2-40B4-BE49-F238E27FC236}">
                  <a16:creationId xmlns:a16="http://schemas.microsoft.com/office/drawing/2014/main" id="{25A136CD-9870-42E5-89E7-08987F3EFA8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9245" y="3257801"/>
              <a:ext cx="666975" cy="699079"/>
            </a:xfrm>
            <a:prstGeom prst="rect">
              <a:avLst/>
            </a:prstGeom>
          </p:spPr>
        </p:pic>
      </p:grpSp>
      <p:grpSp>
        <p:nvGrpSpPr>
          <p:cNvPr id="29" name="Group 28">
            <a:extLst>
              <a:ext uri="{FF2B5EF4-FFF2-40B4-BE49-F238E27FC236}">
                <a16:creationId xmlns:a16="http://schemas.microsoft.com/office/drawing/2014/main" id="{FBE6D5DF-20C3-46D7-A5CE-8303F4B50F97}"/>
              </a:ext>
            </a:extLst>
          </p:cNvPr>
          <p:cNvGrpSpPr/>
          <p:nvPr/>
        </p:nvGrpSpPr>
        <p:grpSpPr>
          <a:xfrm>
            <a:off x="765293" y="1316437"/>
            <a:ext cx="937999" cy="913703"/>
            <a:chOff x="602904" y="1621245"/>
            <a:chExt cx="1114285" cy="1121258"/>
          </a:xfrm>
        </p:grpSpPr>
        <p:grpSp>
          <p:nvGrpSpPr>
            <p:cNvPr id="30" name="Group 225">
              <a:extLst>
                <a:ext uri="{FF2B5EF4-FFF2-40B4-BE49-F238E27FC236}">
                  <a16:creationId xmlns:a16="http://schemas.microsoft.com/office/drawing/2014/main" id="{2E32DBD0-D129-44F7-9FF4-6CF19F6F8A89}"/>
                </a:ext>
              </a:extLst>
            </p:cNvPr>
            <p:cNvGrpSpPr/>
            <p:nvPr/>
          </p:nvGrpSpPr>
          <p:grpSpPr>
            <a:xfrm>
              <a:off x="602904" y="1621245"/>
              <a:ext cx="1114285" cy="1121258"/>
              <a:chOff x="468537" y="194966"/>
              <a:chExt cx="971309" cy="971307"/>
            </a:xfrm>
          </p:grpSpPr>
          <p:sp>
            <p:nvSpPr>
              <p:cNvPr id="32" name="Oval 31">
                <a:extLst>
                  <a:ext uri="{FF2B5EF4-FFF2-40B4-BE49-F238E27FC236}">
                    <a16:creationId xmlns:a16="http://schemas.microsoft.com/office/drawing/2014/main" id="{4363D66A-A4D8-4FCE-94EB-40D90CEF1817}"/>
                  </a:ext>
                </a:extLst>
              </p:cNvPr>
              <p:cNvSpPr/>
              <p:nvPr/>
            </p:nvSpPr>
            <p:spPr>
              <a:xfrm>
                <a:off x="468537" y="194966"/>
                <a:ext cx="971309" cy="971307"/>
              </a:xfrm>
              <a:prstGeom prst="ellipse">
                <a:avLst/>
              </a:prstGeom>
              <a:solidFill>
                <a:schemeClr val="bg1"/>
              </a:solidFill>
              <a:ln w="19050">
                <a:solidFill>
                  <a:srgbClr val="00666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10000"/>
                  </a:spcBef>
                  <a:spcAft>
                    <a:spcPct val="0"/>
                  </a:spcAft>
                  <a:buClr>
                    <a:srgbClr val="0B1F65"/>
                  </a:buClr>
                  <a:buSzTx/>
                  <a:buFont typeface="Webdings" pitchFamily="18" charset="2"/>
                  <a:buNone/>
                  <a:tabLst/>
                  <a:defRPr/>
                </a:pPr>
                <a:endPar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3" name="Oval 32">
                <a:extLst>
                  <a:ext uri="{FF2B5EF4-FFF2-40B4-BE49-F238E27FC236}">
                    <a16:creationId xmlns:a16="http://schemas.microsoft.com/office/drawing/2014/main" id="{096CBC1F-C6B7-4E2A-8247-0F968A94CFE6}"/>
                  </a:ext>
                </a:extLst>
              </p:cNvPr>
              <p:cNvSpPr/>
              <p:nvPr/>
            </p:nvSpPr>
            <p:spPr>
              <a:xfrm>
                <a:off x="536451" y="262880"/>
                <a:ext cx="835480" cy="835478"/>
              </a:xfrm>
              <a:prstGeom prst="ellipse">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10000"/>
                  </a:spcBef>
                  <a:spcAft>
                    <a:spcPct val="0"/>
                  </a:spcAft>
                  <a:buClr>
                    <a:srgbClr val="0B1F65"/>
                  </a:buClr>
                  <a:buSzTx/>
                  <a:buFont typeface="Webdings" pitchFamily="18" charset="2"/>
                  <a:buNone/>
                  <a:tabLst/>
                  <a:defRPr/>
                </a:pPr>
                <a:endPar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pic>
          <p:nvPicPr>
            <p:cNvPr id="31" name="Graphic 30" descr="Atom">
              <a:extLst>
                <a:ext uri="{FF2B5EF4-FFF2-40B4-BE49-F238E27FC236}">
                  <a16:creationId xmlns:a16="http://schemas.microsoft.com/office/drawing/2014/main" id="{1AD9521C-8D56-44DF-B8A4-8753B285827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21412" y="1824982"/>
              <a:ext cx="677269" cy="711910"/>
            </a:xfrm>
            <a:prstGeom prst="rect">
              <a:avLst/>
            </a:prstGeom>
          </p:spPr>
        </p:pic>
      </p:grpSp>
      <p:sp>
        <p:nvSpPr>
          <p:cNvPr id="34" name="Rectangle: Rounded Corners 33">
            <a:extLst>
              <a:ext uri="{FF2B5EF4-FFF2-40B4-BE49-F238E27FC236}">
                <a16:creationId xmlns:a16="http://schemas.microsoft.com/office/drawing/2014/main" id="{0C6EE556-F0C2-4EAE-9BAE-FEC0EF6B34E7}"/>
              </a:ext>
            </a:extLst>
          </p:cNvPr>
          <p:cNvSpPr/>
          <p:nvPr/>
        </p:nvSpPr>
        <p:spPr>
          <a:xfrm>
            <a:off x="2085439" y="2506741"/>
            <a:ext cx="2272392" cy="1438212"/>
          </a:xfrm>
          <a:prstGeom prst="roundRect">
            <a:avLst>
              <a:gd name="adj" fmla="val 9013"/>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marL="0" marR="0" lvl="0" indent="0" algn="ctr" defTabSz="914400" rtl="0" eaLnBrk="0" fontAlgn="base" latinLnBrk="0" hangingPunct="0">
              <a:lnSpc>
                <a:spcPct val="100000"/>
              </a:lnSpc>
              <a:spcBef>
                <a:spcPct val="10000"/>
              </a:spcBef>
              <a:spcAft>
                <a:spcPct val="0"/>
              </a:spcAft>
              <a:buClr>
                <a:srgbClr val="0000FF"/>
              </a:buClr>
              <a:buSzTx/>
              <a:buFont typeface="Webdings" pitchFamily="18" charset="2"/>
              <a:buNone/>
              <a:tabLst/>
              <a:defRPr/>
            </a:pPr>
            <a:r>
              <a:rPr kumimoji="0" lang="en-US" sz="1400" b="1"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Insights Generation</a:t>
            </a:r>
          </a:p>
          <a:p>
            <a:pPr marL="171450" marR="0" lvl="0" indent="-171450" algn="l" defTabSz="914400" rtl="0" eaLnBrk="0" fontAlgn="base" latinLnBrk="0" hangingPunct="0">
              <a:lnSpc>
                <a:spcPct val="100000"/>
              </a:lnSpc>
              <a:spcBef>
                <a:spcPct val="10000"/>
              </a:spcBef>
              <a:spcAft>
                <a:spcPct val="0"/>
              </a:spcAft>
              <a:buClr>
                <a:srgbClr val="0000FF"/>
              </a:buClr>
              <a:buSzTx/>
              <a:buFont typeface="Arial" panose="020B0604020202020204" pitchFamily="34" charset="0"/>
              <a:buChar char="•"/>
              <a:tabLst/>
              <a:defRPr/>
            </a:pPr>
            <a:r>
              <a:rPr kumimoji="0" lang="en-US" sz="11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UK – Insights delivered across -</a:t>
            </a:r>
            <a:r>
              <a:rPr kumimoji="0" lang="en-US" sz="1100" b="1"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Promo Pricing &amp; Execution</a:t>
            </a:r>
          </a:p>
          <a:p>
            <a:pPr marL="171450" marR="0" lvl="0" indent="-171450" algn="l" defTabSz="914400" rtl="0" eaLnBrk="0" fontAlgn="base" latinLnBrk="0" hangingPunct="0">
              <a:lnSpc>
                <a:spcPct val="100000"/>
              </a:lnSpc>
              <a:spcBef>
                <a:spcPct val="10000"/>
              </a:spcBef>
              <a:spcAft>
                <a:spcPct val="0"/>
              </a:spcAft>
              <a:buClr>
                <a:srgbClr val="0000FF"/>
              </a:buClr>
              <a:buSzTx/>
              <a:buFont typeface="Arial" panose="020B0604020202020204" pitchFamily="34" charset="0"/>
              <a:buChar char="•"/>
              <a:tabLst/>
              <a:defRPr/>
            </a:pPr>
            <a:r>
              <a:rPr kumimoji="0" lang="en-US" sz="11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US – Account insights related </a:t>
            </a:r>
            <a:r>
              <a:rPr kumimoji="0" lang="en-US" sz="1100" b="1"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to  Structural Demand, Promo Pricing, Execution &amp; Co-Promotion</a:t>
            </a:r>
            <a:r>
              <a:rPr kumimoji="0" lang="en-US" sz="11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 changes</a:t>
            </a:r>
          </a:p>
        </p:txBody>
      </p:sp>
      <p:sp>
        <p:nvSpPr>
          <p:cNvPr id="35" name="Rectangle: Rounded Corners 34">
            <a:extLst>
              <a:ext uri="{FF2B5EF4-FFF2-40B4-BE49-F238E27FC236}">
                <a16:creationId xmlns:a16="http://schemas.microsoft.com/office/drawing/2014/main" id="{7E6A1C08-CA99-4CB1-958B-638297A27BFF}"/>
              </a:ext>
            </a:extLst>
          </p:cNvPr>
          <p:cNvSpPr/>
          <p:nvPr/>
        </p:nvSpPr>
        <p:spPr>
          <a:xfrm>
            <a:off x="4456559" y="2506741"/>
            <a:ext cx="2272392" cy="1438212"/>
          </a:xfrm>
          <a:prstGeom prst="roundRect">
            <a:avLst>
              <a:gd name="adj" fmla="val 4790"/>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marL="0" marR="0" lvl="0" indent="0" algn="ctr" defTabSz="914400" rtl="0" eaLnBrk="0" fontAlgn="base" latinLnBrk="0" hangingPunct="0">
              <a:lnSpc>
                <a:spcPct val="100000"/>
              </a:lnSpc>
              <a:spcBef>
                <a:spcPct val="10000"/>
              </a:spcBef>
              <a:spcAft>
                <a:spcPct val="0"/>
              </a:spcAft>
              <a:buClr>
                <a:srgbClr val="0B1F65"/>
              </a:buClr>
              <a:buSzTx/>
              <a:buFont typeface="Webdings" pitchFamily="18" charset="2"/>
              <a:buNone/>
              <a:tabLst/>
              <a:defRPr/>
            </a:pPr>
            <a:r>
              <a:rPr kumimoji="0" lang="en-US" sz="1400" b="1"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Insights Automation</a:t>
            </a:r>
          </a:p>
          <a:p>
            <a:pPr marL="171450" marR="0" lvl="0" indent="-171450" algn="l" defTabSz="914400" rtl="0" eaLnBrk="0" fontAlgn="base" latinLnBrk="0" hangingPunct="0">
              <a:lnSpc>
                <a:spcPct val="100000"/>
              </a:lnSpc>
              <a:spcBef>
                <a:spcPct val="10000"/>
              </a:spcBef>
              <a:spcAft>
                <a:spcPct val="0"/>
              </a:spcAft>
              <a:buClr>
                <a:srgbClr val="0000FF">
                  <a:lumMod val="50000"/>
                </a:srgbClr>
              </a:buClr>
              <a:buSzTx/>
              <a:buFont typeface="Arial" panose="020B0604020202020204" pitchFamily="34" charset="0"/>
              <a:buChar char="•"/>
              <a:tabLst/>
              <a:defRPr/>
            </a:pPr>
            <a:r>
              <a:rPr kumimoji="0" lang="en-US" sz="11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UK – Reduction in </a:t>
            </a:r>
            <a:r>
              <a:rPr kumimoji="0" lang="en-US" sz="1100" b="1"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time to insight</a:t>
            </a:r>
            <a:r>
              <a:rPr kumimoji="0" lang="en-US" sz="11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 through 4* promo efficiency tool</a:t>
            </a:r>
          </a:p>
          <a:p>
            <a:pPr marL="171450" marR="0" lvl="0" indent="-171450" algn="l" defTabSz="914400" rtl="0" eaLnBrk="0" fontAlgn="base" latinLnBrk="0" hangingPunct="0">
              <a:lnSpc>
                <a:spcPct val="100000"/>
              </a:lnSpc>
              <a:spcBef>
                <a:spcPct val="10000"/>
              </a:spcBef>
              <a:spcAft>
                <a:spcPct val="0"/>
              </a:spcAft>
              <a:buClr>
                <a:srgbClr val="0000FF">
                  <a:lumMod val="50000"/>
                </a:srgbClr>
              </a:buClr>
              <a:buSzTx/>
              <a:buFont typeface="Arial" panose="020B0604020202020204" pitchFamily="34" charset="0"/>
              <a:buChar char="•"/>
              <a:tabLst/>
              <a:defRPr/>
            </a:pPr>
            <a:r>
              <a:rPr kumimoji="0" lang="en-US" sz="11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US – </a:t>
            </a:r>
            <a:r>
              <a:rPr kumimoji="0" lang="en-US" sz="1100" b="1"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Decision augmentation</a:t>
            </a:r>
            <a:r>
              <a:rPr kumimoji="0" lang="en-US" sz="11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 through a custom analytical tool for SRM team </a:t>
            </a:r>
          </a:p>
          <a:p>
            <a:pPr marL="0" marR="0" lvl="0" indent="0" algn="ctr" defTabSz="914400" rtl="0" eaLnBrk="0" fontAlgn="base" latinLnBrk="0" hangingPunct="0">
              <a:lnSpc>
                <a:spcPct val="100000"/>
              </a:lnSpc>
              <a:spcBef>
                <a:spcPct val="10000"/>
              </a:spcBef>
              <a:spcAft>
                <a:spcPct val="0"/>
              </a:spcAft>
              <a:buClr>
                <a:srgbClr val="0B1F65"/>
              </a:buClr>
              <a:buSzTx/>
              <a:buFont typeface="Webdings" pitchFamily="18" charset="2"/>
              <a:buNone/>
              <a:tabLst/>
              <a:defRPr/>
            </a:pPr>
            <a:endParaRPr kumimoji="0" lang="en-US" sz="12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endParaRPr>
          </a:p>
        </p:txBody>
      </p:sp>
      <p:sp>
        <p:nvSpPr>
          <p:cNvPr id="36" name="Rectangle: Rounded Corners 35">
            <a:extLst>
              <a:ext uri="{FF2B5EF4-FFF2-40B4-BE49-F238E27FC236}">
                <a16:creationId xmlns:a16="http://schemas.microsoft.com/office/drawing/2014/main" id="{DCFA7A55-44FC-47EB-B3DB-34192F69F163}"/>
              </a:ext>
            </a:extLst>
          </p:cNvPr>
          <p:cNvSpPr/>
          <p:nvPr/>
        </p:nvSpPr>
        <p:spPr>
          <a:xfrm>
            <a:off x="6827679" y="2506741"/>
            <a:ext cx="2173323" cy="1438212"/>
          </a:xfrm>
          <a:prstGeom prst="roundRect">
            <a:avLst>
              <a:gd name="adj" fmla="val 4091"/>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marL="0" marR="0" lvl="0" indent="0" algn="ctr" defTabSz="914400" rtl="0" eaLnBrk="0" fontAlgn="base" latinLnBrk="0" hangingPunct="0">
              <a:lnSpc>
                <a:spcPct val="100000"/>
              </a:lnSpc>
              <a:spcBef>
                <a:spcPct val="10000"/>
              </a:spcBef>
              <a:spcAft>
                <a:spcPct val="0"/>
              </a:spcAft>
              <a:buClr>
                <a:srgbClr val="0B1F65"/>
              </a:buClr>
              <a:buSzTx/>
              <a:buFont typeface="Webdings" pitchFamily="18" charset="2"/>
              <a:buNone/>
              <a:tabLst/>
              <a:defRPr/>
            </a:pPr>
            <a:r>
              <a:rPr kumimoji="0" lang="en-US" sz="1400" b="1"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Third Party Tools</a:t>
            </a:r>
          </a:p>
          <a:p>
            <a:pPr marL="171450" marR="0" lvl="0" indent="-171450" algn="l" defTabSz="914400" rtl="0" eaLnBrk="0" fontAlgn="base" latinLnBrk="0" hangingPunct="0">
              <a:lnSpc>
                <a:spcPct val="100000"/>
              </a:lnSpc>
              <a:spcBef>
                <a:spcPct val="10000"/>
              </a:spcBef>
              <a:spcAft>
                <a:spcPct val="0"/>
              </a:spcAft>
              <a:buClr>
                <a:srgbClr val="0000FF">
                  <a:lumMod val="50000"/>
                </a:srgbClr>
              </a:buClr>
              <a:buSzTx/>
              <a:buFont typeface="Arial" panose="020B0604020202020204" pitchFamily="34" charset="0"/>
              <a:buChar char="•"/>
              <a:tabLst/>
              <a:defRPr/>
            </a:pPr>
            <a:r>
              <a:rPr kumimoji="0" lang="en-US" sz="11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Account Planning Tool – Enabled development by utilizing the data foundation &amp; modeling work to provide the baselines &amp; model coefficients</a:t>
            </a:r>
          </a:p>
        </p:txBody>
      </p:sp>
      <p:sp>
        <p:nvSpPr>
          <p:cNvPr id="37" name="Rectangle: Rounded Corners 36">
            <a:extLst>
              <a:ext uri="{FF2B5EF4-FFF2-40B4-BE49-F238E27FC236}">
                <a16:creationId xmlns:a16="http://schemas.microsoft.com/office/drawing/2014/main" id="{A66B4498-9098-415A-9124-7DC169505748}"/>
              </a:ext>
            </a:extLst>
          </p:cNvPr>
          <p:cNvSpPr/>
          <p:nvPr/>
        </p:nvSpPr>
        <p:spPr>
          <a:xfrm>
            <a:off x="9099731" y="2506741"/>
            <a:ext cx="2143038" cy="1438212"/>
          </a:xfrm>
          <a:prstGeom prst="roundRect">
            <a:avLst>
              <a:gd name="adj" fmla="val 9036"/>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marL="0" marR="0" lvl="0" indent="0" algn="ctr" defTabSz="914400" rtl="0" eaLnBrk="0" fontAlgn="base" latinLnBrk="0" hangingPunct="0">
              <a:lnSpc>
                <a:spcPct val="100000"/>
              </a:lnSpc>
              <a:spcBef>
                <a:spcPct val="10000"/>
              </a:spcBef>
              <a:spcAft>
                <a:spcPct val="0"/>
              </a:spcAft>
              <a:buClr>
                <a:srgbClr val="0B1F65"/>
              </a:buClr>
              <a:buSzTx/>
              <a:buFont typeface="Webdings" pitchFamily="18" charset="2"/>
              <a:buNone/>
              <a:tabLst/>
              <a:defRPr/>
            </a:pPr>
            <a:r>
              <a:rPr kumimoji="0" lang="en-US" sz="1400" b="1"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Third Party Analysis</a:t>
            </a:r>
          </a:p>
          <a:p>
            <a:pPr marL="171450" marR="0" lvl="0" indent="-171450" algn="l" defTabSz="914400" rtl="0" eaLnBrk="0" fontAlgn="base" latinLnBrk="0" hangingPunct="0">
              <a:lnSpc>
                <a:spcPct val="100000"/>
              </a:lnSpc>
              <a:spcBef>
                <a:spcPct val="10000"/>
              </a:spcBef>
              <a:spcAft>
                <a:spcPct val="0"/>
              </a:spcAft>
              <a:buClr>
                <a:srgbClr val="0000FF">
                  <a:lumMod val="50000"/>
                </a:srgbClr>
              </a:buClr>
              <a:buSzTx/>
              <a:buFont typeface="Arial" panose="020B0604020202020204" pitchFamily="34" charset="0"/>
              <a:buChar char="•"/>
              <a:tabLst/>
              <a:defRPr/>
            </a:pPr>
            <a:r>
              <a:rPr kumimoji="0" lang="en-US" sz="11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Trade Productivity analysis – Easily accessible harmonized &amp; cleansed data (foundational data library)</a:t>
            </a:r>
            <a:r>
              <a:rPr kumimoji="0" lang="en-US" sz="1100" b="0" i="0" u="none" strike="noStrike" kern="1200" cap="none" spc="0" normalizeH="0" baseline="0" noProof="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 </a:t>
            </a:r>
            <a:r>
              <a:rPr kumimoji="0" lang="en-US" sz="11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accelerated the analysis</a:t>
            </a:r>
          </a:p>
        </p:txBody>
      </p:sp>
    </p:spTree>
    <p:extLst>
      <p:ext uri="{BB962C8B-B14F-4D97-AF65-F5344CB8AC3E}">
        <p14:creationId xmlns:p14="http://schemas.microsoft.com/office/powerpoint/2010/main" val="1537788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878E9-550F-4EA8-9357-9F16BD43614A}"/>
              </a:ext>
            </a:extLst>
          </p:cNvPr>
          <p:cNvSpPr>
            <a:spLocks noGrp="1"/>
          </p:cNvSpPr>
          <p:nvPr>
            <p:ph type="title"/>
          </p:nvPr>
        </p:nvSpPr>
        <p:spPr/>
        <p:txBody>
          <a:bodyPr/>
          <a:lstStyle/>
          <a:p>
            <a:r>
              <a:rPr lang="en-IN"/>
              <a:t>Social Media Analytics</a:t>
            </a:r>
          </a:p>
        </p:txBody>
      </p:sp>
    </p:spTree>
    <p:extLst>
      <p:ext uri="{BB962C8B-B14F-4D97-AF65-F5344CB8AC3E}">
        <p14:creationId xmlns:p14="http://schemas.microsoft.com/office/powerpoint/2010/main" val="8117540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E6251-F206-4014-A264-C7E643A7B53B}"/>
              </a:ext>
            </a:extLst>
          </p:cNvPr>
          <p:cNvSpPr>
            <a:spLocks noGrp="1"/>
          </p:cNvSpPr>
          <p:nvPr>
            <p:ph type="title"/>
          </p:nvPr>
        </p:nvSpPr>
        <p:spPr>
          <a:xfrm>
            <a:off x="637478" y="189710"/>
            <a:ext cx="10515600" cy="1148963"/>
          </a:xfrm>
        </p:spPr>
        <p:txBody>
          <a:bodyPr anchor="t">
            <a:normAutofit/>
          </a:bodyPr>
          <a:lstStyle/>
          <a:p>
            <a:r>
              <a:rPr lang="en-IN" sz="2400" dirty="0"/>
              <a:t>Social Media Analytics aid in “giving people what they want” and being receptive to shifts in the market throughout a product’s  lifecycle</a:t>
            </a:r>
          </a:p>
        </p:txBody>
      </p:sp>
      <p:sp>
        <p:nvSpPr>
          <p:cNvPr id="37" name="Oval 36">
            <a:extLst>
              <a:ext uri="{FF2B5EF4-FFF2-40B4-BE49-F238E27FC236}">
                <a16:creationId xmlns:a16="http://schemas.microsoft.com/office/drawing/2014/main" id="{51663BF7-4F43-4B71-8AD6-4E6E4A527BA8}"/>
              </a:ext>
            </a:extLst>
          </p:cNvPr>
          <p:cNvSpPr/>
          <p:nvPr/>
        </p:nvSpPr>
        <p:spPr>
          <a:xfrm rot="10800000">
            <a:off x="6076809" y="5083357"/>
            <a:ext cx="714494" cy="704113"/>
          </a:xfrm>
          <a:prstGeom prst="ellips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accent1"/>
              </a:solidFill>
            </a:endParaRPr>
          </a:p>
        </p:txBody>
      </p:sp>
      <p:sp>
        <p:nvSpPr>
          <p:cNvPr id="38" name="Freeform 38">
            <a:extLst>
              <a:ext uri="{FF2B5EF4-FFF2-40B4-BE49-F238E27FC236}">
                <a16:creationId xmlns:a16="http://schemas.microsoft.com/office/drawing/2014/main" id="{E868CF08-E69A-476C-9148-CB45F7E71BE2}"/>
              </a:ext>
            </a:extLst>
          </p:cNvPr>
          <p:cNvSpPr>
            <a:spLocks noEditPoints="1"/>
          </p:cNvSpPr>
          <p:nvPr/>
        </p:nvSpPr>
        <p:spPr bwMode="auto">
          <a:xfrm rot="5400000">
            <a:off x="6198582" y="5204718"/>
            <a:ext cx="450398" cy="457034"/>
          </a:xfrm>
          <a:custGeom>
            <a:avLst/>
            <a:gdLst/>
            <a:ahLst/>
            <a:cxnLst>
              <a:cxn ang="0">
                <a:pos x="31" y="62"/>
              </a:cxn>
              <a:cxn ang="0">
                <a:pos x="0" y="31"/>
              </a:cxn>
              <a:cxn ang="0">
                <a:pos x="31" y="0"/>
              </a:cxn>
              <a:cxn ang="0">
                <a:pos x="62" y="31"/>
              </a:cxn>
              <a:cxn ang="0">
                <a:pos x="31" y="62"/>
              </a:cxn>
              <a:cxn ang="0">
                <a:pos x="51" y="30"/>
              </a:cxn>
              <a:cxn ang="0">
                <a:pos x="48" y="26"/>
              </a:cxn>
              <a:cxn ang="0">
                <a:pos x="46" y="25"/>
              </a:cxn>
              <a:cxn ang="0">
                <a:pos x="44" y="26"/>
              </a:cxn>
              <a:cxn ang="0">
                <a:pos x="36" y="33"/>
              </a:cxn>
              <a:cxn ang="0">
                <a:pos x="36" y="13"/>
              </a:cxn>
              <a:cxn ang="0">
                <a:pos x="34" y="11"/>
              </a:cxn>
              <a:cxn ang="0">
                <a:pos x="29" y="11"/>
              </a:cxn>
              <a:cxn ang="0">
                <a:pos x="26" y="13"/>
              </a:cxn>
              <a:cxn ang="0">
                <a:pos x="26" y="33"/>
              </a:cxn>
              <a:cxn ang="0">
                <a:pos x="19" y="26"/>
              </a:cxn>
              <a:cxn ang="0">
                <a:pos x="17" y="25"/>
              </a:cxn>
              <a:cxn ang="0">
                <a:pos x="15" y="26"/>
              </a:cxn>
              <a:cxn ang="0">
                <a:pos x="11" y="30"/>
              </a:cxn>
              <a:cxn ang="0">
                <a:pos x="11" y="31"/>
              </a:cxn>
              <a:cxn ang="0">
                <a:pos x="11" y="33"/>
              </a:cxn>
              <a:cxn ang="0">
                <a:pos x="26" y="48"/>
              </a:cxn>
              <a:cxn ang="0">
                <a:pos x="30" y="51"/>
              </a:cxn>
              <a:cxn ang="0">
                <a:pos x="31" y="52"/>
              </a:cxn>
              <a:cxn ang="0">
                <a:pos x="33" y="51"/>
              </a:cxn>
              <a:cxn ang="0">
                <a:pos x="37" y="48"/>
              </a:cxn>
              <a:cxn ang="0">
                <a:pos x="51" y="33"/>
              </a:cxn>
              <a:cxn ang="0">
                <a:pos x="52" y="31"/>
              </a:cxn>
              <a:cxn ang="0">
                <a:pos x="51" y="30"/>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51" y="30"/>
                </a:moveTo>
                <a:cubicBezTo>
                  <a:pt x="48" y="26"/>
                  <a:pt x="48" y="26"/>
                  <a:pt x="48" y="26"/>
                </a:cubicBezTo>
                <a:cubicBezTo>
                  <a:pt x="47" y="25"/>
                  <a:pt x="47" y="25"/>
                  <a:pt x="46" y="25"/>
                </a:cubicBezTo>
                <a:cubicBezTo>
                  <a:pt x="45" y="25"/>
                  <a:pt x="45" y="25"/>
                  <a:pt x="44" y="26"/>
                </a:cubicBezTo>
                <a:cubicBezTo>
                  <a:pt x="36" y="33"/>
                  <a:pt x="36" y="33"/>
                  <a:pt x="36" y="33"/>
                </a:cubicBezTo>
                <a:cubicBezTo>
                  <a:pt x="36" y="13"/>
                  <a:pt x="36" y="13"/>
                  <a:pt x="36" y="13"/>
                </a:cubicBezTo>
                <a:cubicBezTo>
                  <a:pt x="36" y="12"/>
                  <a:pt x="35" y="11"/>
                  <a:pt x="34" y="11"/>
                </a:cubicBezTo>
                <a:cubicBezTo>
                  <a:pt x="29" y="11"/>
                  <a:pt x="29" y="11"/>
                  <a:pt x="29" y="11"/>
                </a:cubicBezTo>
                <a:cubicBezTo>
                  <a:pt x="27" y="11"/>
                  <a:pt x="26" y="12"/>
                  <a:pt x="26" y="13"/>
                </a:cubicBezTo>
                <a:cubicBezTo>
                  <a:pt x="26" y="33"/>
                  <a:pt x="26" y="33"/>
                  <a:pt x="26" y="33"/>
                </a:cubicBezTo>
                <a:cubicBezTo>
                  <a:pt x="19" y="26"/>
                  <a:pt x="19" y="26"/>
                  <a:pt x="19" y="26"/>
                </a:cubicBezTo>
                <a:cubicBezTo>
                  <a:pt x="18" y="25"/>
                  <a:pt x="17" y="25"/>
                  <a:pt x="17" y="25"/>
                </a:cubicBezTo>
                <a:cubicBezTo>
                  <a:pt x="16" y="25"/>
                  <a:pt x="15" y="25"/>
                  <a:pt x="15" y="26"/>
                </a:cubicBezTo>
                <a:cubicBezTo>
                  <a:pt x="11" y="30"/>
                  <a:pt x="11" y="30"/>
                  <a:pt x="11" y="30"/>
                </a:cubicBezTo>
                <a:cubicBezTo>
                  <a:pt x="11" y="30"/>
                  <a:pt x="11" y="31"/>
                  <a:pt x="11" y="31"/>
                </a:cubicBezTo>
                <a:cubicBezTo>
                  <a:pt x="11" y="32"/>
                  <a:pt x="11" y="33"/>
                  <a:pt x="11" y="33"/>
                </a:cubicBezTo>
                <a:cubicBezTo>
                  <a:pt x="26" y="48"/>
                  <a:pt x="26" y="48"/>
                  <a:pt x="26" y="48"/>
                </a:cubicBezTo>
                <a:cubicBezTo>
                  <a:pt x="30" y="51"/>
                  <a:pt x="30" y="51"/>
                  <a:pt x="30" y="51"/>
                </a:cubicBezTo>
                <a:cubicBezTo>
                  <a:pt x="30" y="52"/>
                  <a:pt x="31" y="52"/>
                  <a:pt x="31" y="52"/>
                </a:cubicBezTo>
                <a:cubicBezTo>
                  <a:pt x="32" y="52"/>
                  <a:pt x="33" y="52"/>
                  <a:pt x="33" y="51"/>
                </a:cubicBezTo>
                <a:cubicBezTo>
                  <a:pt x="37" y="48"/>
                  <a:pt x="37" y="48"/>
                  <a:pt x="37" y="48"/>
                </a:cubicBezTo>
                <a:cubicBezTo>
                  <a:pt x="51" y="33"/>
                  <a:pt x="51" y="33"/>
                  <a:pt x="51" y="33"/>
                </a:cubicBezTo>
                <a:cubicBezTo>
                  <a:pt x="52" y="33"/>
                  <a:pt x="52" y="32"/>
                  <a:pt x="52" y="31"/>
                </a:cubicBezTo>
                <a:cubicBezTo>
                  <a:pt x="52" y="31"/>
                  <a:pt x="52" y="30"/>
                  <a:pt x="51" y="3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4" name="Group 13">
            <a:extLst>
              <a:ext uri="{FF2B5EF4-FFF2-40B4-BE49-F238E27FC236}">
                <a16:creationId xmlns:a16="http://schemas.microsoft.com/office/drawing/2014/main" id="{3DD43008-18E0-48D5-AB39-FA2A6C86A461}"/>
              </a:ext>
            </a:extLst>
          </p:cNvPr>
          <p:cNvGrpSpPr/>
          <p:nvPr/>
        </p:nvGrpSpPr>
        <p:grpSpPr>
          <a:xfrm>
            <a:off x="637478" y="1001296"/>
            <a:ext cx="10515601" cy="4550620"/>
            <a:chOff x="637478" y="1514382"/>
            <a:chExt cx="10515601" cy="4550620"/>
          </a:xfrm>
        </p:grpSpPr>
        <p:sp>
          <p:nvSpPr>
            <p:cNvPr id="43" name="TextBox 42">
              <a:extLst>
                <a:ext uri="{FF2B5EF4-FFF2-40B4-BE49-F238E27FC236}">
                  <a16:creationId xmlns:a16="http://schemas.microsoft.com/office/drawing/2014/main" id="{500227D2-2950-403F-A406-7D0865469C3A}"/>
                </a:ext>
              </a:extLst>
            </p:cNvPr>
            <p:cNvSpPr txBox="1"/>
            <p:nvPr/>
          </p:nvSpPr>
          <p:spPr>
            <a:xfrm>
              <a:off x="3582564" y="2457047"/>
              <a:ext cx="1455128" cy="369332"/>
            </a:xfrm>
            <a:prstGeom prst="rect">
              <a:avLst/>
            </a:prstGeom>
            <a:noFill/>
          </p:spPr>
          <p:txBody>
            <a:bodyPr wrap="square" lIns="0" tIns="0" rIns="0" bIns="0" rtlCol="0">
              <a:spAutoFit/>
            </a:bodyPr>
            <a:lstStyle/>
            <a:p>
              <a:pPr lvl="0" defTabSz="914400">
                <a:spcBef>
                  <a:spcPct val="20000"/>
                </a:spcBef>
                <a:defRPr/>
              </a:pPr>
              <a:r>
                <a:rPr lang="en-US" sz="1200" b="1">
                  <a:solidFill>
                    <a:schemeClr val="tx2">
                      <a:lumMod val="25000"/>
                    </a:schemeClr>
                  </a:solidFill>
                </a:rPr>
                <a:t>Increase </a:t>
              </a:r>
              <a:r>
                <a:rPr lang="en-US" sz="1200">
                  <a:solidFill>
                    <a:schemeClr val="tx2">
                      <a:lumMod val="25000"/>
                    </a:schemeClr>
                  </a:solidFill>
                </a:rPr>
                <a:t>brand </a:t>
              </a:r>
              <a:r>
                <a:rPr lang="en-US" sz="1200" b="1">
                  <a:solidFill>
                    <a:schemeClr val="tx2">
                      <a:lumMod val="25000"/>
                    </a:schemeClr>
                  </a:solidFill>
                </a:rPr>
                <a:t>awareness </a:t>
              </a:r>
              <a:endParaRPr lang="en-US" sz="1200">
                <a:solidFill>
                  <a:schemeClr val="tx2">
                    <a:lumMod val="25000"/>
                  </a:schemeClr>
                </a:solidFill>
              </a:endParaRPr>
            </a:p>
          </p:txBody>
        </p:sp>
        <p:grpSp>
          <p:nvGrpSpPr>
            <p:cNvPr id="3" name="Group 2">
              <a:extLst>
                <a:ext uri="{FF2B5EF4-FFF2-40B4-BE49-F238E27FC236}">
                  <a16:creationId xmlns:a16="http://schemas.microsoft.com/office/drawing/2014/main" id="{C31B4255-7067-41AB-9B07-11A142FC4675}"/>
                </a:ext>
              </a:extLst>
            </p:cNvPr>
            <p:cNvGrpSpPr/>
            <p:nvPr/>
          </p:nvGrpSpPr>
          <p:grpSpPr>
            <a:xfrm>
              <a:off x="637478" y="1514382"/>
              <a:ext cx="10515601" cy="4550620"/>
              <a:chOff x="637478" y="1514382"/>
              <a:chExt cx="10515601" cy="4550620"/>
            </a:xfrm>
          </p:grpSpPr>
          <p:grpSp>
            <p:nvGrpSpPr>
              <p:cNvPr id="4" name="Group 3">
                <a:extLst>
                  <a:ext uri="{FF2B5EF4-FFF2-40B4-BE49-F238E27FC236}">
                    <a16:creationId xmlns:a16="http://schemas.microsoft.com/office/drawing/2014/main" id="{D8713C71-36ED-44E5-B80C-4CDBEAD1E8CE}"/>
                  </a:ext>
                </a:extLst>
              </p:cNvPr>
              <p:cNvGrpSpPr/>
              <p:nvPr/>
            </p:nvGrpSpPr>
            <p:grpSpPr>
              <a:xfrm>
                <a:off x="637478" y="1694601"/>
                <a:ext cx="10515601" cy="4370401"/>
                <a:chOff x="619326" y="1245768"/>
                <a:chExt cx="7848602" cy="3310027"/>
              </a:xfrm>
            </p:grpSpPr>
            <p:sp>
              <p:nvSpPr>
                <p:cNvPr id="5" name="U-Turn Arrow 79">
                  <a:extLst>
                    <a:ext uri="{FF2B5EF4-FFF2-40B4-BE49-F238E27FC236}">
                      <a16:creationId xmlns:a16="http://schemas.microsoft.com/office/drawing/2014/main" id="{DE01BF23-F92B-4486-AE10-ED12796E4200}"/>
                    </a:ext>
                  </a:extLst>
                </p:cNvPr>
                <p:cNvSpPr/>
                <p:nvPr/>
              </p:nvSpPr>
              <p:spPr>
                <a:xfrm rot="16200000" flipV="1">
                  <a:off x="6299110" y="911477"/>
                  <a:ext cx="1061035" cy="3276600"/>
                </a:xfrm>
                <a:prstGeom prst="uturnArrow">
                  <a:avLst>
                    <a:gd name="adj1" fmla="val 11268"/>
                    <a:gd name="adj2" fmla="val 25000"/>
                    <a:gd name="adj3" fmla="val 0"/>
                    <a:gd name="adj4" fmla="val 40317"/>
                    <a:gd name="adj5"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U-Turn Arrow 83">
                  <a:extLst>
                    <a:ext uri="{FF2B5EF4-FFF2-40B4-BE49-F238E27FC236}">
                      <a16:creationId xmlns:a16="http://schemas.microsoft.com/office/drawing/2014/main" id="{81A9EF62-A441-4751-A55F-EF7EBF383218}"/>
                    </a:ext>
                  </a:extLst>
                </p:cNvPr>
                <p:cNvSpPr/>
                <p:nvPr/>
              </p:nvSpPr>
              <p:spPr>
                <a:xfrm rot="5400000" flipV="1">
                  <a:off x="1727108" y="380960"/>
                  <a:ext cx="1061035" cy="3276600"/>
                </a:xfrm>
                <a:prstGeom prst="uturnArrow">
                  <a:avLst>
                    <a:gd name="adj1" fmla="val 11268"/>
                    <a:gd name="adj2" fmla="val 25000"/>
                    <a:gd name="adj3" fmla="val 0"/>
                    <a:gd name="adj4" fmla="val 40317"/>
                    <a:gd name="adj5"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U-Turn Arrow 84">
                  <a:extLst>
                    <a:ext uri="{FF2B5EF4-FFF2-40B4-BE49-F238E27FC236}">
                      <a16:creationId xmlns:a16="http://schemas.microsoft.com/office/drawing/2014/main" id="{5C941189-7CE5-4D64-9793-60452B3A167E}"/>
                    </a:ext>
                  </a:extLst>
                </p:cNvPr>
                <p:cNvSpPr/>
                <p:nvPr/>
              </p:nvSpPr>
              <p:spPr>
                <a:xfrm rot="5400000" flipV="1">
                  <a:off x="1727108" y="1856461"/>
                  <a:ext cx="1061035" cy="3276600"/>
                </a:xfrm>
                <a:prstGeom prst="uturnArrow">
                  <a:avLst>
                    <a:gd name="adj1" fmla="val 11268"/>
                    <a:gd name="adj2" fmla="val 25000"/>
                    <a:gd name="adj3" fmla="val 0"/>
                    <a:gd name="adj4" fmla="val 40317"/>
                    <a:gd name="adj5" fmla="val 10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U-Turn Arrow 85">
                  <a:extLst>
                    <a:ext uri="{FF2B5EF4-FFF2-40B4-BE49-F238E27FC236}">
                      <a16:creationId xmlns:a16="http://schemas.microsoft.com/office/drawing/2014/main" id="{EBCCB137-B1A4-4A2B-BD3B-6ECEE488E12E}"/>
                    </a:ext>
                  </a:extLst>
                </p:cNvPr>
                <p:cNvSpPr/>
                <p:nvPr/>
              </p:nvSpPr>
              <p:spPr>
                <a:xfrm rot="16200000" flipV="1">
                  <a:off x="6299110" y="2386978"/>
                  <a:ext cx="1061035" cy="3276600"/>
                </a:xfrm>
                <a:prstGeom prst="uturnArrow">
                  <a:avLst>
                    <a:gd name="adj1" fmla="val 11268"/>
                    <a:gd name="adj2" fmla="val 25000"/>
                    <a:gd name="adj3" fmla="val 0"/>
                    <a:gd name="adj4" fmla="val 40317"/>
                    <a:gd name="adj5" fmla="val 1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9" name="Group 117">
                  <a:extLst>
                    <a:ext uri="{FF2B5EF4-FFF2-40B4-BE49-F238E27FC236}">
                      <a16:creationId xmlns:a16="http://schemas.microsoft.com/office/drawing/2014/main" id="{D918028F-935A-447A-A217-28C38D9A3AF5}"/>
                    </a:ext>
                  </a:extLst>
                </p:cNvPr>
                <p:cNvGrpSpPr/>
                <p:nvPr/>
              </p:nvGrpSpPr>
              <p:grpSpPr>
                <a:xfrm>
                  <a:off x="3667328" y="1978993"/>
                  <a:ext cx="1828800" cy="570785"/>
                  <a:chOff x="3657600" y="1978993"/>
                  <a:chExt cx="1828800" cy="570785"/>
                </a:xfrm>
              </p:grpSpPr>
              <p:sp>
                <p:nvSpPr>
                  <p:cNvPr id="34" name="Rounded Rectangle 114">
                    <a:extLst>
                      <a:ext uri="{FF2B5EF4-FFF2-40B4-BE49-F238E27FC236}">
                        <a16:creationId xmlns:a16="http://schemas.microsoft.com/office/drawing/2014/main" id="{ED70D12E-C58B-426F-9CDA-815E229AEDB7}"/>
                      </a:ext>
                    </a:extLst>
                  </p:cNvPr>
                  <p:cNvSpPr/>
                  <p:nvPr/>
                </p:nvSpPr>
                <p:spPr bwMode="auto">
                  <a:xfrm>
                    <a:off x="3657600" y="1978993"/>
                    <a:ext cx="1828800" cy="530519"/>
                  </a:xfrm>
                  <a:prstGeom prst="roundRect">
                    <a:avLst/>
                  </a:prstGeom>
                  <a:solidFill>
                    <a:schemeClr val="accent1">
                      <a:lumMod val="75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endParaRPr lang="en-US" sz="1600" b="1">
                      <a:solidFill>
                        <a:schemeClr val="bg1"/>
                      </a:solidFill>
                    </a:endParaRPr>
                  </a:p>
                </p:txBody>
              </p:sp>
              <p:sp>
                <p:nvSpPr>
                  <p:cNvPr id="35" name="Rounded Rectangle 87">
                    <a:extLst>
                      <a:ext uri="{FF2B5EF4-FFF2-40B4-BE49-F238E27FC236}">
                        <a16:creationId xmlns:a16="http://schemas.microsoft.com/office/drawing/2014/main" id="{F68E9852-DD9E-4C37-A395-E4638B7E67F2}"/>
                      </a:ext>
                    </a:extLst>
                  </p:cNvPr>
                  <p:cNvSpPr/>
                  <p:nvPr/>
                </p:nvSpPr>
                <p:spPr bwMode="auto">
                  <a:xfrm>
                    <a:off x="3657600" y="2019259"/>
                    <a:ext cx="1828800" cy="530519"/>
                  </a:xfrm>
                  <a:prstGeom prst="roundRect">
                    <a:avLst/>
                  </a:prstGeom>
                  <a:solidFill>
                    <a:schemeClr val="accent1"/>
                  </a:solidFill>
                  <a:ln w="9525">
                    <a:noFill/>
                    <a:round/>
                    <a:headEnd/>
                    <a:tailEnd/>
                  </a:ln>
                </p:spPr>
                <p:txBody>
                  <a:bodyPr vert="horz" wrap="square" lIns="91440" tIns="45720" rIns="91440" bIns="45720" numCol="1" rtlCol="0" anchor="ctr" anchorCtr="0" compatLnSpc="1">
                    <a:prstTxWarp prst="textNoShape">
                      <a:avLst/>
                    </a:prstTxWarp>
                  </a:bodyPr>
                  <a:lstStyle/>
                  <a:p>
                    <a:pPr algn="ctr"/>
                    <a:r>
                      <a:rPr lang="en-US" sz="1600" b="1">
                        <a:solidFill>
                          <a:schemeClr val="bg1"/>
                        </a:solidFill>
                      </a:rPr>
                      <a:t>Product Development </a:t>
                    </a:r>
                  </a:p>
                </p:txBody>
              </p:sp>
            </p:grpSp>
            <p:grpSp>
              <p:nvGrpSpPr>
                <p:cNvPr id="10" name="Group 118">
                  <a:extLst>
                    <a:ext uri="{FF2B5EF4-FFF2-40B4-BE49-F238E27FC236}">
                      <a16:creationId xmlns:a16="http://schemas.microsoft.com/office/drawing/2014/main" id="{456B95FF-AF44-48E7-B976-687EB33504D2}"/>
                    </a:ext>
                  </a:extLst>
                </p:cNvPr>
                <p:cNvGrpSpPr/>
                <p:nvPr/>
              </p:nvGrpSpPr>
              <p:grpSpPr>
                <a:xfrm>
                  <a:off x="3667328" y="2716743"/>
                  <a:ext cx="1828800" cy="570785"/>
                  <a:chOff x="3657600" y="2716743"/>
                  <a:chExt cx="1828800" cy="570785"/>
                </a:xfrm>
              </p:grpSpPr>
              <p:sp>
                <p:nvSpPr>
                  <p:cNvPr id="32" name="Rounded Rectangle 115">
                    <a:extLst>
                      <a:ext uri="{FF2B5EF4-FFF2-40B4-BE49-F238E27FC236}">
                        <a16:creationId xmlns:a16="http://schemas.microsoft.com/office/drawing/2014/main" id="{ECF614DE-0448-48FF-A08E-E6150270632D}"/>
                      </a:ext>
                    </a:extLst>
                  </p:cNvPr>
                  <p:cNvSpPr/>
                  <p:nvPr/>
                </p:nvSpPr>
                <p:spPr bwMode="auto">
                  <a:xfrm>
                    <a:off x="3657600" y="2716743"/>
                    <a:ext cx="1828800" cy="530519"/>
                  </a:xfrm>
                  <a:prstGeom prst="roundRect">
                    <a:avLst/>
                  </a:prstGeom>
                  <a:solidFill>
                    <a:schemeClr val="accent2">
                      <a:lumMod val="75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endParaRPr lang="en-US" sz="1600" b="1">
                      <a:solidFill>
                        <a:schemeClr val="bg1"/>
                      </a:solidFill>
                    </a:endParaRPr>
                  </a:p>
                </p:txBody>
              </p:sp>
              <p:sp>
                <p:nvSpPr>
                  <p:cNvPr id="33" name="Rounded Rectangle 88">
                    <a:extLst>
                      <a:ext uri="{FF2B5EF4-FFF2-40B4-BE49-F238E27FC236}">
                        <a16:creationId xmlns:a16="http://schemas.microsoft.com/office/drawing/2014/main" id="{7789263D-FA1E-412F-BDAB-7886EC027A8A}"/>
                      </a:ext>
                    </a:extLst>
                  </p:cNvPr>
                  <p:cNvSpPr/>
                  <p:nvPr/>
                </p:nvSpPr>
                <p:spPr bwMode="auto">
                  <a:xfrm>
                    <a:off x="3657600" y="2757009"/>
                    <a:ext cx="1828800" cy="530519"/>
                  </a:xfrm>
                  <a:prstGeom prst="roundRect">
                    <a:avLst/>
                  </a:prstGeom>
                  <a:solidFill>
                    <a:schemeClr val="accent2"/>
                  </a:solidFill>
                  <a:ln w="9525">
                    <a:noFill/>
                    <a:round/>
                    <a:headEnd/>
                    <a:tailEnd/>
                  </a:ln>
                </p:spPr>
                <p:txBody>
                  <a:bodyPr vert="horz" wrap="square" lIns="91440" tIns="45720" rIns="91440" bIns="45720" numCol="1" rtlCol="0" anchor="ctr" anchorCtr="0" compatLnSpc="1">
                    <a:prstTxWarp prst="textNoShape">
                      <a:avLst/>
                    </a:prstTxWarp>
                  </a:bodyPr>
                  <a:lstStyle/>
                  <a:p>
                    <a:pPr algn="ctr"/>
                    <a:r>
                      <a:rPr lang="en-US" sz="1600" b="1">
                        <a:solidFill>
                          <a:schemeClr val="bg1"/>
                        </a:solidFill>
                      </a:rPr>
                      <a:t>Product Launch </a:t>
                    </a:r>
                  </a:p>
                </p:txBody>
              </p:sp>
            </p:grpSp>
            <p:grpSp>
              <p:nvGrpSpPr>
                <p:cNvPr id="11" name="Group 119">
                  <a:extLst>
                    <a:ext uri="{FF2B5EF4-FFF2-40B4-BE49-F238E27FC236}">
                      <a16:creationId xmlns:a16="http://schemas.microsoft.com/office/drawing/2014/main" id="{3662E198-DF30-4655-A74B-23972A9C83D4}"/>
                    </a:ext>
                  </a:extLst>
                </p:cNvPr>
                <p:cNvGrpSpPr/>
                <p:nvPr/>
              </p:nvGrpSpPr>
              <p:grpSpPr>
                <a:xfrm>
                  <a:off x="3667328" y="3454494"/>
                  <a:ext cx="1828800" cy="570785"/>
                  <a:chOff x="3657600" y="3454494"/>
                  <a:chExt cx="1828800" cy="570785"/>
                </a:xfrm>
              </p:grpSpPr>
              <p:sp>
                <p:nvSpPr>
                  <p:cNvPr id="30" name="Rounded Rectangle 116">
                    <a:extLst>
                      <a:ext uri="{FF2B5EF4-FFF2-40B4-BE49-F238E27FC236}">
                        <a16:creationId xmlns:a16="http://schemas.microsoft.com/office/drawing/2014/main" id="{25C96749-A394-4106-9FFA-208F2B6460B7}"/>
                      </a:ext>
                    </a:extLst>
                  </p:cNvPr>
                  <p:cNvSpPr/>
                  <p:nvPr/>
                </p:nvSpPr>
                <p:spPr bwMode="auto">
                  <a:xfrm>
                    <a:off x="3657600" y="3454494"/>
                    <a:ext cx="1828800" cy="530519"/>
                  </a:xfrm>
                  <a:prstGeom prst="roundRect">
                    <a:avLst/>
                  </a:prstGeom>
                  <a:solidFill>
                    <a:schemeClr val="accent3">
                      <a:lumMod val="75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endParaRPr lang="en-US" sz="1600" b="1">
                      <a:solidFill>
                        <a:schemeClr val="bg1"/>
                      </a:solidFill>
                    </a:endParaRPr>
                  </a:p>
                </p:txBody>
              </p:sp>
              <p:sp>
                <p:nvSpPr>
                  <p:cNvPr id="31" name="Rounded Rectangle 89">
                    <a:extLst>
                      <a:ext uri="{FF2B5EF4-FFF2-40B4-BE49-F238E27FC236}">
                        <a16:creationId xmlns:a16="http://schemas.microsoft.com/office/drawing/2014/main" id="{498F495C-DFEA-46E9-8967-E8FE3044715E}"/>
                      </a:ext>
                    </a:extLst>
                  </p:cNvPr>
                  <p:cNvSpPr/>
                  <p:nvPr/>
                </p:nvSpPr>
                <p:spPr bwMode="auto">
                  <a:xfrm>
                    <a:off x="3657600" y="3494760"/>
                    <a:ext cx="1828800" cy="530519"/>
                  </a:xfrm>
                  <a:prstGeom prst="roundRect">
                    <a:avLst/>
                  </a:prstGeom>
                  <a:solidFill>
                    <a:schemeClr val="accent3"/>
                  </a:solidFill>
                  <a:ln w="9525">
                    <a:noFill/>
                    <a:round/>
                    <a:headEnd/>
                    <a:tailEnd/>
                  </a:ln>
                </p:spPr>
                <p:txBody>
                  <a:bodyPr vert="horz" wrap="square" lIns="91440" tIns="45720" rIns="91440" bIns="45720" numCol="1" rtlCol="0" anchor="ctr" anchorCtr="0" compatLnSpc="1">
                    <a:prstTxWarp prst="textNoShape">
                      <a:avLst/>
                    </a:prstTxWarp>
                  </a:bodyPr>
                  <a:lstStyle/>
                  <a:p>
                    <a:pPr algn="ctr"/>
                    <a:r>
                      <a:rPr lang="en-US" sz="1600" b="1">
                        <a:solidFill>
                          <a:schemeClr val="bg1"/>
                        </a:solidFill>
                      </a:rPr>
                      <a:t>Post Launch </a:t>
                    </a:r>
                  </a:p>
                </p:txBody>
              </p:sp>
            </p:grpSp>
            <p:grpSp>
              <p:nvGrpSpPr>
                <p:cNvPr id="13" name="Group 93">
                  <a:extLst>
                    <a:ext uri="{FF2B5EF4-FFF2-40B4-BE49-F238E27FC236}">
                      <a16:creationId xmlns:a16="http://schemas.microsoft.com/office/drawing/2014/main" id="{9BB50C6F-9B94-46B5-B09E-8151403CBD11}"/>
                    </a:ext>
                  </a:extLst>
                </p:cNvPr>
                <p:cNvGrpSpPr/>
                <p:nvPr/>
              </p:nvGrpSpPr>
              <p:grpSpPr>
                <a:xfrm rot="10800000">
                  <a:off x="3590373" y="1288092"/>
                  <a:ext cx="533282" cy="533277"/>
                  <a:chOff x="618873" y="1239440"/>
                  <a:chExt cx="650476" cy="650470"/>
                </a:xfrm>
              </p:grpSpPr>
              <p:sp>
                <p:nvSpPr>
                  <p:cNvPr id="26" name="Oval 25">
                    <a:extLst>
                      <a:ext uri="{FF2B5EF4-FFF2-40B4-BE49-F238E27FC236}">
                        <a16:creationId xmlns:a16="http://schemas.microsoft.com/office/drawing/2014/main" id="{4AB7D468-5A12-4F53-9CE6-79A0B261693B}"/>
                      </a:ext>
                    </a:extLst>
                  </p:cNvPr>
                  <p:cNvSpPr/>
                  <p:nvPr/>
                </p:nvSpPr>
                <p:spPr>
                  <a:xfrm>
                    <a:off x="618873" y="1239440"/>
                    <a:ext cx="650476" cy="650470"/>
                  </a:xfrm>
                  <a:prstGeom prst="ellips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accent1"/>
                      </a:solidFill>
                    </a:endParaRPr>
                  </a:p>
                </p:txBody>
              </p:sp>
              <p:sp>
                <p:nvSpPr>
                  <p:cNvPr id="27" name="Freeform 38">
                    <a:extLst>
                      <a:ext uri="{FF2B5EF4-FFF2-40B4-BE49-F238E27FC236}">
                        <a16:creationId xmlns:a16="http://schemas.microsoft.com/office/drawing/2014/main" id="{6CD07A9E-3295-43BD-B8C4-669ED94068F9}"/>
                      </a:ext>
                    </a:extLst>
                  </p:cNvPr>
                  <p:cNvSpPr>
                    <a:spLocks noEditPoints="1"/>
                  </p:cNvSpPr>
                  <p:nvPr/>
                </p:nvSpPr>
                <p:spPr bwMode="auto">
                  <a:xfrm rot="16200000">
                    <a:off x="736069" y="1356633"/>
                    <a:ext cx="416084" cy="416084"/>
                  </a:xfrm>
                  <a:custGeom>
                    <a:avLst/>
                    <a:gdLst/>
                    <a:ahLst/>
                    <a:cxnLst>
                      <a:cxn ang="0">
                        <a:pos x="31" y="62"/>
                      </a:cxn>
                      <a:cxn ang="0">
                        <a:pos x="0" y="31"/>
                      </a:cxn>
                      <a:cxn ang="0">
                        <a:pos x="31" y="0"/>
                      </a:cxn>
                      <a:cxn ang="0">
                        <a:pos x="62" y="31"/>
                      </a:cxn>
                      <a:cxn ang="0">
                        <a:pos x="31" y="62"/>
                      </a:cxn>
                      <a:cxn ang="0">
                        <a:pos x="51" y="30"/>
                      </a:cxn>
                      <a:cxn ang="0">
                        <a:pos x="48" y="26"/>
                      </a:cxn>
                      <a:cxn ang="0">
                        <a:pos x="46" y="25"/>
                      </a:cxn>
                      <a:cxn ang="0">
                        <a:pos x="44" y="26"/>
                      </a:cxn>
                      <a:cxn ang="0">
                        <a:pos x="36" y="33"/>
                      </a:cxn>
                      <a:cxn ang="0">
                        <a:pos x="36" y="13"/>
                      </a:cxn>
                      <a:cxn ang="0">
                        <a:pos x="34" y="11"/>
                      </a:cxn>
                      <a:cxn ang="0">
                        <a:pos x="29" y="11"/>
                      </a:cxn>
                      <a:cxn ang="0">
                        <a:pos x="26" y="13"/>
                      </a:cxn>
                      <a:cxn ang="0">
                        <a:pos x="26" y="33"/>
                      </a:cxn>
                      <a:cxn ang="0">
                        <a:pos x="19" y="26"/>
                      </a:cxn>
                      <a:cxn ang="0">
                        <a:pos x="17" y="25"/>
                      </a:cxn>
                      <a:cxn ang="0">
                        <a:pos x="15" y="26"/>
                      </a:cxn>
                      <a:cxn ang="0">
                        <a:pos x="11" y="30"/>
                      </a:cxn>
                      <a:cxn ang="0">
                        <a:pos x="11" y="31"/>
                      </a:cxn>
                      <a:cxn ang="0">
                        <a:pos x="11" y="33"/>
                      </a:cxn>
                      <a:cxn ang="0">
                        <a:pos x="26" y="48"/>
                      </a:cxn>
                      <a:cxn ang="0">
                        <a:pos x="30" y="51"/>
                      </a:cxn>
                      <a:cxn ang="0">
                        <a:pos x="31" y="52"/>
                      </a:cxn>
                      <a:cxn ang="0">
                        <a:pos x="33" y="51"/>
                      </a:cxn>
                      <a:cxn ang="0">
                        <a:pos x="37" y="48"/>
                      </a:cxn>
                      <a:cxn ang="0">
                        <a:pos x="51" y="33"/>
                      </a:cxn>
                      <a:cxn ang="0">
                        <a:pos x="52" y="31"/>
                      </a:cxn>
                      <a:cxn ang="0">
                        <a:pos x="51" y="30"/>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51" y="30"/>
                        </a:moveTo>
                        <a:cubicBezTo>
                          <a:pt x="48" y="26"/>
                          <a:pt x="48" y="26"/>
                          <a:pt x="48" y="26"/>
                        </a:cubicBezTo>
                        <a:cubicBezTo>
                          <a:pt x="47" y="25"/>
                          <a:pt x="47" y="25"/>
                          <a:pt x="46" y="25"/>
                        </a:cubicBezTo>
                        <a:cubicBezTo>
                          <a:pt x="45" y="25"/>
                          <a:pt x="45" y="25"/>
                          <a:pt x="44" y="26"/>
                        </a:cubicBezTo>
                        <a:cubicBezTo>
                          <a:pt x="36" y="33"/>
                          <a:pt x="36" y="33"/>
                          <a:pt x="36" y="33"/>
                        </a:cubicBezTo>
                        <a:cubicBezTo>
                          <a:pt x="36" y="13"/>
                          <a:pt x="36" y="13"/>
                          <a:pt x="36" y="13"/>
                        </a:cubicBezTo>
                        <a:cubicBezTo>
                          <a:pt x="36" y="12"/>
                          <a:pt x="35" y="11"/>
                          <a:pt x="34" y="11"/>
                        </a:cubicBezTo>
                        <a:cubicBezTo>
                          <a:pt x="29" y="11"/>
                          <a:pt x="29" y="11"/>
                          <a:pt x="29" y="11"/>
                        </a:cubicBezTo>
                        <a:cubicBezTo>
                          <a:pt x="27" y="11"/>
                          <a:pt x="26" y="12"/>
                          <a:pt x="26" y="13"/>
                        </a:cubicBezTo>
                        <a:cubicBezTo>
                          <a:pt x="26" y="33"/>
                          <a:pt x="26" y="33"/>
                          <a:pt x="26" y="33"/>
                        </a:cubicBezTo>
                        <a:cubicBezTo>
                          <a:pt x="19" y="26"/>
                          <a:pt x="19" y="26"/>
                          <a:pt x="19" y="26"/>
                        </a:cubicBezTo>
                        <a:cubicBezTo>
                          <a:pt x="18" y="25"/>
                          <a:pt x="17" y="25"/>
                          <a:pt x="17" y="25"/>
                        </a:cubicBezTo>
                        <a:cubicBezTo>
                          <a:pt x="16" y="25"/>
                          <a:pt x="15" y="25"/>
                          <a:pt x="15" y="26"/>
                        </a:cubicBezTo>
                        <a:cubicBezTo>
                          <a:pt x="11" y="30"/>
                          <a:pt x="11" y="30"/>
                          <a:pt x="11" y="30"/>
                        </a:cubicBezTo>
                        <a:cubicBezTo>
                          <a:pt x="11" y="30"/>
                          <a:pt x="11" y="31"/>
                          <a:pt x="11" y="31"/>
                        </a:cubicBezTo>
                        <a:cubicBezTo>
                          <a:pt x="11" y="32"/>
                          <a:pt x="11" y="33"/>
                          <a:pt x="11" y="33"/>
                        </a:cubicBezTo>
                        <a:cubicBezTo>
                          <a:pt x="26" y="48"/>
                          <a:pt x="26" y="48"/>
                          <a:pt x="26" y="48"/>
                        </a:cubicBezTo>
                        <a:cubicBezTo>
                          <a:pt x="30" y="51"/>
                          <a:pt x="30" y="51"/>
                          <a:pt x="30" y="51"/>
                        </a:cubicBezTo>
                        <a:cubicBezTo>
                          <a:pt x="30" y="52"/>
                          <a:pt x="31" y="52"/>
                          <a:pt x="31" y="52"/>
                        </a:cubicBezTo>
                        <a:cubicBezTo>
                          <a:pt x="32" y="52"/>
                          <a:pt x="33" y="52"/>
                          <a:pt x="33" y="51"/>
                        </a:cubicBezTo>
                        <a:cubicBezTo>
                          <a:pt x="37" y="48"/>
                          <a:pt x="37" y="48"/>
                          <a:pt x="37" y="48"/>
                        </a:cubicBezTo>
                        <a:cubicBezTo>
                          <a:pt x="51" y="33"/>
                          <a:pt x="51" y="33"/>
                          <a:pt x="51" y="33"/>
                        </a:cubicBezTo>
                        <a:cubicBezTo>
                          <a:pt x="52" y="33"/>
                          <a:pt x="52" y="32"/>
                          <a:pt x="52" y="31"/>
                        </a:cubicBezTo>
                        <a:cubicBezTo>
                          <a:pt x="52" y="31"/>
                          <a:pt x="52" y="30"/>
                          <a:pt x="51" y="3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3" name="Rectangle 22">
                  <a:extLst>
                    <a:ext uri="{FF2B5EF4-FFF2-40B4-BE49-F238E27FC236}">
                      <a16:creationId xmlns:a16="http://schemas.microsoft.com/office/drawing/2014/main" id="{EBFB3E20-7C24-4218-9C49-AEA3D1329226}"/>
                    </a:ext>
                  </a:extLst>
                </p:cNvPr>
                <p:cNvSpPr/>
                <p:nvPr/>
              </p:nvSpPr>
              <p:spPr>
                <a:xfrm>
                  <a:off x="8012233" y="3873822"/>
                  <a:ext cx="49" cy="163172"/>
                </a:xfrm>
                <a:prstGeom prst="rect">
                  <a:avLst/>
                </a:prstGeom>
              </p:spPr>
              <p:txBody>
                <a:bodyPr wrap="none" lIns="0" tIns="0" rIns="0" bIns="0">
                  <a:spAutoFit/>
                </a:bodyPr>
                <a:lstStyle/>
                <a:p>
                  <a:pPr algn="r"/>
                  <a:endParaRPr lang="en-US" sz="1400" b="1">
                    <a:solidFill>
                      <a:schemeClr val="accent4"/>
                    </a:solidFill>
                  </a:endParaRPr>
                </a:p>
              </p:txBody>
            </p:sp>
            <p:sp>
              <p:nvSpPr>
                <p:cNvPr id="20" name="TextBox 19">
                  <a:extLst>
                    <a:ext uri="{FF2B5EF4-FFF2-40B4-BE49-F238E27FC236}">
                      <a16:creationId xmlns:a16="http://schemas.microsoft.com/office/drawing/2014/main" id="{E387C504-86E1-4B81-81BF-C6929641C873}"/>
                    </a:ext>
                  </a:extLst>
                </p:cNvPr>
                <p:cNvSpPr txBox="1"/>
                <p:nvPr/>
              </p:nvSpPr>
              <p:spPr>
                <a:xfrm>
                  <a:off x="2339586" y="1245768"/>
                  <a:ext cx="1086074" cy="307695"/>
                </a:xfrm>
                <a:prstGeom prst="rect">
                  <a:avLst/>
                </a:prstGeom>
                <a:noFill/>
              </p:spPr>
              <p:txBody>
                <a:bodyPr wrap="square" lIns="0" tIns="0" rIns="0" bIns="0" rtlCol="0">
                  <a:spAutoFit/>
                </a:bodyPr>
                <a:lstStyle/>
                <a:p>
                  <a:pPr lvl="0" defTabSz="914400">
                    <a:spcBef>
                      <a:spcPct val="20000"/>
                    </a:spcBef>
                    <a:defRPr/>
                  </a:pPr>
                  <a:r>
                    <a:rPr lang="en-US" sz="1200" b="1" dirty="0">
                      <a:solidFill>
                        <a:schemeClr val="tx2">
                          <a:lumMod val="25000"/>
                        </a:schemeClr>
                      </a:solidFill>
                    </a:rPr>
                    <a:t>Where</a:t>
                  </a:r>
                  <a:r>
                    <a:rPr lang="en-US" sz="1200" dirty="0">
                      <a:solidFill>
                        <a:schemeClr val="tx2">
                          <a:lumMod val="25000"/>
                        </a:schemeClr>
                      </a:solidFill>
                    </a:rPr>
                    <a:t> do I </a:t>
                  </a:r>
                  <a:r>
                    <a:rPr lang="en-US" sz="1200" b="1" dirty="0">
                      <a:solidFill>
                        <a:schemeClr val="tx2">
                          <a:lumMod val="25000"/>
                        </a:schemeClr>
                      </a:solidFill>
                    </a:rPr>
                    <a:t>innovate</a:t>
                  </a:r>
                  <a:r>
                    <a:rPr lang="en-US" sz="1200" dirty="0">
                      <a:solidFill>
                        <a:schemeClr val="tx2">
                          <a:lumMod val="25000"/>
                        </a:schemeClr>
                      </a:solidFill>
                    </a:rPr>
                    <a:t>?</a:t>
                  </a:r>
                </a:p>
                <a:p>
                  <a:pPr lvl="0" defTabSz="914400">
                    <a:spcBef>
                      <a:spcPct val="20000"/>
                    </a:spcBef>
                    <a:defRPr/>
                  </a:pPr>
                  <a:r>
                    <a:rPr lang="en-US" sz="1200" dirty="0">
                      <a:solidFill>
                        <a:schemeClr val="tx2">
                          <a:lumMod val="25000"/>
                        </a:schemeClr>
                      </a:solidFill>
                    </a:rPr>
                    <a:t> </a:t>
                  </a:r>
                </a:p>
              </p:txBody>
            </p:sp>
          </p:grpSp>
          <p:pic>
            <p:nvPicPr>
              <p:cNvPr id="40" name="Picture 39">
                <a:extLst>
                  <a:ext uri="{FF2B5EF4-FFF2-40B4-BE49-F238E27FC236}">
                    <a16:creationId xmlns:a16="http://schemas.microsoft.com/office/drawing/2014/main" id="{FA160D99-8B45-4E26-9315-F095177DB4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4388" y="2357451"/>
                <a:ext cx="512773" cy="512773"/>
              </a:xfrm>
              <a:prstGeom prst="rect">
                <a:avLst/>
              </a:prstGeom>
            </p:spPr>
          </p:pic>
          <p:pic>
            <p:nvPicPr>
              <p:cNvPr id="42" name="Picture 41">
                <a:extLst>
                  <a:ext uri="{FF2B5EF4-FFF2-40B4-BE49-F238E27FC236}">
                    <a16:creationId xmlns:a16="http://schemas.microsoft.com/office/drawing/2014/main" id="{AFDB840E-C73E-439D-A29A-5B157C3C36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2588" y="1514382"/>
                <a:ext cx="479930" cy="479930"/>
              </a:xfrm>
              <a:prstGeom prst="rect">
                <a:avLst/>
              </a:prstGeom>
            </p:spPr>
          </p:pic>
          <p:pic>
            <p:nvPicPr>
              <p:cNvPr id="45" name="Picture 44">
                <a:extLst>
                  <a:ext uri="{FF2B5EF4-FFF2-40B4-BE49-F238E27FC236}">
                    <a16:creationId xmlns:a16="http://schemas.microsoft.com/office/drawing/2014/main" id="{E57B7D53-7FC4-49E3-BC08-3209D9332A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6748" y="2407923"/>
                <a:ext cx="512064" cy="512064"/>
              </a:xfrm>
              <a:prstGeom prst="rect">
                <a:avLst/>
              </a:prstGeom>
            </p:spPr>
          </p:pic>
          <p:sp>
            <p:nvSpPr>
              <p:cNvPr id="46" name="TextBox 45">
                <a:extLst>
                  <a:ext uri="{FF2B5EF4-FFF2-40B4-BE49-F238E27FC236}">
                    <a16:creationId xmlns:a16="http://schemas.microsoft.com/office/drawing/2014/main" id="{A077A6F7-4456-4D85-A155-FF7F296E5B64}"/>
                  </a:ext>
                </a:extLst>
              </p:cNvPr>
              <p:cNvSpPr txBox="1"/>
              <p:nvPr/>
            </p:nvSpPr>
            <p:spPr>
              <a:xfrm>
                <a:off x="1542286" y="2478050"/>
                <a:ext cx="1455128" cy="369332"/>
              </a:xfrm>
              <a:prstGeom prst="rect">
                <a:avLst/>
              </a:prstGeom>
              <a:noFill/>
            </p:spPr>
            <p:txBody>
              <a:bodyPr wrap="square" lIns="0" tIns="0" rIns="0" bIns="0" rtlCol="0">
                <a:spAutoFit/>
              </a:bodyPr>
              <a:lstStyle/>
              <a:p>
                <a:pPr lvl="0" defTabSz="914400">
                  <a:spcBef>
                    <a:spcPct val="20000"/>
                  </a:spcBef>
                  <a:defRPr/>
                </a:pPr>
                <a:r>
                  <a:rPr lang="en-US" sz="1200" b="1">
                    <a:solidFill>
                      <a:schemeClr val="tx2">
                        <a:lumMod val="25000"/>
                      </a:schemeClr>
                    </a:solidFill>
                  </a:rPr>
                  <a:t>Identify </a:t>
                </a:r>
                <a:r>
                  <a:rPr lang="en-US" sz="1200">
                    <a:solidFill>
                      <a:schemeClr val="tx2">
                        <a:lumMod val="25000"/>
                      </a:schemeClr>
                    </a:solidFill>
                  </a:rPr>
                  <a:t>the right </a:t>
                </a:r>
                <a:r>
                  <a:rPr lang="en-US" sz="1200" b="1">
                    <a:solidFill>
                      <a:schemeClr val="tx2">
                        <a:lumMod val="25000"/>
                      </a:schemeClr>
                    </a:solidFill>
                  </a:rPr>
                  <a:t>consumer segment</a:t>
                </a:r>
              </a:p>
            </p:txBody>
          </p:sp>
          <p:pic>
            <p:nvPicPr>
              <p:cNvPr id="48" name="Picture 47">
                <a:extLst>
                  <a:ext uri="{FF2B5EF4-FFF2-40B4-BE49-F238E27FC236}">
                    <a16:creationId xmlns:a16="http://schemas.microsoft.com/office/drawing/2014/main" id="{DE23F8C1-DE47-43F0-8EEA-EDFC8BF404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91335" y="3333851"/>
                <a:ext cx="512064" cy="512064"/>
              </a:xfrm>
              <a:prstGeom prst="rect">
                <a:avLst/>
              </a:prstGeom>
            </p:spPr>
          </p:pic>
          <p:sp>
            <p:nvSpPr>
              <p:cNvPr id="49" name="TextBox 48">
                <a:extLst>
                  <a:ext uri="{FF2B5EF4-FFF2-40B4-BE49-F238E27FC236}">
                    <a16:creationId xmlns:a16="http://schemas.microsoft.com/office/drawing/2014/main" id="{E01A0B3E-CD48-470E-9AB1-450770755AC8}"/>
                  </a:ext>
                </a:extLst>
              </p:cNvPr>
              <p:cNvSpPr txBox="1"/>
              <p:nvPr/>
            </p:nvSpPr>
            <p:spPr>
              <a:xfrm>
                <a:off x="8383652" y="3452139"/>
                <a:ext cx="1455128" cy="369332"/>
              </a:xfrm>
              <a:prstGeom prst="rect">
                <a:avLst/>
              </a:prstGeom>
              <a:noFill/>
            </p:spPr>
            <p:txBody>
              <a:bodyPr wrap="square" lIns="0" tIns="0" rIns="0" bIns="0" rtlCol="0">
                <a:spAutoFit/>
              </a:bodyPr>
              <a:lstStyle/>
              <a:p>
                <a:pPr lvl="0" defTabSz="914400">
                  <a:spcBef>
                    <a:spcPct val="20000"/>
                  </a:spcBef>
                  <a:defRPr/>
                </a:pPr>
                <a:r>
                  <a:rPr lang="en-US" sz="1200" b="1">
                    <a:solidFill>
                      <a:schemeClr val="tx2">
                        <a:lumMod val="25000"/>
                      </a:schemeClr>
                    </a:solidFill>
                  </a:rPr>
                  <a:t>What </a:t>
                </a:r>
                <a:r>
                  <a:rPr lang="en-US" sz="1200">
                    <a:solidFill>
                      <a:schemeClr val="tx2">
                        <a:lumMod val="25000"/>
                      </a:schemeClr>
                    </a:solidFill>
                  </a:rPr>
                  <a:t>should be my </a:t>
                </a:r>
                <a:r>
                  <a:rPr lang="en-US" sz="1200" b="1">
                    <a:solidFill>
                      <a:schemeClr val="tx2">
                        <a:lumMod val="25000"/>
                      </a:schemeClr>
                    </a:solidFill>
                  </a:rPr>
                  <a:t>campaign strategy</a:t>
                </a:r>
                <a:r>
                  <a:rPr lang="en-US" sz="1200">
                    <a:solidFill>
                      <a:schemeClr val="tx2">
                        <a:lumMod val="25000"/>
                      </a:schemeClr>
                    </a:solidFill>
                  </a:rPr>
                  <a:t>?</a:t>
                </a:r>
              </a:p>
            </p:txBody>
          </p:sp>
          <p:pic>
            <p:nvPicPr>
              <p:cNvPr id="51" name="Picture 50">
                <a:extLst>
                  <a:ext uri="{FF2B5EF4-FFF2-40B4-BE49-F238E27FC236}">
                    <a16:creationId xmlns:a16="http://schemas.microsoft.com/office/drawing/2014/main" id="{51D13CC2-E7E9-474D-B63C-AC93C849F6F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91335" y="2358160"/>
                <a:ext cx="512064" cy="512064"/>
              </a:xfrm>
              <a:prstGeom prst="rect">
                <a:avLst/>
              </a:prstGeom>
            </p:spPr>
          </p:pic>
          <p:sp>
            <p:nvSpPr>
              <p:cNvPr id="52" name="TextBox 51">
                <a:extLst>
                  <a:ext uri="{FF2B5EF4-FFF2-40B4-BE49-F238E27FC236}">
                    <a16:creationId xmlns:a16="http://schemas.microsoft.com/office/drawing/2014/main" id="{54116AF7-3860-4C9E-A423-2C3C6928A7A2}"/>
                  </a:ext>
                </a:extLst>
              </p:cNvPr>
              <p:cNvSpPr txBox="1"/>
              <p:nvPr/>
            </p:nvSpPr>
            <p:spPr>
              <a:xfrm>
                <a:off x="8393859" y="2478050"/>
                <a:ext cx="1455128" cy="369332"/>
              </a:xfrm>
              <a:prstGeom prst="rect">
                <a:avLst/>
              </a:prstGeom>
              <a:noFill/>
            </p:spPr>
            <p:txBody>
              <a:bodyPr wrap="square" lIns="0" tIns="0" rIns="0" bIns="0" rtlCol="0">
                <a:spAutoFit/>
              </a:bodyPr>
              <a:lstStyle/>
              <a:p>
                <a:pPr lvl="0" defTabSz="914400">
                  <a:spcBef>
                    <a:spcPct val="20000"/>
                  </a:spcBef>
                  <a:defRPr/>
                </a:pPr>
                <a:r>
                  <a:rPr lang="en-US" sz="1200" b="1">
                    <a:solidFill>
                      <a:schemeClr val="tx2">
                        <a:lumMod val="25000"/>
                      </a:schemeClr>
                    </a:solidFill>
                  </a:rPr>
                  <a:t>What </a:t>
                </a:r>
                <a:r>
                  <a:rPr lang="en-US" sz="1200">
                    <a:solidFill>
                      <a:schemeClr val="tx2">
                        <a:lumMod val="25000"/>
                      </a:schemeClr>
                    </a:solidFill>
                  </a:rPr>
                  <a:t>is the right set of </a:t>
                </a:r>
                <a:r>
                  <a:rPr lang="en-US" sz="1200" b="1">
                    <a:solidFill>
                      <a:schemeClr val="tx2">
                        <a:lumMod val="25000"/>
                      </a:schemeClr>
                    </a:solidFill>
                  </a:rPr>
                  <a:t>products</a:t>
                </a:r>
                <a:r>
                  <a:rPr lang="en-US" sz="1200">
                    <a:solidFill>
                      <a:schemeClr val="tx2">
                        <a:lumMod val="25000"/>
                      </a:schemeClr>
                    </a:solidFill>
                  </a:rPr>
                  <a:t>?</a:t>
                </a:r>
              </a:p>
            </p:txBody>
          </p:sp>
          <p:pic>
            <p:nvPicPr>
              <p:cNvPr id="54" name="Picture 53">
                <a:extLst>
                  <a:ext uri="{FF2B5EF4-FFF2-40B4-BE49-F238E27FC236}">
                    <a16:creationId xmlns:a16="http://schemas.microsoft.com/office/drawing/2014/main" id="{D2D38523-3B84-4FC7-88D6-D5616FE1E9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7432" y="4252933"/>
                <a:ext cx="512064" cy="512064"/>
              </a:xfrm>
              <a:prstGeom prst="rect">
                <a:avLst/>
              </a:prstGeom>
            </p:spPr>
          </p:pic>
          <p:sp>
            <p:nvSpPr>
              <p:cNvPr id="55" name="TextBox 54">
                <a:extLst>
                  <a:ext uri="{FF2B5EF4-FFF2-40B4-BE49-F238E27FC236}">
                    <a16:creationId xmlns:a16="http://schemas.microsoft.com/office/drawing/2014/main" id="{DC68985B-0A40-4BAC-9C79-662E50BB1174}"/>
                  </a:ext>
                </a:extLst>
              </p:cNvPr>
              <p:cNvSpPr txBox="1"/>
              <p:nvPr/>
            </p:nvSpPr>
            <p:spPr>
              <a:xfrm>
                <a:off x="1589260" y="4337277"/>
                <a:ext cx="1455128" cy="369332"/>
              </a:xfrm>
              <a:prstGeom prst="rect">
                <a:avLst/>
              </a:prstGeom>
              <a:noFill/>
            </p:spPr>
            <p:txBody>
              <a:bodyPr wrap="square" lIns="0" tIns="0" rIns="0" bIns="0" rtlCol="0">
                <a:spAutoFit/>
              </a:bodyPr>
              <a:lstStyle/>
              <a:p>
                <a:pPr lvl="0" defTabSz="914400">
                  <a:spcBef>
                    <a:spcPct val="20000"/>
                  </a:spcBef>
                  <a:defRPr/>
                </a:pPr>
                <a:r>
                  <a:rPr lang="en-US" sz="1200" b="1">
                    <a:solidFill>
                      <a:schemeClr val="tx2">
                        <a:lumMod val="25000"/>
                      </a:schemeClr>
                    </a:solidFill>
                  </a:rPr>
                  <a:t>What </a:t>
                </a:r>
                <a:r>
                  <a:rPr lang="en-US" sz="1200">
                    <a:solidFill>
                      <a:schemeClr val="tx2">
                        <a:lumMod val="25000"/>
                      </a:schemeClr>
                    </a:solidFill>
                  </a:rPr>
                  <a:t>do people think of my </a:t>
                </a:r>
                <a:r>
                  <a:rPr lang="en-US" sz="1200" b="1">
                    <a:solidFill>
                      <a:schemeClr val="tx2">
                        <a:lumMod val="25000"/>
                      </a:schemeClr>
                    </a:solidFill>
                  </a:rPr>
                  <a:t>competition</a:t>
                </a:r>
                <a:r>
                  <a:rPr lang="en-US" sz="1200">
                    <a:solidFill>
                      <a:schemeClr val="tx2">
                        <a:lumMod val="25000"/>
                      </a:schemeClr>
                    </a:solidFill>
                  </a:rPr>
                  <a:t>?</a:t>
                </a:r>
              </a:p>
            </p:txBody>
          </p:sp>
          <p:pic>
            <p:nvPicPr>
              <p:cNvPr id="57" name="Picture 56">
                <a:extLst>
                  <a:ext uri="{FF2B5EF4-FFF2-40B4-BE49-F238E27FC236}">
                    <a16:creationId xmlns:a16="http://schemas.microsoft.com/office/drawing/2014/main" id="{7D948606-324D-4F3B-B525-8EDB08D67A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13818" y="3416351"/>
                <a:ext cx="512064" cy="512064"/>
              </a:xfrm>
              <a:prstGeom prst="rect">
                <a:avLst/>
              </a:prstGeom>
            </p:spPr>
          </p:pic>
          <p:sp>
            <p:nvSpPr>
              <p:cNvPr id="58" name="TextBox 57">
                <a:extLst>
                  <a:ext uri="{FF2B5EF4-FFF2-40B4-BE49-F238E27FC236}">
                    <a16:creationId xmlns:a16="http://schemas.microsoft.com/office/drawing/2014/main" id="{4D4A60D8-8C3A-4FDE-B760-CE008402B688}"/>
                  </a:ext>
                </a:extLst>
              </p:cNvPr>
              <p:cNvSpPr txBox="1"/>
              <p:nvPr/>
            </p:nvSpPr>
            <p:spPr>
              <a:xfrm>
                <a:off x="2630690" y="3476583"/>
                <a:ext cx="1455128" cy="369332"/>
              </a:xfrm>
              <a:prstGeom prst="rect">
                <a:avLst/>
              </a:prstGeom>
              <a:noFill/>
            </p:spPr>
            <p:txBody>
              <a:bodyPr wrap="square" lIns="0" tIns="0" rIns="0" bIns="0" rtlCol="0">
                <a:spAutoFit/>
              </a:bodyPr>
              <a:lstStyle/>
              <a:p>
                <a:pPr lvl="0" defTabSz="914400">
                  <a:spcBef>
                    <a:spcPct val="20000"/>
                  </a:spcBef>
                  <a:defRPr/>
                </a:pPr>
                <a:r>
                  <a:rPr lang="en-US" sz="1200" b="1">
                    <a:solidFill>
                      <a:schemeClr val="tx2">
                        <a:lumMod val="25000"/>
                      </a:schemeClr>
                    </a:solidFill>
                  </a:rPr>
                  <a:t>What </a:t>
                </a:r>
                <a:r>
                  <a:rPr lang="en-US" sz="1200">
                    <a:solidFill>
                      <a:schemeClr val="tx2">
                        <a:lumMod val="25000"/>
                      </a:schemeClr>
                    </a:solidFill>
                  </a:rPr>
                  <a:t>do people think of </a:t>
                </a:r>
                <a:r>
                  <a:rPr lang="en-US" sz="1200" b="1">
                    <a:solidFill>
                      <a:schemeClr val="tx2">
                        <a:lumMod val="25000"/>
                      </a:schemeClr>
                    </a:solidFill>
                  </a:rPr>
                  <a:t>KIND</a:t>
                </a:r>
                <a:r>
                  <a:rPr lang="en-US" sz="1200">
                    <a:solidFill>
                      <a:schemeClr val="tx2">
                        <a:lumMod val="25000"/>
                      </a:schemeClr>
                    </a:solidFill>
                  </a:rPr>
                  <a:t>?</a:t>
                </a:r>
              </a:p>
            </p:txBody>
          </p:sp>
          <p:pic>
            <p:nvPicPr>
              <p:cNvPr id="60" name="Picture 59">
                <a:extLst>
                  <a:ext uri="{FF2B5EF4-FFF2-40B4-BE49-F238E27FC236}">
                    <a16:creationId xmlns:a16="http://schemas.microsoft.com/office/drawing/2014/main" id="{4997B671-C350-494D-B377-4A01A6B0114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66190" y="4331446"/>
                <a:ext cx="512064" cy="512064"/>
              </a:xfrm>
              <a:prstGeom prst="rect">
                <a:avLst/>
              </a:prstGeom>
            </p:spPr>
          </p:pic>
          <p:sp>
            <p:nvSpPr>
              <p:cNvPr id="61" name="TextBox 60">
                <a:extLst>
                  <a:ext uri="{FF2B5EF4-FFF2-40B4-BE49-F238E27FC236}">
                    <a16:creationId xmlns:a16="http://schemas.microsoft.com/office/drawing/2014/main" id="{508ABDF4-E120-4F35-AAC7-B603752CE0C1}"/>
                  </a:ext>
                </a:extLst>
              </p:cNvPr>
              <p:cNvSpPr txBox="1"/>
              <p:nvPr/>
            </p:nvSpPr>
            <p:spPr>
              <a:xfrm>
                <a:off x="7931092" y="4390442"/>
                <a:ext cx="1455128" cy="369332"/>
              </a:xfrm>
              <a:prstGeom prst="rect">
                <a:avLst/>
              </a:prstGeom>
              <a:noFill/>
            </p:spPr>
            <p:txBody>
              <a:bodyPr wrap="square" lIns="0" tIns="0" rIns="0" bIns="0" rtlCol="0">
                <a:spAutoFit/>
              </a:bodyPr>
              <a:lstStyle/>
              <a:p>
                <a:pPr lvl="0" defTabSz="914400">
                  <a:spcBef>
                    <a:spcPct val="20000"/>
                  </a:spcBef>
                  <a:defRPr/>
                </a:pPr>
                <a:r>
                  <a:rPr lang="en-US" sz="1200" b="1">
                    <a:solidFill>
                      <a:schemeClr val="tx2">
                        <a:lumMod val="25000"/>
                      </a:schemeClr>
                    </a:solidFill>
                  </a:rPr>
                  <a:t>How </a:t>
                </a:r>
                <a:r>
                  <a:rPr lang="en-US" sz="1200">
                    <a:solidFill>
                      <a:schemeClr val="tx2">
                        <a:lumMod val="25000"/>
                      </a:schemeClr>
                    </a:solidFill>
                  </a:rPr>
                  <a:t>much do people </a:t>
                </a:r>
                <a:r>
                  <a:rPr lang="en-US" sz="1200" b="1">
                    <a:solidFill>
                      <a:schemeClr val="tx2">
                        <a:lumMod val="25000"/>
                      </a:schemeClr>
                    </a:solidFill>
                  </a:rPr>
                  <a:t>trust </a:t>
                </a:r>
                <a:r>
                  <a:rPr lang="en-US" sz="1200">
                    <a:solidFill>
                      <a:schemeClr val="tx2">
                        <a:lumMod val="25000"/>
                      </a:schemeClr>
                    </a:solidFill>
                  </a:rPr>
                  <a:t>KIND?</a:t>
                </a:r>
              </a:p>
            </p:txBody>
          </p:sp>
          <p:pic>
            <p:nvPicPr>
              <p:cNvPr id="63" name="Picture 62">
                <a:extLst>
                  <a:ext uri="{FF2B5EF4-FFF2-40B4-BE49-F238E27FC236}">
                    <a16:creationId xmlns:a16="http://schemas.microsoft.com/office/drawing/2014/main" id="{4C22560C-8CDA-4FD2-B500-08B020EC650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88893" y="5264820"/>
                <a:ext cx="512064" cy="512064"/>
              </a:xfrm>
              <a:prstGeom prst="rect">
                <a:avLst/>
              </a:prstGeom>
            </p:spPr>
          </p:pic>
          <p:sp>
            <p:nvSpPr>
              <p:cNvPr id="64" name="TextBox 63">
                <a:extLst>
                  <a:ext uri="{FF2B5EF4-FFF2-40B4-BE49-F238E27FC236}">
                    <a16:creationId xmlns:a16="http://schemas.microsoft.com/office/drawing/2014/main" id="{B981A62D-9E06-414F-82ED-06A3FE398C33}"/>
                  </a:ext>
                </a:extLst>
              </p:cNvPr>
              <p:cNvSpPr txBox="1"/>
              <p:nvPr/>
            </p:nvSpPr>
            <p:spPr>
              <a:xfrm>
                <a:off x="8667148" y="5351790"/>
                <a:ext cx="1455128" cy="369332"/>
              </a:xfrm>
              <a:prstGeom prst="rect">
                <a:avLst/>
              </a:prstGeom>
              <a:noFill/>
            </p:spPr>
            <p:txBody>
              <a:bodyPr wrap="square" lIns="0" tIns="0" rIns="0" bIns="0" rtlCol="0">
                <a:spAutoFit/>
              </a:bodyPr>
              <a:lstStyle/>
              <a:p>
                <a:pPr lvl="0" defTabSz="914400">
                  <a:spcBef>
                    <a:spcPct val="20000"/>
                  </a:spcBef>
                  <a:defRPr/>
                </a:pPr>
                <a:r>
                  <a:rPr lang="en-US" sz="1200" b="1">
                    <a:solidFill>
                      <a:schemeClr val="tx2">
                        <a:lumMod val="25000"/>
                      </a:schemeClr>
                    </a:solidFill>
                  </a:rPr>
                  <a:t>How </a:t>
                </a:r>
                <a:r>
                  <a:rPr lang="en-US" sz="1200">
                    <a:solidFill>
                      <a:schemeClr val="tx2">
                        <a:lumMod val="25000"/>
                      </a:schemeClr>
                    </a:solidFill>
                  </a:rPr>
                  <a:t>to re-innovate to capitalize growth?</a:t>
                </a:r>
              </a:p>
            </p:txBody>
          </p:sp>
        </p:grpSp>
      </p:grpSp>
    </p:spTree>
    <p:extLst>
      <p:ext uri="{BB962C8B-B14F-4D97-AF65-F5344CB8AC3E}">
        <p14:creationId xmlns:p14="http://schemas.microsoft.com/office/powerpoint/2010/main" val="40385644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6C0D06D-C530-485F-90BB-E3FB76D98BA2}"/>
              </a:ext>
            </a:extLst>
          </p:cNvPr>
          <p:cNvSpPr/>
          <p:nvPr/>
        </p:nvSpPr>
        <p:spPr>
          <a:xfrm>
            <a:off x="501669" y="2081215"/>
            <a:ext cx="11443612" cy="2943219"/>
          </a:xfrm>
          <a:prstGeom prst="rect">
            <a:avLst/>
          </a:prstGeom>
          <a:noFill/>
          <a:ln w="190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 name="Text Placeholder 1">
            <a:extLst>
              <a:ext uri="{FF2B5EF4-FFF2-40B4-BE49-F238E27FC236}">
                <a16:creationId xmlns:a16="http://schemas.microsoft.com/office/drawing/2014/main" id="{0087AD41-7DC7-4B91-BB9C-F11E7EA09E03}"/>
              </a:ext>
            </a:extLst>
          </p:cNvPr>
          <p:cNvSpPr txBox="1">
            <a:spLocks/>
          </p:cNvSpPr>
          <p:nvPr/>
        </p:nvSpPr>
        <p:spPr>
          <a:xfrm>
            <a:off x="246711" y="-131295"/>
            <a:ext cx="11250537" cy="91440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44E53">
                    <a:lumMod val="90000"/>
                    <a:lumOff val="10000"/>
                  </a:srgbClr>
                </a:solidFill>
                <a:effectLst/>
                <a:uLnTx/>
                <a:uFillTx/>
                <a:latin typeface="Segoe UI Semilight"/>
                <a:ea typeface="+mn-ea"/>
                <a:cs typeface="+mn-cs"/>
              </a:rPr>
              <a:t>Identifying Trends using Social Media Analytics</a:t>
            </a:r>
          </a:p>
        </p:txBody>
      </p:sp>
      <p:sp>
        <p:nvSpPr>
          <p:cNvPr id="64" name="Rectangle 63">
            <a:extLst>
              <a:ext uri="{FF2B5EF4-FFF2-40B4-BE49-F238E27FC236}">
                <a16:creationId xmlns:a16="http://schemas.microsoft.com/office/drawing/2014/main" id="{931B2CC9-D918-481C-9118-8EE23534E741}"/>
              </a:ext>
            </a:extLst>
          </p:cNvPr>
          <p:cNvSpPr/>
          <p:nvPr/>
        </p:nvSpPr>
        <p:spPr>
          <a:xfrm>
            <a:off x="501672" y="730426"/>
            <a:ext cx="5564581" cy="116859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6" name="Rectangle 65">
            <a:extLst>
              <a:ext uri="{FF2B5EF4-FFF2-40B4-BE49-F238E27FC236}">
                <a16:creationId xmlns:a16="http://schemas.microsoft.com/office/drawing/2014/main" id="{02C826A0-ACAF-4D22-8249-8129AA4BB9AD}"/>
              </a:ext>
            </a:extLst>
          </p:cNvPr>
          <p:cNvSpPr/>
          <p:nvPr/>
        </p:nvSpPr>
        <p:spPr>
          <a:xfrm>
            <a:off x="6380708" y="730426"/>
            <a:ext cx="5564581" cy="116859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7" name="Rectangle 66">
            <a:extLst>
              <a:ext uri="{FF2B5EF4-FFF2-40B4-BE49-F238E27FC236}">
                <a16:creationId xmlns:a16="http://schemas.microsoft.com/office/drawing/2014/main" id="{34820BEF-69EB-45E2-8CF1-958E6E1853F4}"/>
              </a:ext>
            </a:extLst>
          </p:cNvPr>
          <p:cNvSpPr/>
          <p:nvPr/>
        </p:nvSpPr>
        <p:spPr>
          <a:xfrm>
            <a:off x="834473" y="781690"/>
            <a:ext cx="2571076" cy="338554"/>
          </a:xfrm>
          <a:prstGeom prst="rect">
            <a:avLst/>
          </a:prstGeom>
        </p:spPr>
        <p:txBody>
          <a:bodyPr wrap="square">
            <a:spAutoFit/>
          </a:bodyPr>
          <a:lstStyle/>
          <a:p>
            <a:pPr marL="0" marR="0" lvl="0" indent="0" algn="l" defTabSz="74266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33C0B"/>
                </a:solidFill>
                <a:effectLst/>
                <a:uLnTx/>
                <a:uFillTx/>
                <a:latin typeface="Segoe UI"/>
                <a:ea typeface="+mn-ea"/>
                <a:cs typeface="+mn-cs"/>
              </a:rPr>
              <a:t>Social Media Analytics:</a:t>
            </a:r>
          </a:p>
        </p:txBody>
      </p:sp>
      <p:sp>
        <p:nvSpPr>
          <p:cNvPr id="68" name="Rectangle 67">
            <a:extLst>
              <a:ext uri="{FF2B5EF4-FFF2-40B4-BE49-F238E27FC236}">
                <a16:creationId xmlns:a16="http://schemas.microsoft.com/office/drawing/2014/main" id="{B4366A41-46EF-4763-AD96-C2A6777E8BAB}"/>
              </a:ext>
            </a:extLst>
          </p:cNvPr>
          <p:cNvSpPr/>
          <p:nvPr/>
        </p:nvSpPr>
        <p:spPr>
          <a:xfrm>
            <a:off x="834473" y="1083136"/>
            <a:ext cx="5172213" cy="600164"/>
          </a:xfrm>
          <a:prstGeom prst="rect">
            <a:avLst/>
          </a:prstGeom>
        </p:spPr>
        <p:txBody>
          <a:bodyPr wrap="square">
            <a:spAutoFit/>
          </a:bodyPr>
          <a:lstStyle/>
          <a:p>
            <a:pPr marL="139249" marR="0" lvl="0" indent="-139249" algn="l" defTabSz="74266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44E53"/>
                </a:solidFill>
                <a:effectLst/>
                <a:uLnTx/>
                <a:uFillTx/>
                <a:latin typeface="Segoe UI"/>
                <a:ea typeface="+mn-ea"/>
                <a:cs typeface="+mn-cs"/>
              </a:rPr>
              <a:t>The process of gathering and analyzing data from social networks such as Facebook, Instagram, and Twitter to enable informed and insightful decision making</a:t>
            </a:r>
          </a:p>
        </p:txBody>
      </p:sp>
      <p:sp>
        <p:nvSpPr>
          <p:cNvPr id="69" name="Rectangle 68">
            <a:extLst>
              <a:ext uri="{FF2B5EF4-FFF2-40B4-BE49-F238E27FC236}">
                <a16:creationId xmlns:a16="http://schemas.microsoft.com/office/drawing/2014/main" id="{A6D20B9D-8EAF-4E2F-9E2D-A1E8B452A465}"/>
              </a:ext>
            </a:extLst>
          </p:cNvPr>
          <p:cNvSpPr/>
          <p:nvPr/>
        </p:nvSpPr>
        <p:spPr>
          <a:xfrm>
            <a:off x="6836214" y="769976"/>
            <a:ext cx="4107150" cy="338554"/>
          </a:xfrm>
          <a:prstGeom prst="rect">
            <a:avLst/>
          </a:prstGeom>
        </p:spPr>
        <p:txBody>
          <a:bodyPr wrap="square">
            <a:spAutoFit/>
          </a:bodyPr>
          <a:lstStyle/>
          <a:p>
            <a:pPr marL="0" marR="0" lvl="0" indent="0" algn="l" defTabSz="74266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33C0B"/>
                </a:solidFill>
                <a:effectLst/>
                <a:uLnTx/>
                <a:uFillTx/>
                <a:latin typeface="Segoe UI"/>
                <a:ea typeface="+mn-ea"/>
                <a:cs typeface="+mn-cs"/>
              </a:rPr>
              <a:t>How was it implemented at Mu Sigma:</a:t>
            </a:r>
          </a:p>
        </p:txBody>
      </p:sp>
      <p:sp>
        <p:nvSpPr>
          <p:cNvPr id="70" name="Rectangle 69">
            <a:extLst>
              <a:ext uri="{FF2B5EF4-FFF2-40B4-BE49-F238E27FC236}">
                <a16:creationId xmlns:a16="http://schemas.microsoft.com/office/drawing/2014/main" id="{7EABEC0D-D734-44C8-910C-218011AFE708}"/>
              </a:ext>
            </a:extLst>
          </p:cNvPr>
          <p:cNvSpPr/>
          <p:nvPr/>
        </p:nvSpPr>
        <p:spPr>
          <a:xfrm>
            <a:off x="6836214" y="1071422"/>
            <a:ext cx="5172213" cy="600164"/>
          </a:xfrm>
          <a:prstGeom prst="rect">
            <a:avLst/>
          </a:prstGeom>
        </p:spPr>
        <p:txBody>
          <a:bodyPr wrap="square">
            <a:spAutoFit/>
          </a:bodyPr>
          <a:lstStyle/>
          <a:p>
            <a:pPr marL="139249" marR="0" lvl="0" indent="-139249" algn="l" defTabSz="74266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44E53"/>
                </a:solidFill>
                <a:effectLst/>
                <a:uLnTx/>
                <a:uFillTx/>
                <a:latin typeface="Segoe UI"/>
                <a:ea typeface="+mn-ea"/>
                <a:cs typeface="+mn-cs"/>
              </a:rPr>
              <a:t>Mu Sigma gathered the data from various social media networks such as Facebook, Instagram, Twitter, Etc. in order to identify and asses trends to inform varied critical business decisions for a F&amp;B company </a:t>
            </a:r>
          </a:p>
        </p:txBody>
      </p:sp>
      <p:sp>
        <p:nvSpPr>
          <p:cNvPr id="72" name="Oval 71">
            <a:extLst>
              <a:ext uri="{FF2B5EF4-FFF2-40B4-BE49-F238E27FC236}">
                <a16:creationId xmlns:a16="http://schemas.microsoft.com/office/drawing/2014/main" id="{45B636FA-C803-431F-9AC2-F8D360ACAA40}"/>
              </a:ext>
            </a:extLst>
          </p:cNvPr>
          <p:cNvSpPr/>
          <p:nvPr/>
        </p:nvSpPr>
        <p:spPr>
          <a:xfrm>
            <a:off x="6185243" y="483787"/>
            <a:ext cx="650971" cy="676917"/>
          </a:xfrm>
          <a:prstGeom prst="ellipse">
            <a:avLst/>
          </a:prstGeom>
          <a:ln w="38100">
            <a:solidFill>
              <a:srgbClr val="833C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3" name="Oval 72">
            <a:extLst>
              <a:ext uri="{FF2B5EF4-FFF2-40B4-BE49-F238E27FC236}">
                <a16:creationId xmlns:a16="http://schemas.microsoft.com/office/drawing/2014/main" id="{808D7216-184A-423A-985E-4BB6BD1E55D8}"/>
              </a:ext>
            </a:extLst>
          </p:cNvPr>
          <p:cNvSpPr/>
          <p:nvPr/>
        </p:nvSpPr>
        <p:spPr>
          <a:xfrm>
            <a:off x="190360" y="503393"/>
            <a:ext cx="650971" cy="676917"/>
          </a:xfrm>
          <a:prstGeom prst="ellipse">
            <a:avLst/>
          </a:prstGeom>
          <a:ln w="28575">
            <a:solidFill>
              <a:srgbClr val="833C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75" name="Graphic 74" descr="Programmer">
            <a:extLst>
              <a:ext uri="{FF2B5EF4-FFF2-40B4-BE49-F238E27FC236}">
                <a16:creationId xmlns:a16="http://schemas.microsoft.com/office/drawing/2014/main" id="{7C8BA169-8C06-4D11-B481-C8AFCC7C4F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05298" y="467228"/>
            <a:ext cx="594886" cy="594886"/>
          </a:xfrm>
          <a:prstGeom prst="rect">
            <a:avLst/>
          </a:prstGeom>
        </p:spPr>
      </p:pic>
      <p:pic>
        <p:nvPicPr>
          <p:cNvPr id="77" name="Graphic 76" descr="Ethernet">
            <a:extLst>
              <a:ext uri="{FF2B5EF4-FFF2-40B4-BE49-F238E27FC236}">
                <a16:creationId xmlns:a16="http://schemas.microsoft.com/office/drawing/2014/main" id="{E31F6FC1-7D71-49FA-B2F9-583F68BCB6B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0143" y="546802"/>
            <a:ext cx="650971" cy="650971"/>
          </a:xfrm>
          <a:prstGeom prst="rect">
            <a:avLst/>
          </a:prstGeom>
        </p:spPr>
      </p:pic>
      <p:sp>
        <p:nvSpPr>
          <p:cNvPr id="78" name="Rectangle 77">
            <a:extLst>
              <a:ext uri="{FF2B5EF4-FFF2-40B4-BE49-F238E27FC236}">
                <a16:creationId xmlns:a16="http://schemas.microsoft.com/office/drawing/2014/main" id="{C2795AC1-98F2-44D0-B1C8-E74A3E86F8BB}"/>
              </a:ext>
            </a:extLst>
          </p:cNvPr>
          <p:cNvSpPr/>
          <p:nvPr/>
        </p:nvSpPr>
        <p:spPr>
          <a:xfrm>
            <a:off x="501671" y="5143838"/>
            <a:ext cx="11443611" cy="116736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9" name="Rectangle 78">
            <a:extLst>
              <a:ext uri="{FF2B5EF4-FFF2-40B4-BE49-F238E27FC236}">
                <a16:creationId xmlns:a16="http://schemas.microsoft.com/office/drawing/2014/main" id="{C004AE29-5AFF-4632-B512-F3C93B183627}"/>
              </a:ext>
            </a:extLst>
          </p:cNvPr>
          <p:cNvSpPr/>
          <p:nvPr/>
        </p:nvSpPr>
        <p:spPr>
          <a:xfrm>
            <a:off x="659760" y="5207385"/>
            <a:ext cx="11130136" cy="338554"/>
          </a:xfrm>
          <a:prstGeom prst="rect">
            <a:avLst/>
          </a:prstGeom>
        </p:spPr>
        <p:txBody>
          <a:bodyPr wrap="square">
            <a:spAutoFit/>
          </a:bodyPr>
          <a:lstStyle/>
          <a:p>
            <a:pPr marL="0" marR="0" lvl="0" indent="0" algn="l" defTabSz="74266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833C0B"/>
                </a:solidFill>
                <a:effectLst/>
                <a:uLnTx/>
                <a:uFillTx/>
                <a:latin typeface="Segoe UI"/>
                <a:ea typeface="+mn-ea"/>
                <a:cs typeface="+mn-cs"/>
              </a:rPr>
              <a:t>Conclusion: </a:t>
            </a:r>
            <a:r>
              <a:rPr kumimoji="0" lang="en-US" sz="1600" i="0" u="none" strike="noStrike" kern="1200" cap="none" spc="0" normalizeH="0" baseline="0" noProof="0" dirty="0">
                <a:ln>
                  <a:noFill/>
                </a:ln>
                <a:solidFill>
                  <a:srgbClr val="833C0B"/>
                </a:solidFill>
                <a:effectLst/>
                <a:uLnTx/>
                <a:uFillTx/>
                <a:latin typeface="Segoe UI"/>
                <a:ea typeface="+mn-ea"/>
                <a:cs typeface="+mn-cs"/>
              </a:rPr>
              <a:t>The F&amp;B company was able to </a:t>
            </a:r>
            <a:r>
              <a:rPr kumimoji="0" lang="en-US" sz="1600" b="1" i="0" u="none" strike="noStrike" kern="1200" cap="none" spc="0" normalizeH="0" baseline="0" noProof="0" dirty="0">
                <a:ln>
                  <a:noFill/>
                </a:ln>
                <a:solidFill>
                  <a:srgbClr val="833C0B"/>
                </a:solidFill>
                <a:effectLst/>
                <a:uLnTx/>
                <a:uFillTx/>
                <a:latin typeface="Segoe UI"/>
                <a:ea typeface="+mn-ea"/>
                <a:cs typeface="+mn-cs"/>
              </a:rPr>
              <a:t>acquire another company </a:t>
            </a:r>
            <a:r>
              <a:rPr kumimoji="0" lang="en-US" sz="1600" i="0" u="none" strike="noStrike" kern="1200" cap="none" spc="0" normalizeH="0" baseline="0" noProof="0" dirty="0">
                <a:ln>
                  <a:noFill/>
                </a:ln>
                <a:solidFill>
                  <a:srgbClr val="833C0B"/>
                </a:solidFill>
                <a:effectLst/>
                <a:uLnTx/>
                <a:uFillTx/>
                <a:latin typeface="Segoe UI"/>
                <a:ea typeface="+mn-ea"/>
                <a:cs typeface="+mn-cs"/>
              </a:rPr>
              <a:t>to</a:t>
            </a:r>
            <a:r>
              <a:rPr kumimoji="0" lang="en-US" sz="1600" b="1" i="0" u="none" strike="noStrike" kern="1200" cap="none" spc="0" normalizeH="0" baseline="0" noProof="0" dirty="0">
                <a:ln>
                  <a:noFill/>
                </a:ln>
                <a:solidFill>
                  <a:srgbClr val="833C0B"/>
                </a:solidFill>
                <a:effectLst/>
                <a:uLnTx/>
                <a:uFillTx/>
                <a:latin typeface="Segoe UI"/>
                <a:ea typeface="+mn-ea"/>
                <a:cs typeface="+mn-cs"/>
              </a:rPr>
              <a:t> maximize market share and penetration</a:t>
            </a:r>
          </a:p>
        </p:txBody>
      </p:sp>
      <p:sp>
        <p:nvSpPr>
          <p:cNvPr id="60" name="Rectangle: Rounded Corners 59">
            <a:extLst>
              <a:ext uri="{FF2B5EF4-FFF2-40B4-BE49-F238E27FC236}">
                <a16:creationId xmlns:a16="http://schemas.microsoft.com/office/drawing/2014/main" id="{5C035233-F3EE-417C-916C-4302B5033034}"/>
              </a:ext>
            </a:extLst>
          </p:cNvPr>
          <p:cNvSpPr/>
          <p:nvPr/>
        </p:nvSpPr>
        <p:spPr>
          <a:xfrm>
            <a:off x="104151" y="3004154"/>
            <a:ext cx="381077" cy="961264"/>
          </a:xfrm>
          <a:prstGeom prst="roundRect">
            <a:avLst>
              <a:gd name="adj" fmla="val 10174"/>
            </a:avLst>
          </a:prstGeom>
          <a:noFill/>
          <a:ln>
            <a:noFill/>
          </a:ln>
        </p:spPr>
        <p:style>
          <a:lnRef idx="2">
            <a:schemeClr val="accent5"/>
          </a:lnRef>
          <a:fillRef idx="1">
            <a:schemeClr val="lt1"/>
          </a:fillRef>
          <a:effectRef idx="0">
            <a:schemeClr val="accent5"/>
          </a:effectRef>
          <a:fontRef idx="minor">
            <a:schemeClr val="dk1"/>
          </a:fontRef>
        </p:style>
        <p:txBody>
          <a:bodyPr vert="vert270" rtlCol="0" anchor="ctr"/>
          <a:lstStyle/>
          <a:p>
            <a:pPr marL="0" marR="0" lvl="0" indent="0" algn="l" defTabSz="74266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44E53"/>
                </a:solidFill>
                <a:effectLst/>
                <a:uLnTx/>
                <a:uFillTx/>
                <a:latin typeface="Segoe UI"/>
                <a:ea typeface="+mn-ea"/>
                <a:cs typeface="+mn-cs"/>
              </a:rPr>
              <a:t>Outcome</a:t>
            </a:r>
          </a:p>
        </p:txBody>
      </p:sp>
      <p:sp>
        <p:nvSpPr>
          <p:cNvPr id="61" name="Rectangle: Rounded Corners 60">
            <a:extLst>
              <a:ext uri="{FF2B5EF4-FFF2-40B4-BE49-F238E27FC236}">
                <a16:creationId xmlns:a16="http://schemas.microsoft.com/office/drawing/2014/main" id="{9473E653-83BB-44DE-BC84-C24301B39ECA}"/>
              </a:ext>
            </a:extLst>
          </p:cNvPr>
          <p:cNvSpPr/>
          <p:nvPr/>
        </p:nvSpPr>
        <p:spPr>
          <a:xfrm>
            <a:off x="105555" y="4076417"/>
            <a:ext cx="381077" cy="986356"/>
          </a:xfrm>
          <a:prstGeom prst="roundRect">
            <a:avLst>
              <a:gd name="adj" fmla="val 10174"/>
            </a:avLst>
          </a:prstGeom>
          <a:noFill/>
          <a:ln>
            <a:noFill/>
          </a:ln>
        </p:spPr>
        <p:style>
          <a:lnRef idx="2">
            <a:schemeClr val="accent5"/>
          </a:lnRef>
          <a:fillRef idx="1">
            <a:schemeClr val="lt1"/>
          </a:fillRef>
          <a:effectRef idx="0">
            <a:schemeClr val="accent5"/>
          </a:effectRef>
          <a:fontRef idx="minor">
            <a:schemeClr val="dk1"/>
          </a:fontRef>
        </p:style>
        <p:txBody>
          <a:bodyPr vert="vert270" rtlCol="0" anchor="ctr"/>
          <a:lstStyle/>
          <a:p>
            <a:pPr marL="0" marR="0" lvl="0" indent="0" algn="l" defTabSz="74266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44E53"/>
                </a:solidFill>
                <a:effectLst/>
                <a:uLnTx/>
                <a:uFillTx/>
                <a:latin typeface="Segoe UI"/>
                <a:ea typeface="+mn-ea"/>
                <a:cs typeface="+mn-cs"/>
              </a:rPr>
              <a:t>Execution</a:t>
            </a:r>
          </a:p>
        </p:txBody>
      </p:sp>
      <p:sp>
        <p:nvSpPr>
          <p:cNvPr id="62" name="Arrow: Pentagon 61">
            <a:extLst>
              <a:ext uri="{FF2B5EF4-FFF2-40B4-BE49-F238E27FC236}">
                <a16:creationId xmlns:a16="http://schemas.microsoft.com/office/drawing/2014/main" id="{B94D98ED-25FF-4E81-9DB3-4C9055956C4A}"/>
              </a:ext>
            </a:extLst>
          </p:cNvPr>
          <p:cNvSpPr/>
          <p:nvPr/>
        </p:nvSpPr>
        <p:spPr>
          <a:xfrm>
            <a:off x="719127" y="2034455"/>
            <a:ext cx="2698274" cy="355112"/>
          </a:xfrm>
          <a:prstGeom prst="homePlate">
            <a:avLst/>
          </a:prstGeom>
          <a:solidFill>
            <a:srgbClr val="044E53"/>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37136" tIns="37136" rIns="37136" bIns="37136" numCol="1" spcCol="0" rtlCol="0" fromWordArt="0" anchor="ctr" anchorCtr="0" forceAA="0" compatLnSpc="1">
            <a:prstTxWarp prst="textNoShape">
              <a:avLst/>
            </a:prstTxWarp>
            <a:noAutofit/>
          </a:bodyPr>
          <a:lstStyle/>
          <a:p>
            <a:pPr marL="0" marR="0" lvl="0" indent="0" algn="l" defTabSz="742662" rtl="0" eaLnBrk="1" fontAlgn="auto" latinLnBrk="0" hangingPunct="1">
              <a:lnSpc>
                <a:spcPct val="100000"/>
              </a:lnSpc>
              <a:spcBef>
                <a:spcPct val="10000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Calibri" panose="020F0502020204030204" pitchFamily="34" charset="0"/>
              </a:rPr>
              <a:t>Identifying Current Trends</a:t>
            </a:r>
          </a:p>
        </p:txBody>
      </p:sp>
      <p:sp>
        <p:nvSpPr>
          <p:cNvPr id="63" name="Arrow: Chevron 62">
            <a:extLst>
              <a:ext uri="{FF2B5EF4-FFF2-40B4-BE49-F238E27FC236}">
                <a16:creationId xmlns:a16="http://schemas.microsoft.com/office/drawing/2014/main" id="{EDED6AEB-4CA3-46FF-B1BC-EB3479030B58}"/>
              </a:ext>
            </a:extLst>
          </p:cNvPr>
          <p:cNvSpPr/>
          <p:nvPr/>
        </p:nvSpPr>
        <p:spPr>
          <a:xfrm>
            <a:off x="3480233" y="2034455"/>
            <a:ext cx="2682478" cy="348493"/>
          </a:xfrm>
          <a:prstGeom prst="chevron">
            <a:avLst/>
          </a:prstGeom>
          <a:solidFill>
            <a:srgbClr val="044E53"/>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37136" tIns="37136" rIns="37136" bIns="37136" numCol="1" spcCol="0" rtlCol="0" fromWordArt="0" anchor="ctr" anchorCtr="0" forceAA="0" compatLnSpc="1">
            <a:prstTxWarp prst="textNoShape">
              <a:avLst/>
            </a:prstTxWarp>
            <a:noAutofit/>
          </a:bodyPr>
          <a:lstStyle/>
          <a:p>
            <a:pPr marL="0" marR="0" lvl="0" indent="0" algn="l" defTabSz="742662" rtl="0" eaLnBrk="1" fontAlgn="auto" latinLnBrk="0" hangingPunct="1">
              <a:lnSpc>
                <a:spcPct val="100000"/>
              </a:lnSpc>
              <a:spcBef>
                <a:spcPct val="10000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Calibri" panose="020F0502020204030204" pitchFamily="34" charset="0"/>
              </a:rPr>
              <a:t>Understanding the current State of Trends</a:t>
            </a:r>
          </a:p>
        </p:txBody>
      </p:sp>
      <p:sp>
        <p:nvSpPr>
          <p:cNvPr id="65" name="Arrow: Chevron 64">
            <a:extLst>
              <a:ext uri="{FF2B5EF4-FFF2-40B4-BE49-F238E27FC236}">
                <a16:creationId xmlns:a16="http://schemas.microsoft.com/office/drawing/2014/main" id="{6DEEFA46-9BF3-4A99-853C-66D444C5D6E2}"/>
              </a:ext>
            </a:extLst>
          </p:cNvPr>
          <p:cNvSpPr/>
          <p:nvPr/>
        </p:nvSpPr>
        <p:spPr>
          <a:xfrm>
            <a:off x="6243036" y="2034455"/>
            <a:ext cx="2941258" cy="338798"/>
          </a:xfrm>
          <a:prstGeom prst="chevron">
            <a:avLst/>
          </a:prstGeom>
          <a:solidFill>
            <a:srgbClr val="044E53"/>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37136" tIns="37136" rIns="37136" bIns="37136" numCol="1" spcCol="0" rtlCol="0" fromWordArt="0" anchor="ctr" anchorCtr="0" forceAA="0" compatLnSpc="1">
            <a:prstTxWarp prst="textNoShape">
              <a:avLst/>
            </a:prstTxWarp>
            <a:noAutofit/>
          </a:bodyPr>
          <a:lstStyle/>
          <a:p>
            <a:pPr marL="0" marR="0" lvl="0" indent="0" algn="l" defTabSz="742662" rtl="0" eaLnBrk="1" fontAlgn="auto" latinLnBrk="0" hangingPunct="1">
              <a:lnSpc>
                <a:spcPct val="100000"/>
              </a:lnSpc>
              <a:spcBef>
                <a:spcPct val="10000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Calibri" panose="020F0502020204030204" pitchFamily="34" charset="0"/>
              </a:rPr>
              <a:t>   Assessing the Future of the Trend</a:t>
            </a:r>
          </a:p>
        </p:txBody>
      </p:sp>
      <p:sp>
        <p:nvSpPr>
          <p:cNvPr id="71" name="Arrow: Chevron 70">
            <a:extLst>
              <a:ext uri="{FF2B5EF4-FFF2-40B4-BE49-F238E27FC236}">
                <a16:creationId xmlns:a16="http://schemas.microsoft.com/office/drawing/2014/main" id="{EA0BCCF7-BA39-485A-88C4-C8A7CF3D6450}"/>
              </a:ext>
            </a:extLst>
          </p:cNvPr>
          <p:cNvSpPr/>
          <p:nvPr/>
        </p:nvSpPr>
        <p:spPr>
          <a:xfrm>
            <a:off x="9107418" y="2043498"/>
            <a:ext cx="2682478" cy="330407"/>
          </a:xfrm>
          <a:prstGeom prst="chevron">
            <a:avLst/>
          </a:prstGeom>
          <a:solidFill>
            <a:srgbClr val="044E53"/>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37136" tIns="37136" rIns="37136" bIns="37136" numCol="1" spcCol="0" rtlCol="0" fromWordArt="0" anchor="ctr" anchorCtr="0" forceAA="0" compatLnSpc="1">
            <a:prstTxWarp prst="textNoShape">
              <a:avLst/>
            </a:prstTxWarp>
            <a:noAutofit/>
          </a:bodyPr>
          <a:lstStyle/>
          <a:p>
            <a:pPr marL="0" marR="0" lvl="0" indent="0" algn="l" defTabSz="742662" rtl="0" eaLnBrk="1" fontAlgn="auto" latinLnBrk="0" hangingPunct="1">
              <a:lnSpc>
                <a:spcPct val="100000"/>
              </a:lnSpc>
              <a:spcBef>
                <a:spcPct val="10000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Calibri" panose="020F0502020204030204" pitchFamily="34" charset="0"/>
              </a:rPr>
              <a:t> Impact &amp; Recommendations </a:t>
            </a:r>
          </a:p>
        </p:txBody>
      </p:sp>
      <p:sp>
        <p:nvSpPr>
          <p:cNvPr id="74" name="Oval 73">
            <a:extLst>
              <a:ext uri="{FF2B5EF4-FFF2-40B4-BE49-F238E27FC236}">
                <a16:creationId xmlns:a16="http://schemas.microsoft.com/office/drawing/2014/main" id="{18CAD559-BF65-4F32-BA9C-76FC8399BBF1}"/>
              </a:ext>
            </a:extLst>
          </p:cNvPr>
          <p:cNvSpPr/>
          <p:nvPr/>
        </p:nvSpPr>
        <p:spPr>
          <a:xfrm>
            <a:off x="3346918" y="1950746"/>
            <a:ext cx="285297" cy="227307"/>
          </a:xfrm>
          <a:prstGeom prst="ellipse">
            <a:avLst/>
          </a:prstGeom>
          <a:solidFill>
            <a:srgbClr val="C00000"/>
          </a:solidFill>
          <a:ln w="28575">
            <a:solidFill>
              <a:schemeClr val="bg1"/>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37136" tIns="37136" rIns="37136" bIns="37136" numCol="1" spcCol="0" rtlCol="0" fromWordArt="0" anchor="ctr" anchorCtr="0" forceAA="0" compatLnSpc="1">
            <a:prstTxWarp prst="textNoShape">
              <a:avLst/>
            </a:prstTxWarp>
            <a:noAutofit/>
          </a:bodyPr>
          <a:lstStyle/>
          <a:p>
            <a:pPr marL="0" marR="0" lvl="0" indent="0" algn="l" defTabSz="742662" rtl="0" eaLnBrk="1" fontAlgn="auto" latinLnBrk="0" hangingPunct="1">
              <a:lnSpc>
                <a:spcPct val="100000"/>
              </a:lnSpc>
              <a:spcBef>
                <a:spcPct val="100000"/>
              </a:spcBef>
              <a:spcAft>
                <a:spcPts val="0"/>
              </a:spcAft>
              <a:buClrTx/>
              <a:buSzTx/>
              <a:buFontTx/>
              <a:buNone/>
              <a:tabLst/>
              <a:defRPr/>
            </a:pPr>
            <a:r>
              <a:rPr kumimoji="0" lang="en-US" sz="853" b="1" i="0" u="none" strike="noStrike" kern="1200" cap="none" spc="0" normalizeH="0" baseline="0" noProof="0">
                <a:ln>
                  <a:noFill/>
                </a:ln>
                <a:solidFill>
                  <a:prstClr val="white"/>
                </a:solidFill>
                <a:effectLst/>
                <a:uLnTx/>
                <a:uFillTx/>
                <a:latin typeface="Segoe UI Light"/>
                <a:ea typeface="+mn-ea"/>
                <a:cs typeface="Calibri" panose="020F0502020204030204" pitchFamily="34" charset="0"/>
              </a:rPr>
              <a:t>2</a:t>
            </a:r>
          </a:p>
        </p:txBody>
      </p:sp>
      <p:sp>
        <p:nvSpPr>
          <p:cNvPr id="76" name="Oval 75">
            <a:extLst>
              <a:ext uri="{FF2B5EF4-FFF2-40B4-BE49-F238E27FC236}">
                <a16:creationId xmlns:a16="http://schemas.microsoft.com/office/drawing/2014/main" id="{18E91052-EAAB-4596-AC3D-B402B0708360}"/>
              </a:ext>
            </a:extLst>
          </p:cNvPr>
          <p:cNvSpPr/>
          <p:nvPr/>
        </p:nvSpPr>
        <p:spPr>
          <a:xfrm>
            <a:off x="6147820" y="1942864"/>
            <a:ext cx="285297" cy="227307"/>
          </a:xfrm>
          <a:prstGeom prst="ellipse">
            <a:avLst/>
          </a:prstGeom>
          <a:solidFill>
            <a:srgbClr val="C00000"/>
          </a:solidFill>
          <a:ln w="28575">
            <a:solidFill>
              <a:schemeClr val="bg1"/>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37136" tIns="37136" rIns="37136" bIns="37136" numCol="1" spcCol="0" rtlCol="0" fromWordArt="0" anchor="ctr" anchorCtr="0" forceAA="0" compatLnSpc="1">
            <a:prstTxWarp prst="textNoShape">
              <a:avLst/>
            </a:prstTxWarp>
            <a:noAutofit/>
          </a:bodyPr>
          <a:lstStyle/>
          <a:p>
            <a:pPr marL="0" marR="0" lvl="0" indent="0" algn="l" defTabSz="742662" rtl="0" eaLnBrk="1" fontAlgn="auto" latinLnBrk="0" hangingPunct="1">
              <a:lnSpc>
                <a:spcPct val="100000"/>
              </a:lnSpc>
              <a:spcBef>
                <a:spcPct val="100000"/>
              </a:spcBef>
              <a:spcAft>
                <a:spcPts val="0"/>
              </a:spcAft>
              <a:buClrTx/>
              <a:buSzTx/>
              <a:buFontTx/>
              <a:buNone/>
              <a:tabLst/>
              <a:defRPr/>
            </a:pPr>
            <a:r>
              <a:rPr kumimoji="0" lang="en-US" sz="853" b="1" i="0" u="none" strike="noStrike" kern="1200" cap="none" spc="0" normalizeH="0" baseline="0" noProof="0">
                <a:ln>
                  <a:noFill/>
                </a:ln>
                <a:solidFill>
                  <a:prstClr val="white"/>
                </a:solidFill>
                <a:effectLst/>
                <a:uLnTx/>
                <a:uFillTx/>
                <a:latin typeface="Segoe UI Light"/>
                <a:ea typeface="+mn-ea"/>
                <a:cs typeface="Calibri" panose="020F0502020204030204" pitchFamily="34" charset="0"/>
              </a:rPr>
              <a:t>3</a:t>
            </a:r>
          </a:p>
        </p:txBody>
      </p:sp>
      <p:sp>
        <p:nvSpPr>
          <p:cNvPr id="80" name="Oval 79">
            <a:extLst>
              <a:ext uri="{FF2B5EF4-FFF2-40B4-BE49-F238E27FC236}">
                <a16:creationId xmlns:a16="http://schemas.microsoft.com/office/drawing/2014/main" id="{A4E0C76F-8A47-473C-879A-B20A30E364F4}"/>
              </a:ext>
            </a:extLst>
          </p:cNvPr>
          <p:cNvSpPr/>
          <p:nvPr/>
        </p:nvSpPr>
        <p:spPr>
          <a:xfrm>
            <a:off x="9091280" y="1912763"/>
            <a:ext cx="285297" cy="227307"/>
          </a:xfrm>
          <a:prstGeom prst="ellipse">
            <a:avLst/>
          </a:prstGeom>
          <a:solidFill>
            <a:srgbClr val="C00000"/>
          </a:solidFill>
          <a:ln w="28575">
            <a:solidFill>
              <a:schemeClr val="bg1"/>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37136" tIns="37136" rIns="37136" bIns="37136" numCol="1" spcCol="0" rtlCol="0" fromWordArt="0" anchor="ctr" anchorCtr="0" forceAA="0" compatLnSpc="1">
            <a:prstTxWarp prst="textNoShape">
              <a:avLst/>
            </a:prstTxWarp>
            <a:noAutofit/>
          </a:bodyPr>
          <a:lstStyle/>
          <a:p>
            <a:pPr marL="0" marR="0" lvl="0" indent="0" algn="l" defTabSz="742662" rtl="0" eaLnBrk="1" fontAlgn="auto" latinLnBrk="0" hangingPunct="1">
              <a:lnSpc>
                <a:spcPct val="100000"/>
              </a:lnSpc>
              <a:spcBef>
                <a:spcPct val="100000"/>
              </a:spcBef>
              <a:spcAft>
                <a:spcPts val="0"/>
              </a:spcAft>
              <a:buClrTx/>
              <a:buSzTx/>
              <a:buFontTx/>
              <a:buNone/>
              <a:tabLst/>
              <a:defRPr/>
            </a:pPr>
            <a:r>
              <a:rPr kumimoji="0" lang="en-US" sz="853" b="1" i="0" u="none" strike="noStrike" kern="1200" cap="none" spc="0" normalizeH="0" baseline="0" noProof="0">
                <a:ln>
                  <a:noFill/>
                </a:ln>
                <a:solidFill>
                  <a:prstClr val="white"/>
                </a:solidFill>
                <a:effectLst/>
                <a:uLnTx/>
                <a:uFillTx/>
                <a:latin typeface="Segoe UI Light"/>
                <a:ea typeface="+mn-ea"/>
                <a:cs typeface="Calibri" panose="020F0502020204030204" pitchFamily="34" charset="0"/>
              </a:rPr>
              <a:t>4</a:t>
            </a:r>
          </a:p>
        </p:txBody>
      </p:sp>
      <p:sp>
        <p:nvSpPr>
          <p:cNvPr id="81" name="Oval 80">
            <a:extLst>
              <a:ext uri="{FF2B5EF4-FFF2-40B4-BE49-F238E27FC236}">
                <a16:creationId xmlns:a16="http://schemas.microsoft.com/office/drawing/2014/main" id="{9F9891A0-8878-42C1-983B-F80B2BD38F20}"/>
              </a:ext>
            </a:extLst>
          </p:cNvPr>
          <p:cNvSpPr/>
          <p:nvPr/>
        </p:nvSpPr>
        <p:spPr>
          <a:xfrm>
            <a:off x="545062" y="1924737"/>
            <a:ext cx="285297" cy="227307"/>
          </a:xfrm>
          <a:prstGeom prst="ellipse">
            <a:avLst/>
          </a:prstGeom>
          <a:solidFill>
            <a:srgbClr val="C00000"/>
          </a:solidFill>
          <a:ln w="28575">
            <a:solidFill>
              <a:schemeClr val="bg1"/>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37136" tIns="37136" rIns="37136" bIns="37136" numCol="1" spcCol="0" rtlCol="0" fromWordArt="0" anchor="ctr" anchorCtr="0" forceAA="0" compatLnSpc="1">
            <a:prstTxWarp prst="textNoShape">
              <a:avLst/>
            </a:prstTxWarp>
            <a:noAutofit/>
          </a:bodyPr>
          <a:lstStyle/>
          <a:p>
            <a:pPr marL="0" marR="0" lvl="0" indent="0" algn="l" defTabSz="742662" rtl="0" eaLnBrk="1" fontAlgn="auto" latinLnBrk="0" hangingPunct="1">
              <a:lnSpc>
                <a:spcPct val="100000"/>
              </a:lnSpc>
              <a:spcBef>
                <a:spcPct val="100000"/>
              </a:spcBef>
              <a:spcAft>
                <a:spcPts val="0"/>
              </a:spcAft>
              <a:buClrTx/>
              <a:buSzTx/>
              <a:buFontTx/>
              <a:buNone/>
              <a:tabLst/>
              <a:defRPr/>
            </a:pPr>
            <a:r>
              <a:rPr kumimoji="0" lang="en-US" sz="853" b="1" i="0" u="none" strike="noStrike" kern="1200" cap="none" spc="0" normalizeH="0" baseline="0" noProof="0">
                <a:ln>
                  <a:noFill/>
                </a:ln>
                <a:solidFill>
                  <a:prstClr val="white"/>
                </a:solidFill>
                <a:effectLst/>
                <a:uLnTx/>
                <a:uFillTx/>
                <a:latin typeface="Segoe UI Light"/>
                <a:ea typeface="+mn-ea"/>
                <a:cs typeface="Calibri" panose="020F0502020204030204" pitchFamily="34" charset="0"/>
              </a:rPr>
              <a:t>1</a:t>
            </a:r>
          </a:p>
        </p:txBody>
      </p:sp>
      <p:sp>
        <p:nvSpPr>
          <p:cNvPr id="93" name="Rectangle 92">
            <a:extLst>
              <a:ext uri="{FF2B5EF4-FFF2-40B4-BE49-F238E27FC236}">
                <a16:creationId xmlns:a16="http://schemas.microsoft.com/office/drawing/2014/main" id="{AA134E8D-CF13-423E-B7C6-4D660D08D936}"/>
              </a:ext>
            </a:extLst>
          </p:cNvPr>
          <p:cNvSpPr/>
          <p:nvPr/>
        </p:nvSpPr>
        <p:spPr>
          <a:xfrm>
            <a:off x="596541" y="3896896"/>
            <a:ext cx="2571076" cy="738664"/>
          </a:xfrm>
          <a:prstGeom prst="rect">
            <a:avLst/>
          </a:prstGeom>
        </p:spPr>
        <p:txBody>
          <a:bodyPr wrap="square">
            <a:spAutoFit/>
          </a:bodyPr>
          <a:lstStyle/>
          <a:p>
            <a:pPr marL="0" marR="0" lvl="0" indent="0" algn="ctr" defTabSz="74266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44E53"/>
                </a:solidFill>
                <a:effectLst/>
                <a:uLnTx/>
                <a:uFillTx/>
                <a:latin typeface="Segoe UI"/>
                <a:ea typeface="+mn-ea"/>
                <a:cs typeface="+mn-cs"/>
              </a:rPr>
              <a:t>Identified</a:t>
            </a:r>
            <a:r>
              <a:rPr kumimoji="0" lang="en-US" sz="1400" b="0" i="0" u="none" strike="noStrike" kern="1200" cap="none" spc="0" normalizeH="0" baseline="0" noProof="0">
                <a:ln>
                  <a:noFill/>
                </a:ln>
                <a:solidFill>
                  <a:srgbClr val="044E53"/>
                </a:solidFill>
                <a:effectLst/>
                <a:uLnTx/>
                <a:uFillTx/>
                <a:latin typeface="Segoe UI"/>
                <a:ea typeface="+mn-ea"/>
                <a:cs typeface="+mn-cs"/>
              </a:rPr>
              <a:t> up and coming </a:t>
            </a:r>
            <a:r>
              <a:rPr kumimoji="0" lang="en-US" sz="1400" b="1" i="0" u="none" strike="noStrike" kern="1200" cap="none" spc="0" normalizeH="0" baseline="0" noProof="0">
                <a:ln>
                  <a:noFill/>
                </a:ln>
                <a:solidFill>
                  <a:srgbClr val="044E53"/>
                </a:solidFill>
                <a:effectLst/>
                <a:uLnTx/>
                <a:uFillTx/>
                <a:latin typeface="Segoe UI"/>
                <a:ea typeface="+mn-ea"/>
                <a:cs typeface="+mn-cs"/>
              </a:rPr>
              <a:t>trends of interest </a:t>
            </a:r>
            <a:r>
              <a:rPr kumimoji="0" lang="en-US" sz="1400" b="0" i="0" u="none" strike="noStrike" kern="1200" cap="none" spc="0" normalizeH="0" baseline="0" noProof="0">
                <a:ln>
                  <a:noFill/>
                </a:ln>
                <a:solidFill>
                  <a:srgbClr val="044E53"/>
                </a:solidFill>
                <a:effectLst/>
                <a:uLnTx/>
                <a:uFillTx/>
                <a:latin typeface="Segoe UI"/>
                <a:ea typeface="+mn-ea"/>
                <a:cs typeface="+mn-cs"/>
              </a:rPr>
              <a:t>for CPG industry</a:t>
            </a:r>
          </a:p>
        </p:txBody>
      </p:sp>
      <p:sp>
        <p:nvSpPr>
          <p:cNvPr id="97" name="Rectangle 96">
            <a:extLst>
              <a:ext uri="{FF2B5EF4-FFF2-40B4-BE49-F238E27FC236}">
                <a16:creationId xmlns:a16="http://schemas.microsoft.com/office/drawing/2014/main" id="{3D05636B-53FA-4880-A8C9-8DBB2CE96B2A}"/>
              </a:ext>
            </a:extLst>
          </p:cNvPr>
          <p:cNvSpPr/>
          <p:nvPr/>
        </p:nvSpPr>
        <p:spPr>
          <a:xfrm>
            <a:off x="3359644" y="3906273"/>
            <a:ext cx="2571076" cy="954107"/>
          </a:xfrm>
          <a:prstGeom prst="rect">
            <a:avLst/>
          </a:prstGeom>
        </p:spPr>
        <p:txBody>
          <a:bodyPr wrap="square">
            <a:spAutoFit/>
          </a:bodyPr>
          <a:lstStyle/>
          <a:p>
            <a:pPr marL="0" marR="0" lvl="0" indent="0" algn="ctr" defTabSz="74266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44E53"/>
                </a:solidFill>
                <a:effectLst/>
                <a:uLnTx/>
                <a:uFillTx/>
                <a:latin typeface="Segoe UI"/>
                <a:ea typeface="+mn-ea"/>
                <a:cs typeface="+mn-cs"/>
              </a:rPr>
              <a:t>Prioritized ranking </a:t>
            </a:r>
            <a:r>
              <a:rPr kumimoji="0" lang="en-US" sz="1400" b="0" i="0" u="none" strike="noStrike" kern="1200" cap="none" spc="0" normalizeH="0" baseline="0" noProof="0">
                <a:ln>
                  <a:noFill/>
                </a:ln>
                <a:solidFill>
                  <a:srgbClr val="044E53"/>
                </a:solidFill>
                <a:effectLst/>
                <a:uLnTx/>
                <a:uFillTx/>
                <a:latin typeface="Segoe UI"/>
                <a:ea typeface="+mn-ea"/>
                <a:cs typeface="+mn-cs"/>
              </a:rPr>
              <a:t>of focus areas/trends to </a:t>
            </a:r>
            <a:r>
              <a:rPr kumimoji="0" lang="en-US" sz="1400" b="1" i="0" u="none" strike="noStrike" kern="1200" cap="none" spc="0" normalizeH="0" baseline="0" noProof="0">
                <a:ln>
                  <a:noFill/>
                </a:ln>
                <a:solidFill>
                  <a:srgbClr val="044E53"/>
                </a:solidFill>
                <a:effectLst/>
                <a:uLnTx/>
                <a:uFillTx/>
                <a:latin typeface="Segoe UI"/>
                <a:ea typeface="+mn-ea"/>
                <a:cs typeface="+mn-cs"/>
              </a:rPr>
              <a:t>understand</a:t>
            </a:r>
            <a:r>
              <a:rPr kumimoji="0" lang="en-US" sz="1400" b="0" i="0" u="none" strike="noStrike" kern="1200" cap="none" spc="0" normalizeH="0" baseline="0" noProof="0">
                <a:ln>
                  <a:noFill/>
                </a:ln>
                <a:solidFill>
                  <a:srgbClr val="044E53"/>
                </a:solidFill>
                <a:effectLst/>
                <a:uLnTx/>
                <a:uFillTx/>
                <a:latin typeface="Segoe UI"/>
                <a:ea typeface="+mn-ea"/>
                <a:cs typeface="+mn-cs"/>
              </a:rPr>
              <a:t> social media </a:t>
            </a:r>
            <a:r>
              <a:rPr kumimoji="0" lang="en-US" sz="1400" b="1" i="0" u="none" strike="noStrike" kern="1200" cap="none" spc="0" normalizeH="0" baseline="0" noProof="0">
                <a:ln>
                  <a:noFill/>
                </a:ln>
                <a:solidFill>
                  <a:srgbClr val="044E53"/>
                </a:solidFill>
                <a:effectLst/>
                <a:uLnTx/>
                <a:uFillTx/>
                <a:latin typeface="Segoe UI"/>
                <a:ea typeface="+mn-ea"/>
                <a:cs typeface="+mn-cs"/>
              </a:rPr>
              <a:t>viral events </a:t>
            </a:r>
            <a:r>
              <a:rPr kumimoji="0" lang="en-US" sz="1400" b="0" i="0" u="none" strike="noStrike" kern="1200" cap="none" spc="0" normalizeH="0" baseline="0" noProof="0">
                <a:ln>
                  <a:noFill/>
                </a:ln>
                <a:solidFill>
                  <a:srgbClr val="044E53"/>
                </a:solidFill>
                <a:effectLst/>
                <a:uLnTx/>
                <a:uFillTx/>
                <a:latin typeface="Segoe UI"/>
                <a:ea typeface="+mn-ea"/>
                <a:cs typeface="+mn-cs"/>
              </a:rPr>
              <a:t>and </a:t>
            </a:r>
            <a:r>
              <a:rPr kumimoji="0" lang="en-US" sz="1400" b="1" i="0" u="none" strike="noStrike" kern="1200" cap="none" spc="0" normalizeH="0" baseline="0" noProof="0">
                <a:ln>
                  <a:noFill/>
                </a:ln>
                <a:solidFill>
                  <a:srgbClr val="044E53"/>
                </a:solidFill>
                <a:effectLst/>
                <a:uLnTx/>
                <a:uFillTx/>
                <a:latin typeface="Segoe UI"/>
                <a:ea typeface="+mn-ea"/>
                <a:cs typeface="+mn-cs"/>
              </a:rPr>
              <a:t>sentiment analysis</a:t>
            </a:r>
            <a:endParaRPr kumimoji="0" lang="en-US" sz="1400" b="1" i="0" u="none" strike="noStrike" kern="1200" cap="none" spc="0" normalizeH="0" baseline="0" noProof="0">
              <a:ln>
                <a:noFill/>
              </a:ln>
              <a:solidFill>
                <a:srgbClr val="800000"/>
              </a:solidFill>
              <a:effectLst/>
              <a:uLnTx/>
              <a:uFillTx/>
              <a:latin typeface="Segoe UI"/>
              <a:ea typeface="+mn-ea"/>
              <a:cs typeface="+mn-cs"/>
            </a:endParaRPr>
          </a:p>
        </p:txBody>
      </p:sp>
      <p:sp>
        <p:nvSpPr>
          <p:cNvPr id="100" name="Rectangle 99">
            <a:extLst>
              <a:ext uri="{FF2B5EF4-FFF2-40B4-BE49-F238E27FC236}">
                <a16:creationId xmlns:a16="http://schemas.microsoft.com/office/drawing/2014/main" id="{35F5A5B3-60D9-4467-AD1E-694A73C125F4}"/>
              </a:ext>
            </a:extLst>
          </p:cNvPr>
          <p:cNvSpPr/>
          <p:nvPr/>
        </p:nvSpPr>
        <p:spPr>
          <a:xfrm>
            <a:off x="6123409" y="3901205"/>
            <a:ext cx="2953559" cy="954107"/>
          </a:xfrm>
          <a:prstGeom prst="rect">
            <a:avLst/>
          </a:prstGeom>
        </p:spPr>
        <p:txBody>
          <a:bodyPr wrap="square">
            <a:spAutoFit/>
          </a:bodyPr>
          <a:lstStyle/>
          <a:p>
            <a:pPr marL="0" marR="0" lvl="0" indent="0" algn="ctr" defTabSz="74266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44E53"/>
                </a:solidFill>
                <a:effectLst/>
                <a:uLnTx/>
                <a:uFillTx/>
                <a:latin typeface="Segoe UI"/>
                <a:ea typeface="+mn-ea"/>
                <a:cs typeface="+mn-cs"/>
              </a:rPr>
              <a:t>Built a predictive framework </a:t>
            </a:r>
            <a:r>
              <a:rPr kumimoji="0" lang="en-US" sz="1400" b="0" i="0" u="none" strike="noStrike" kern="1200" cap="none" spc="0" normalizeH="0" baseline="0" noProof="0">
                <a:ln>
                  <a:noFill/>
                </a:ln>
                <a:solidFill>
                  <a:srgbClr val="044E53"/>
                </a:solidFill>
                <a:effectLst/>
                <a:uLnTx/>
                <a:uFillTx/>
                <a:latin typeface="Segoe UI"/>
                <a:ea typeface="+mn-ea"/>
                <a:cs typeface="+mn-cs"/>
              </a:rPr>
              <a:t>to provide </a:t>
            </a:r>
            <a:r>
              <a:rPr kumimoji="0" lang="en-US" sz="1400" b="1" i="0" u="none" strike="noStrike" kern="1200" cap="none" spc="0" normalizeH="0" baseline="0" noProof="0">
                <a:ln>
                  <a:noFill/>
                </a:ln>
                <a:solidFill>
                  <a:srgbClr val="044E53"/>
                </a:solidFill>
                <a:effectLst/>
                <a:uLnTx/>
                <a:uFillTx/>
                <a:latin typeface="Segoe UI"/>
                <a:ea typeface="+mn-ea"/>
                <a:cs typeface="+mn-cs"/>
              </a:rPr>
              <a:t>insights into trend life-stages </a:t>
            </a:r>
            <a:r>
              <a:rPr kumimoji="0" lang="en-US" sz="1400" b="0" i="0" u="none" strike="noStrike" kern="1200" cap="none" spc="0" normalizeH="0" baseline="0" noProof="0">
                <a:ln>
                  <a:noFill/>
                </a:ln>
                <a:solidFill>
                  <a:srgbClr val="044E53"/>
                </a:solidFill>
                <a:effectLst/>
                <a:uLnTx/>
                <a:uFillTx/>
                <a:latin typeface="Segoe UI"/>
                <a:ea typeface="+mn-ea"/>
                <a:cs typeface="+mn-cs"/>
              </a:rPr>
              <a:t>and upcoming trends to understand </a:t>
            </a:r>
            <a:r>
              <a:rPr kumimoji="0" lang="en-US" sz="1400" b="1" i="0" u="none" strike="noStrike" kern="1200" cap="none" spc="0" normalizeH="0" baseline="0" noProof="0">
                <a:ln>
                  <a:noFill/>
                </a:ln>
                <a:solidFill>
                  <a:srgbClr val="044E53"/>
                </a:solidFill>
                <a:effectLst/>
                <a:uLnTx/>
                <a:uFillTx/>
                <a:latin typeface="Segoe UI"/>
                <a:ea typeface="+mn-ea"/>
                <a:cs typeface="+mn-cs"/>
              </a:rPr>
              <a:t>market potential</a:t>
            </a:r>
            <a:endParaRPr kumimoji="0" lang="en-US" sz="1400" b="1" i="0" u="none" strike="noStrike" kern="1200" cap="none" spc="0" normalizeH="0" baseline="0" noProof="0">
              <a:ln>
                <a:noFill/>
              </a:ln>
              <a:solidFill>
                <a:srgbClr val="800000"/>
              </a:solidFill>
              <a:effectLst/>
              <a:uLnTx/>
              <a:uFillTx/>
              <a:latin typeface="Segoe UI"/>
              <a:ea typeface="+mn-ea"/>
              <a:cs typeface="+mn-cs"/>
            </a:endParaRPr>
          </a:p>
        </p:txBody>
      </p:sp>
      <p:sp>
        <p:nvSpPr>
          <p:cNvPr id="102" name="Rectangle 101">
            <a:extLst>
              <a:ext uri="{FF2B5EF4-FFF2-40B4-BE49-F238E27FC236}">
                <a16:creationId xmlns:a16="http://schemas.microsoft.com/office/drawing/2014/main" id="{FC73C347-A019-45E3-B334-025DED6D7DFC}"/>
              </a:ext>
            </a:extLst>
          </p:cNvPr>
          <p:cNvSpPr/>
          <p:nvPr/>
        </p:nvSpPr>
        <p:spPr>
          <a:xfrm>
            <a:off x="9143930" y="3906273"/>
            <a:ext cx="2787379" cy="1200329"/>
          </a:xfrm>
          <a:prstGeom prst="rect">
            <a:avLst/>
          </a:prstGeom>
        </p:spPr>
        <p:txBody>
          <a:bodyPr wrap="square">
            <a:spAutoFit/>
          </a:bodyPr>
          <a:lstStyle/>
          <a:p>
            <a:pPr marL="0" marR="0" lvl="0" indent="0" algn="ctr" defTabSz="74266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44E53"/>
                </a:solidFill>
                <a:effectLst/>
                <a:uLnTx/>
                <a:uFillTx/>
                <a:latin typeface="Segoe UI"/>
                <a:ea typeface="+mn-ea"/>
                <a:cs typeface="+mn-cs"/>
              </a:rPr>
              <a:t>Higher level of </a:t>
            </a:r>
            <a:r>
              <a:rPr kumimoji="0" lang="en-US" sz="1400" b="1" i="0" u="none" strike="noStrike" kern="1200" cap="none" spc="0" normalizeH="0" baseline="0" noProof="0">
                <a:ln>
                  <a:noFill/>
                </a:ln>
                <a:solidFill>
                  <a:srgbClr val="044E53"/>
                </a:solidFill>
                <a:effectLst/>
                <a:uLnTx/>
                <a:uFillTx/>
                <a:latin typeface="Segoe UI"/>
                <a:ea typeface="+mn-ea"/>
                <a:cs typeface="+mn-cs"/>
              </a:rPr>
              <a:t>future trend prediction</a:t>
            </a:r>
            <a:r>
              <a:rPr kumimoji="0" lang="en-US" sz="1400" b="0" i="0" u="none" strike="noStrike" kern="1200" cap="none" spc="0" normalizeH="0" baseline="0" noProof="0">
                <a:ln>
                  <a:noFill/>
                </a:ln>
                <a:solidFill>
                  <a:srgbClr val="044E53"/>
                </a:solidFill>
                <a:effectLst/>
                <a:uLnTx/>
                <a:uFillTx/>
                <a:latin typeface="Segoe UI"/>
                <a:ea typeface="+mn-ea"/>
                <a:cs typeface="+mn-cs"/>
              </a:rPr>
              <a:t>, </a:t>
            </a:r>
            <a:r>
              <a:rPr kumimoji="0" lang="en-US" sz="1400" b="1" i="0" u="none" strike="noStrike" kern="1200" cap="none" spc="0" normalizeH="0" baseline="0" noProof="0">
                <a:ln>
                  <a:noFill/>
                </a:ln>
                <a:solidFill>
                  <a:srgbClr val="044E53"/>
                </a:solidFill>
                <a:effectLst/>
                <a:uLnTx/>
                <a:uFillTx/>
                <a:latin typeface="Segoe UI"/>
                <a:ea typeface="+mn-ea"/>
                <a:cs typeface="+mn-cs"/>
              </a:rPr>
              <a:t>customer engagement </a:t>
            </a:r>
            <a:r>
              <a:rPr kumimoji="0" lang="en-US" sz="1400" b="0" i="0" u="none" strike="noStrike" kern="1200" cap="none" spc="0" normalizeH="0" baseline="0" noProof="0">
                <a:ln>
                  <a:noFill/>
                </a:ln>
                <a:solidFill>
                  <a:srgbClr val="044E53"/>
                </a:solidFill>
                <a:effectLst/>
                <a:uLnTx/>
                <a:uFillTx/>
                <a:latin typeface="Segoe UI"/>
                <a:ea typeface="+mn-ea"/>
                <a:cs typeface="+mn-cs"/>
              </a:rPr>
              <a:t>and </a:t>
            </a:r>
            <a:r>
              <a:rPr kumimoji="0" lang="en-US" sz="1400" b="1" i="0" u="none" strike="noStrike" kern="1200" cap="none" spc="0" normalizeH="0" baseline="0" noProof="0">
                <a:ln>
                  <a:noFill/>
                </a:ln>
                <a:solidFill>
                  <a:srgbClr val="044E53"/>
                </a:solidFill>
                <a:effectLst/>
                <a:uLnTx/>
                <a:uFillTx/>
                <a:latin typeface="Segoe UI"/>
                <a:ea typeface="+mn-ea"/>
                <a:cs typeface="+mn-cs"/>
              </a:rPr>
              <a:t>revenue prediction </a:t>
            </a:r>
            <a:r>
              <a:rPr kumimoji="0" lang="en-US" sz="1400" i="0" u="none" strike="noStrike" kern="1200" cap="none" spc="0" normalizeH="0" baseline="0" noProof="0">
                <a:ln>
                  <a:noFill/>
                </a:ln>
                <a:solidFill>
                  <a:srgbClr val="044E53"/>
                </a:solidFill>
                <a:effectLst/>
                <a:uLnTx/>
                <a:uFillTx/>
                <a:latin typeface="Segoe UI"/>
                <a:ea typeface="+mn-ea"/>
                <a:cs typeface="+mn-cs"/>
              </a:rPr>
              <a:t>for the selected trend</a:t>
            </a:r>
            <a:endParaRPr kumimoji="0" lang="en-US" sz="1400" b="1" i="0" u="none" strike="noStrike" kern="1200" cap="none" spc="0" normalizeH="0" baseline="0" noProof="0">
              <a:ln>
                <a:noFill/>
              </a:ln>
              <a:solidFill>
                <a:srgbClr val="044E53"/>
              </a:solidFill>
              <a:effectLst/>
              <a:uLnTx/>
              <a:uFillTx/>
              <a:latin typeface="Segoe UI"/>
              <a:ea typeface="+mn-ea"/>
              <a:cs typeface="+mn-cs"/>
            </a:endParaRPr>
          </a:p>
          <a:p>
            <a:pPr marL="0" marR="0" lvl="0" indent="0" algn="l" defTabSz="742662"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800000"/>
              </a:solidFill>
              <a:effectLst/>
              <a:uLnTx/>
              <a:uFillTx/>
              <a:latin typeface="Segoe UI"/>
              <a:ea typeface="+mn-ea"/>
              <a:cs typeface="+mn-cs"/>
            </a:endParaRPr>
          </a:p>
        </p:txBody>
      </p:sp>
      <p:cxnSp>
        <p:nvCxnSpPr>
          <p:cNvPr id="95" name="Straight Connector 94">
            <a:extLst>
              <a:ext uri="{FF2B5EF4-FFF2-40B4-BE49-F238E27FC236}">
                <a16:creationId xmlns:a16="http://schemas.microsoft.com/office/drawing/2014/main" id="{EB425673-0A81-4AB8-8F8D-3CDA2B043291}"/>
              </a:ext>
            </a:extLst>
          </p:cNvPr>
          <p:cNvCxnSpPr/>
          <p:nvPr/>
        </p:nvCxnSpPr>
        <p:spPr>
          <a:xfrm>
            <a:off x="850794" y="3698994"/>
            <a:ext cx="2055081" cy="0"/>
          </a:xfrm>
          <a:prstGeom prst="line">
            <a:avLst/>
          </a:prstGeom>
          <a:ln w="3810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CDD694A-3C19-4664-9180-AD365255A202}"/>
              </a:ext>
            </a:extLst>
          </p:cNvPr>
          <p:cNvCxnSpPr/>
          <p:nvPr/>
        </p:nvCxnSpPr>
        <p:spPr>
          <a:xfrm>
            <a:off x="6551969" y="3697411"/>
            <a:ext cx="2055081" cy="0"/>
          </a:xfrm>
          <a:prstGeom prst="line">
            <a:avLst/>
          </a:prstGeom>
          <a:ln w="3810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F00E66A2-633A-41C4-AE6A-4662263B24CC}"/>
              </a:ext>
            </a:extLst>
          </p:cNvPr>
          <p:cNvCxnSpPr/>
          <p:nvPr/>
        </p:nvCxnSpPr>
        <p:spPr>
          <a:xfrm>
            <a:off x="9519952" y="3698994"/>
            <a:ext cx="2055081" cy="0"/>
          </a:xfrm>
          <a:prstGeom prst="line">
            <a:avLst/>
          </a:prstGeom>
          <a:ln w="3810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E73ABCF-3A60-4C93-803F-A5D2008D238A}"/>
              </a:ext>
            </a:extLst>
          </p:cNvPr>
          <p:cNvCxnSpPr/>
          <p:nvPr/>
        </p:nvCxnSpPr>
        <p:spPr>
          <a:xfrm>
            <a:off x="3632215" y="3698994"/>
            <a:ext cx="2055081" cy="0"/>
          </a:xfrm>
          <a:prstGeom prst="line">
            <a:avLst/>
          </a:prstGeom>
          <a:ln w="3810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pic>
        <p:nvPicPr>
          <p:cNvPr id="15364" name="Picture 4" descr="Knowledge Sharing icon">
            <a:extLst>
              <a:ext uri="{FF2B5EF4-FFF2-40B4-BE49-F238E27FC236}">
                <a16:creationId xmlns:a16="http://schemas.microsoft.com/office/drawing/2014/main" id="{6C1657D4-42BC-4C03-81E5-DBA1BE6E80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14478" y="2572207"/>
            <a:ext cx="928886" cy="928886"/>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Line Chart icon">
            <a:extLst>
              <a:ext uri="{FF2B5EF4-FFF2-40B4-BE49-F238E27FC236}">
                <a16:creationId xmlns:a16="http://schemas.microsoft.com/office/drawing/2014/main" id="{41AF1271-2D42-40E5-939D-1870DB9F801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41331" y="2464844"/>
            <a:ext cx="1117717" cy="1117717"/>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Reading icon">
            <a:extLst>
              <a:ext uri="{FF2B5EF4-FFF2-40B4-BE49-F238E27FC236}">
                <a16:creationId xmlns:a16="http://schemas.microsoft.com/office/drawing/2014/main" id="{1C019BD9-F287-47BF-A998-E7F8141617B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61919" y="2542130"/>
            <a:ext cx="1000386" cy="1000386"/>
          </a:xfrm>
          <a:prstGeom prst="rect">
            <a:avLst/>
          </a:prstGeom>
          <a:noFill/>
          <a:extLst>
            <a:ext uri="{909E8E84-426E-40DD-AFC4-6F175D3DCCD1}">
              <a14:hiddenFill xmlns:a14="http://schemas.microsoft.com/office/drawing/2010/main">
                <a:solidFill>
                  <a:srgbClr val="FFFFFF"/>
                </a:solidFill>
              </a14:hiddenFill>
            </a:ext>
          </a:extLst>
        </p:spPr>
      </p:pic>
      <p:pic>
        <p:nvPicPr>
          <p:cNvPr id="15370" name="Picture 10" descr="Search icon">
            <a:extLst>
              <a:ext uri="{FF2B5EF4-FFF2-40B4-BE49-F238E27FC236}">
                <a16:creationId xmlns:a16="http://schemas.microsoft.com/office/drawing/2014/main" id="{76B4C24D-5E6D-41F0-AA6C-9698F8EFEC4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17901" y="2534226"/>
            <a:ext cx="966867" cy="966867"/>
          </a:xfrm>
          <a:prstGeom prst="rect">
            <a:avLst/>
          </a:prstGeom>
          <a:noFill/>
          <a:extLst>
            <a:ext uri="{909E8E84-426E-40DD-AFC4-6F175D3DCCD1}">
              <a14:hiddenFill xmlns:a14="http://schemas.microsoft.com/office/drawing/2010/main">
                <a:solidFill>
                  <a:srgbClr val="FFFFFF"/>
                </a:solidFill>
              </a14:hiddenFill>
            </a:ext>
          </a:extLst>
        </p:spPr>
      </p:pic>
      <p:cxnSp>
        <p:nvCxnSpPr>
          <p:cNvPr id="105" name="Straight Connector 104">
            <a:extLst>
              <a:ext uri="{FF2B5EF4-FFF2-40B4-BE49-F238E27FC236}">
                <a16:creationId xmlns:a16="http://schemas.microsoft.com/office/drawing/2014/main" id="{06F12E3E-2592-428A-ADBA-8AF87DD1A2A7}"/>
              </a:ext>
            </a:extLst>
          </p:cNvPr>
          <p:cNvCxnSpPr>
            <a:cxnSpLocks/>
          </p:cNvCxnSpPr>
          <p:nvPr/>
        </p:nvCxnSpPr>
        <p:spPr>
          <a:xfrm>
            <a:off x="3290203" y="2944835"/>
            <a:ext cx="0" cy="170211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AEAA91C-0859-4DB9-997B-4ACE1A7880E3}"/>
              </a:ext>
            </a:extLst>
          </p:cNvPr>
          <p:cNvCxnSpPr>
            <a:cxnSpLocks/>
          </p:cNvCxnSpPr>
          <p:nvPr/>
        </p:nvCxnSpPr>
        <p:spPr>
          <a:xfrm>
            <a:off x="6105794" y="2958392"/>
            <a:ext cx="0" cy="170211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74CD3540-A733-4C50-9A10-BD64D469C542}"/>
              </a:ext>
            </a:extLst>
          </p:cNvPr>
          <p:cNvCxnSpPr>
            <a:cxnSpLocks/>
          </p:cNvCxnSpPr>
          <p:nvPr/>
        </p:nvCxnSpPr>
        <p:spPr>
          <a:xfrm>
            <a:off x="9110449" y="2958392"/>
            <a:ext cx="0" cy="170211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47248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6C0D06D-C530-485F-90BB-E3FB76D98BA2}"/>
              </a:ext>
            </a:extLst>
          </p:cNvPr>
          <p:cNvSpPr/>
          <p:nvPr/>
        </p:nvSpPr>
        <p:spPr>
          <a:xfrm>
            <a:off x="501669" y="2081215"/>
            <a:ext cx="11443612" cy="2943219"/>
          </a:xfrm>
          <a:prstGeom prst="rect">
            <a:avLst/>
          </a:prstGeom>
          <a:noFill/>
          <a:ln w="190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 name="Text Placeholder 1">
            <a:extLst>
              <a:ext uri="{FF2B5EF4-FFF2-40B4-BE49-F238E27FC236}">
                <a16:creationId xmlns:a16="http://schemas.microsoft.com/office/drawing/2014/main" id="{0087AD41-7DC7-4B91-BB9C-F11E7EA09E03}"/>
              </a:ext>
            </a:extLst>
          </p:cNvPr>
          <p:cNvSpPr txBox="1">
            <a:spLocks/>
          </p:cNvSpPr>
          <p:nvPr/>
        </p:nvSpPr>
        <p:spPr>
          <a:xfrm>
            <a:off x="830359" y="-161766"/>
            <a:ext cx="11250537" cy="91440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44E53">
                    <a:lumMod val="90000"/>
                    <a:lumOff val="10000"/>
                  </a:srgbClr>
                </a:solidFill>
                <a:effectLst/>
                <a:uLnTx/>
                <a:uFillTx/>
                <a:latin typeface="Segoe UI Semilight"/>
                <a:ea typeface="+mn-ea"/>
                <a:cs typeface="+mn-cs"/>
              </a:rPr>
              <a:t>Identifying Social Media Influencers</a:t>
            </a:r>
          </a:p>
        </p:txBody>
      </p:sp>
      <p:sp>
        <p:nvSpPr>
          <p:cNvPr id="64" name="Rectangle 63">
            <a:extLst>
              <a:ext uri="{FF2B5EF4-FFF2-40B4-BE49-F238E27FC236}">
                <a16:creationId xmlns:a16="http://schemas.microsoft.com/office/drawing/2014/main" id="{931B2CC9-D918-481C-9118-8EE23534E741}"/>
              </a:ext>
            </a:extLst>
          </p:cNvPr>
          <p:cNvSpPr/>
          <p:nvPr/>
        </p:nvSpPr>
        <p:spPr>
          <a:xfrm>
            <a:off x="501672" y="730426"/>
            <a:ext cx="5564581" cy="116859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6" name="Rectangle 65">
            <a:extLst>
              <a:ext uri="{FF2B5EF4-FFF2-40B4-BE49-F238E27FC236}">
                <a16:creationId xmlns:a16="http://schemas.microsoft.com/office/drawing/2014/main" id="{02C826A0-ACAF-4D22-8249-8129AA4BB9AD}"/>
              </a:ext>
            </a:extLst>
          </p:cNvPr>
          <p:cNvSpPr/>
          <p:nvPr/>
        </p:nvSpPr>
        <p:spPr>
          <a:xfrm>
            <a:off x="6380708" y="730426"/>
            <a:ext cx="5564581" cy="116859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7" name="Rectangle 66">
            <a:extLst>
              <a:ext uri="{FF2B5EF4-FFF2-40B4-BE49-F238E27FC236}">
                <a16:creationId xmlns:a16="http://schemas.microsoft.com/office/drawing/2014/main" id="{34820BEF-69EB-45E2-8CF1-958E6E1853F4}"/>
              </a:ext>
            </a:extLst>
          </p:cNvPr>
          <p:cNvSpPr/>
          <p:nvPr/>
        </p:nvSpPr>
        <p:spPr>
          <a:xfrm>
            <a:off x="834473" y="781690"/>
            <a:ext cx="2571076" cy="338554"/>
          </a:xfrm>
          <a:prstGeom prst="rect">
            <a:avLst/>
          </a:prstGeom>
        </p:spPr>
        <p:txBody>
          <a:bodyPr wrap="square">
            <a:spAutoFit/>
          </a:bodyPr>
          <a:lstStyle/>
          <a:p>
            <a:pPr marL="0" marR="0" lvl="0" indent="0" algn="l" defTabSz="74266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33C0B"/>
                </a:solidFill>
                <a:effectLst/>
                <a:uLnTx/>
                <a:uFillTx/>
                <a:latin typeface="Segoe UI"/>
                <a:ea typeface="+mn-ea"/>
                <a:cs typeface="+mn-cs"/>
              </a:rPr>
              <a:t>Social Media Analytics:</a:t>
            </a:r>
          </a:p>
        </p:txBody>
      </p:sp>
      <p:sp>
        <p:nvSpPr>
          <p:cNvPr id="68" name="Rectangle 67">
            <a:extLst>
              <a:ext uri="{FF2B5EF4-FFF2-40B4-BE49-F238E27FC236}">
                <a16:creationId xmlns:a16="http://schemas.microsoft.com/office/drawing/2014/main" id="{B4366A41-46EF-4763-AD96-C2A6777E8BAB}"/>
              </a:ext>
            </a:extLst>
          </p:cNvPr>
          <p:cNvSpPr/>
          <p:nvPr/>
        </p:nvSpPr>
        <p:spPr>
          <a:xfrm>
            <a:off x="834473" y="1083136"/>
            <a:ext cx="5172213" cy="600164"/>
          </a:xfrm>
          <a:prstGeom prst="rect">
            <a:avLst/>
          </a:prstGeom>
        </p:spPr>
        <p:txBody>
          <a:bodyPr wrap="square">
            <a:spAutoFit/>
          </a:bodyPr>
          <a:lstStyle/>
          <a:p>
            <a:pPr marL="139249" marR="0" lvl="0" indent="-139249" algn="l" defTabSz="74266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44E53"/>
                </a:solidFill>
                <a:effectLst/>
                <a:uLnTx/>
                <a:uFillTx/>
                <a:latin typeface="Segoe UI"/>
                <a:ea typeface="+mn-ea"/>
                <a:cs typeface="+mn-cs"/>
              </a:rPr>
              <a:t>The process of gathering and analyzing data from social networks such as Facebook, Instagram, and Twitter to enable informed and insightful decision making</a:t>
            </a:r>
          </a:p>
        </p:txBody>
      </p:sp>
      <p:sp>
        <p:nvSpPr>
          <p:cNvPr id="69" name="Rectangle 68">
            <a:extLst>
              <a:ext uri="{FF2B5EF4-FFF2-40B4-BE49-F238E27FC236}">
                <a16:creationId xmlns:a16="http://schemas.microsoft.com/office/drawing/2014/main" id="{A6D20B9D-8EAF-4E2F-9E2D-A1E8B452A465}"/>
              </a:ext>
            </a:extLst>
          </p:cNvPr>
          <p:cNvSpPr/>
          <p:nvPr/>
        </p:nvSpPr>
        <p:spPr>
          <a:xfrm>
            <a:off x="6836214" y="769976"/>
            <a:ext cx="4107150" cy="338554"/>
          </a:xfrm>
          <a:prstGeom prst="rect">
            <a:avLst/>
          </a:prstGeom>
        </p:spPr>
        <p:txBody>
          <a:bodyPr wrap="square">
            <a:spAutoFit/>
          </a:bodyPr>
          <a:lstStyle/>
          <a:p>
            <a:pPr marL="0" marR="0" lvl="0" indent="0" algn="l" defTabSz="74266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33C0B"/>
                </a:solidFill>
                <a:effectLst/>
                <a:uLnTx/>
                <a:uFillTx/>
                <a:latin typeface="Segoe UI"/>
                <a:ea typeface="+mn-ea"/>
                <a:cs typeface="+mn-cs"/>
              </a:rPr>
              <a:t>How was it implemented at Mu Sigma:</a:t>
            </a:r>
          </a:p>
        </p:txBody>
      </p:sp>
      <p:sp>
        <p:nvSpPr>
          <p:cNvPr id="70" name="Rectangle 69">
            <a:extLst>
              <a:ext uri="{FF2B5EF4-FFF2-40B4-BE49-F238E27FC236}">
                <a16:creationId xmlns:a16="http://schemas.microsoft.com/office/drawing/2014/main" id="{7EABEC0D-D734-44C8-910C-218011AFE708}"/>
              </a:ext>
            </a:extLst>
          </p:cNvPr>
          <p:cNvSpPr/>
          <p:nvPr/>
        </p:nvSpPr>
        <p:spPr>
          <a:xfrm>
            <a:off x="6836214" y="1071422"/>
            <a:ext cx="5172213" cy="600164"/>
          </a:xfrm>
          <a:prstGeom prst="rect">
            <a:avLst/>
          </a:prstGeom>
        </p:spPr>
        <p:txBody>
          <a:bodyPr wrap="square">
            <a:spAutoFit/>
          </a:bodyPr>
          <a:lstStyle/>
          <a:p>
            <a:pPr marL="139249" marR="0" lvl="0" indent="-139249" algn="l" defTabSz="74266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44E53"/>
                </a:solidFill>
                <a:effectLst/>
                <a:uLnTx/>
                <a:uFillTx/>
                <a:latin typeface="Segoe UI"/>
                <a:ea typeface="+mn-ea"/>
                <a:cs typeface="+mn-cs"/>
              </a:rPr>
              <a:t>Mu Sigma helped the </a:t>
            </a:r>
            <a:r>
              <a:rPr kumimoji="0" lang="en-US" sz="1100" b="0" i="0" u="none" strike="noStrike" kern="1200" cap="none" spc="0" normalizeH="0" baseline="0" noProof="0">
                <a:ln>
                  <a:noFill/>
                </a:ln>
                <a:solidFill>
                  <a:srgbClr val="044E53"/>
                </a:solidFill>
                <a:effectLst/>
                <a:uLnTx/>
                <a:uFillTx/>
                <a:latin typeface="Segoe UI Semilight"/>
                <a:ea typeface="+mn-ea"/>
                <a:cs typeface="+mn-cs"/>
              </a:rPr>
              <a:t>client identify key influencers who can become brand advocates for a new product to be launched</a:t>
            </a:r>
          </a:p>
          <a:p>
            <a:pPr marL="0" marR="0" lvl="0" indent="0" algn="l" defTabSz="74266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44E53"/>
              </a:solidFill>
              <a:effectLst/>
              <a:uLnTx/>
              <a:uFillTx/>
              <a:latin typeface="Segoe UI"/>
              <a:ea typeface="+mn-ea"/>
              <a:cs typeface="+mn-cs"/>
            </a:endParaRPr>
          </a:p>
        </p:txBody>
      </p:sp>
      <p:sp>
        <p:nvSpPr>
          <p:cNvPr id="72" name="Oval 71">
            <a:extLst>
              <a:ext uri="{FF2B5EF4-FFF2-40B4-BE49-F238E27FC236}">
                <a16:creationId xmlns:a16="http://schemas.microsoft.com/office/drawing/2014/main" id="{45B636FA-C803-431F-9AC2-F8D360ACAA40}"/>
              </a:ext>
            </a:extLst>
          </p:cNvPr>
          <p:cNvSpPr/>
          <p:nvPr/>
        </p:nvSpPr>
        <p:spPr>
          <a:xfrm>
            <a:off x="6185243" y="483787"/>
            <a:ext cx="650971" cy="676917"/>
          </a:xfrm>
          <a:prstGeom prst="ellipse">
            <a:avLst/>
          </a:prstGeom>
          <a:ln w="38100">
            <a:solidFill>
              <a:srgbClr val="833C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3" name="Oval 72">
            <a:extLst>
              <a:ext uri="{FF2B5EF4-FFF2-40B4-BE49-F238E27FC236}">
                <a16:creationId xmlns:a16="http://schemas.microsoft.com/office/drawing/2014/main" id="{808D7216-184A-423A-985E-4BB6BD1E55D8}"/>
              </a:ext>
            </a:extLst>
          </p:cNvPr>
          <p:cNvSpPr/>
          <p:nvPr/>
        </p:nvSpPr>
        <p:spPr>
          <a:xfrm>
            <a:off x="190360" y="503393"/>
            <a:ext cx="650971" cy="676917"/>
          </a:xfrm>
          <a:prstGeom prst="ellipse">
            <a:avLst/>
          </a:prstGeom>
          <a:ln w="28575">
            <a:solidFill>
              <a:srgbClr val="833C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75" name="Graphic 74" descr="Programmer">
            <a:extLst>
              <a:ext uri="{FF2B5EF4-FFF2-40B4-BE49-F238E27FC236}">
                <a16:creationId xmlns:a16="http://schemas.microsoft.com/office/drawing/2014/main" id="{7C8BA169-8C06-4D11-B481-C8AFCC7C4F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05298" y="467228"/>
            <a:ext cx="594886" cy="594886"/>
          </a:xfrm>
          <a:prstGeom prst="rect">
            <a:avLst/>
          </a:prstGeom>
        </p:spPr>
      </p:pic>
      <p:pic>
        <p:nvPicPr>
          <p:cNvPr id="77" name="Graphic 76" descr="Ethernet">
            <a:extLst>
              <a:ext uri="{FF2B5EF4-FFF2-40B4-BE49-F238E27FC236}">
                <a16:creationId xmlns:a16="http://schemas.microsoft.com/office/drawing/2014/main" id="{E31F6FC1-7D71-49FA-B2F9-583F68BCB6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0143" y="546802"/>
            <a:ext cx="650971" cy="650971"/>
          </a:xfrm>
          <a:prstGeom prst="rect">
            <a:avLst/>
          </a:prstGeom>
        </p:spPr>
      </p:pic>
      <p:sp>
        <p:nvSpPr>
          <p:cNvPr id="78" name="Rectangle 77">
            <a:extLst>
              <a:ext uri="{FF2B5EF4-FFF2-40B4-BE49-F238E27FC236}">
                <a16:creationId xmlns:a16="http://schemas.microsoft.com/office/drawing/2014/main" id="{C2795AC1-98F2-44D0-B1C8-E74A3E86F8BB}"/>
              </a:ext>
            </a:extLst>
          </p:cNvPr>
          <p:cNvSpPr/>
          <p:nvPr/>
        </p:nvSpPr>
        <p:spPr>
          <a:xfrm>
            <a:off x="501671" y="5143838"/>
            <a:ext cx="11443611" cy="116736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9" name="Rectangle 78">
            <a:extLst>
              <a:ext uri="{FF2B5EF4-FFF2-40B4-BE49-F238E27FC236}">
                <a16:creationId xmlns:a16="http://schemas.microsoft.com/office/drawing/2014/main" id="{C004AE29-5AFF-4632-B512-F3C93B183627}"/>
              </a:ext>
            </a:extLst>
          </p:cNvPr>
          <p:cNvSpPr/>
          <p:nvPr/>
        </p:nvSpPr>
        <p:spPr>
          <a:xfrm>
            <a:off x="659760" y="5207385"/>
            <a:ext cx="11030569" cy="584775"/>
          </a:xfrm>
          <a:prstGeom prst="rect">
            <a:avLst/>
          </a:prstGeom>
        </p:spPr>
        <p:txBody>
          <a:bodyPr wrap="square">
            <a:spAutoFit/>
          </a:bodyPr>
          <a:lstStyle/>
          <a:p>
            <a:pPr defTabSz="742662">
              <a:defRPr/>
            </a:pPr>
            <a:r>
              <a:rPr kumimoji="0" lang="en-US" sz="1600" b="1" i="0" u="none" strike="noStrike" kern="1200" cap="none" spc="0" normalizeH="0" baseline="0" noProof="0">
                <a:ln>
                  <a:noFill/>
                </a:ln>
                <a:solidFill>
                  <a:srgbClr val="833C0B"/>
                </a:solidFill>
                <a:effectLst/>
                <a:uLnTx/>
                <a:uFillTx/>
                <a:latin typeface="Segoe UI"/>
                <a:ea typeface="+mn-ea"/>
                <a:cs typeface="+mn-cs"/>
              </a:rPr>
              <a:t>Conclusion: </a:t>
            </a:r>
            <a:r>
              <a:rPr lang="en-US" sz="1600">
                <a:solidFill>
                  <a:srgbClr val="833C0B"/>
                </a:solidFill>
                <a:latin typeface="Segoe UI"/>
              </a:rPr>
              <a:t>The company was able to </a:t>
            </a:r>
            <a:r>
              <a:rPr lang="en-US" sz="1600" b="1">
                <a:solidFill>
                  <a:srgbClr val="833C0B"/>
                </a:solidFill>
                <a:latin typeface="Segoe UI"/>
              </a:rPr>
              <a:t>increase their</a:t>
            </a:r>
            <a:r>
              <a:rPr lang="en-US" sz="1600">
                <a:solidFill>
                  <a:srgbClr val="833C0B"/>
                </a:solidFill>
                <a:latin typeface="Segoe UI"/>
              </a:rPr>
              <a:t> </a:t>
            </a:r>
            <a:r>
              <a:rPr lang="en-US" sz="1600" b="1">
                <a:solidFill>
                  <a:srgbClr val="833C0B"/>
                </a:solidFill>
                <a:latin typeface="Segoe UI"/>
              </a:rPr>
              <a:t>NPS</a:t>
            </a:r>
            <a:r>
              <a:rPr lang="en-US" sz="1600">
                <a:solidFill>
                  <a:srgbClr val="833C0B"/>
                </a:solidFill>
                <a:latin typeface="Segoe UI"/>
              </a:rPr>
              <a:t> by </a:t>
            </a:r>
            <a:r>
              <a:rPr lang="en-US" sz="1600" b="1">
                <a:solidFill>
                  <a:srgbClr val="833C0B"/>
                </a:solidFill>
                <a:latin typeface="Segoe UI"/>
              </a:rPr>
              <a:t>12%, </a:t>
            </a:r>
            <a:r>
              <a:rPr lang="en-US" sz="1600">
                <a:solidFill>
                  <a:srgbClr val="833C0B"/>
                </a:solidFill>
                <a:latin typeface="Segoe UI"/>
              </a:rPr>
              <a:t>leading to </a:t>
            </a:r>
            <a:r>
              <a:rPr lang="en-US" sz="1600" b="1">
                <a:solidFill>
                  <a:srgbClr val="833C0B"/>
                </a:solidFill>
                <a:latin typeface="Segoe UI"/>
              </a:rPr>
              <a:t>expansion of prospective consumers</a:t>
            </a:r>
          </a:p>
          <a:p>
            <a:pPr marL="0" marR="0" lvl="0" indent="0" algn="l" defTabSz="742662"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833C0B"/>
              </a:solidFill>
              <a:effectLst/>
              <a:uLnTx/>
              <a:uFillTx/>
              <a:latin typeface="Segoe UI"/>
              <a:ea typeface="+mn-ea"/>
              <a:cs typeface="+mn-cs"/>
            </a:endParaRPr>
          </a:p>
        </p:txBody>
      </p:sp>
      <p:sp>
        <p:nvSpPr>
          <p:cNvPr id="62" name="Arrow: Pentagon 61">
            <a:extLst>
              <a:ext uri="{FF2B5EF4-FFF2-40B4-BE49-F238E27FC236}">
                <a16:creationId xmlns:a16="http://schemas.microsoft.com/office/drawing/2014/main" id="{B94D98ED-25FF-4E81-9DB3-4C9055956C4A}"/>
              </a:ext>
            </a:extLst>
          </p:cNvPr>
          <p:cNvSpPr/>
          <p:nvPr/>
        </p:nvSpPr>
        <p:spPr>
          <a:xfrm>
            <a:off x="719127" y="2034455"/>
            <a:ext cx="2698274" cy="355112"/>
          </a:xfrm>
          <a:prstGeom prst="homePlate">
            <a:avLst/>
          </a:prstGeom>
          <a:solidFill>
            <a:srgbClr val="044E53"/>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37136" tIns="37136" rIns="37136" bIns="37136" numCol="1" spcCol="0" rtlCol="0" fromWordArt="0" anchor="ctr" anchorCtr="0" forceAA="0" compatLnSpc="1">
            <a:prstTxWarp prst="textNoShape">
              <a:avLst/>
            </a:prstTxWarp>
            <a:noAutofit/>
          </a:bodyPr>
          <a:lstStyle/>
          <a:p>
            <a:pPr marL="0" marR="0" lvl="0" indent="0" algn="l" defTabSz="742662" rtl="0" eaLnBrk="1" fontAlgn="auto" latinLnBrk="0" hangingPunct="1">
              <a:lnSpc>
                <a:spcPct val="100000"/>
              </a:lnSpc>
              <a:spcBef>
                <a:spcPct val="10000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Calibri" panose="020F0502020204030204" pitchFamily="34" charset="0"/>
              </a:rPr>
              <a:t>Data Wrangling</a:t>
            </a:r>
          </a:p>
        </p:txBody>
      </p:sp>
      <p:sp>
        <p:nvSpPr>
          <p:cNvPr id="63" name="Arrow: Chevron 62">
            <a:extLst>
              <a:ext uri="{FF2B5EF4-FFF2-40B4-BE49-F238E27FC236}">
                <a16:creationId xmlns:a16="http://schemas.microsoft.com/office/drawing/2014/main" id="{EDED6AEB-4CA3-46FF-B1BC-EB3479030B58}"/>
              </a:ext>
            </a:extLst>
          </p:cNvPr>
          <p:cNvSpPr/>
          <p:nvPr/>
        </p:nvSpPr>
        <p:spPr>
          <a:xfrm>
            <a:off x="3480233" y="2034455"/>
            <a:ext cx="2682478" cy="348493"/>
          </a:xfrm>
          <a:prstGeom prst="chevron">
            <a:avLst/>
          </a:prstGeom>
          <a:solidFill>
            <a:srgbClr val="044E53"/>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37136" tIns="37136" rIns="37136" bIns="37136" numCol="1" spcCol="0" rtlCol="0" fromWordArt="0" anchor="ctr" anchorCtr="0" forceAA="0" compatLnSpc="1">
            <a:prstTxWarp prst="textNoShape">
              <a:avLst/>
            </a:prstTxWarp>
            <a:noAutofit/>
          </a:bodyPr>
          <a:lstStyle/>
          <a:p>
            <a:pPr marL="0" marR="0" lvl="0" indent="0" algn="l" defTabSz="742662" rtl="0" eaLnBrk="1" fontAlgn="auto" latinLnBrk="0" hangingPunct="1">
              <a:lnSpc>
                <a:spcPct val="100000"/>
              </a:lnSpc>
              <a:spcBef>
                <a:spcPct val="10000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Calibri" panose="020F0502020204030204" pitchFamily="34" charset="0"/>
              </a:rPr>
              <a:t>Analysis / Modeling</a:t>
            </a:r>
          </a:p>
        </p:txBody>
      </p:sp>
      <p:sp>
        <p:nvSpPr>
          <p:cNvPr id="65" name="Arrow: Chevron 64">
            <a:extLst>
              <a:ext uri="{FF2B5EF4-FFF2-40B4-BE49-F238E27FC236}">
                <a16:creationId xmlns:a16="http://schemas.microsoft.com/office/drawing/2014/main" id="{6DEEFA46-9BF3-4A99-853C-66D444C5D6E2}"/>
              </a:ext>
            </a:extLst>
          </p:cNvPr>
          <p:cNvSpPr/>
          <p:nvPr/>
        </p:nvSpPr>
        <p:spPr>
          <a:xfrm>
            <a:off x="6243036" y="2034455"/>
            <a:ext cx="2941258" cy="338798"/>
          </a:xfrm>
          <a:prstGeom prst="chevron">
            <a:avLst/>
          </a:prstGeom>
          <a:solidFill>
            <a:srgbClr val="044E53"/>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37136" tIns="37136" rIns="37136" bIns="37136" numCol="1" spcCol="0" rtlCol="0" fromWordArt="0" anchor="ctr" anchorCtr="0" forceAA="0" compatLnSpc="1">
            <a:prstTxWarp prst="textNoShape">
              <a:avLst/>
            </a:prstTxWarp>
            <a:noAutofit/>
          </a:bodyPr>
          <a:lstStyle/>
          <a:p>
            <a:pPr marL="0" marR="0" lvl="0" indent="0" algn="l" defTabSz="742662" rtl="0" eaLnBrk="1" fontAlgn="auto" latinLnBrk="0" hangingPunct="1">
              <a:lnSpc>
                <a:spcPct val="100000"/>
              </a:lnSpc>
              <a:spcBef>
                <a:spcPct val="10000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Calibri" panose="020F0502020204030204" pitchFamily="34" charset="0"/>
              </a:rPr>
              <a:t>   Insights</a:t>
            </a:r>
          </a:p>
        </p:txBody>
      </p:sp>
      <p:sp>
        <p:nvSpPr>
          <p:cNvPr id="71" name="Arrow: Chevron 70">
            <a:extLst>
              <a:ext uri="{FF2B5EF4-FFF2-40B4-BE49-F238E27FC236}">
                <a16:creationId xmlns:a16="http://schemas.microsoft.com/office/drawing/2014/main" id="{EA0BCCF7-BA39-485A-88C4-C8A7CF3D6450}"/>
              </a:ext>
            </a:extLst>
          </p:cNvPr>
          <p:cNvSpPr/>
          <p:nvPr/>
        </p:nvSpPr>
        <p:spPr>
          <a:xfrm>
            <a:off x="9107418" y="2043498"/>
            <a:ext cx="2682478" cy="330407"/>
          </a:xfrm>
          <a:prstGeom prst="chevron">
            <a:avLst/>
          </a:prstGeom>
          <a:solidFill>
            <a:srgbClr val="044E53"/>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37136" tIns="37136" rIns="37136" bIns="37136" numCol="1" spcCol="0" rtlCol="0" fromWordArt="0" anchor="ctr" anchorCtr="0" forceAA="0" compatLnSpc="1">
            <a:prstTxWarp prst="textNoShape">
              <a:avLst/>
            </a:prstTxWarp>
            <a:noAutofit/>
          </a:bodyPr>
          <a:lstStyle/>
          <a:p>
            <a:pPr marL="0" marR="0" lvl="0" indent="0" algn="l" defTabSz="742662" rtl="0" eaLnBrk="1" fontAlgn="auto" latinLnBrk="0" hangingPunct="1">
              <a:lnSpc>
                <a:spcPct val="100000"/>
              </a:lnSpc>
              <a:spcBef>
                <a:spcPct val="10000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Calibri" panose="020F0502020204030204" pitchFamily="34" charset="0"/>
              </a:rPr>
              <a:t> Impact &amp; Recommendations </a:t>
            </a:r>
          </a:p>
        </p:txBody>
      </p:sp>
      <p:sp>
        <p:nvSpPr>
          <p:cNvPr id="74" name="Oval 73">
            <a:extLst>
              <a:ext uri="{FF2B5EF4-FFF2-40B4-BE49-F238E27FC236}">
                <a16:creationId xmlns:a16="http://schemas.microsoft.com/office/drawing/2014/main" id="{18CAD559-BF65-4F32-BA9C-76FC8399BBF1}"/>
              </a:ext>
            </a:extLst>
          </p:cNvPr>
          <p:cNvSpPr/>
          <p:nvPr/>
        </p:nvSpPr>
        <p:spPr>
          <a:xfrm>
            <a:off x="3346918" y="1950746"/>
            <a:ext cx="285297" cy="227307"/>
          </a:xfrm>
          <a:prstGeom prst="ellipse">
            <a:avLst/>
          </a:prstGeom>
          <a:solidFill>
            <a:srgbClr val="C00000"/>
          </a:solidFill>
          <a:ln w="28575">
            <a:solidFill>
              <a:schemeClr val="bg1"/>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37136" tIns="37136" rIns="37136" bIns="37136" numCol="1" spcCol="0" rtlCol="0" fromWordArt="0" anchor="ctr" anchorCtr="0" forceAA="0" compatLnSpc="1">
            <a:prstTxWarp prst="textNoShape">
              <a:avLst/>
            </a:prstTxWarp>
            <a:noAutofit/>
          </a:bodyPr>
          <a:lstStyle/>
          <a:p>
            <a:pPr marL="0" marR="0" lvl="0" indent="0" algn="l" defTabSz="742662" rtl="0" eaLnBrk="1" fontAlgn="auto" latinLnBrk="0" hangingPunct="1">
              <a:lnSpc>
                <a:spcPct val="100000"/>
              </a:lnSpc>
              <a:spcBef>
                <a:spcPct val="100000"/>
              </a:spcBef>
              <a:spcAft>
                <a:spcPts val="0"/>
              </a:spcAft>
              <a:buClrTx/>
              <a:buSzTx/>
              <a:buFontTx/>
              <a:buNone/>
              <a:tabLst/>
              <a:defRPr/>
            </a:pPr>
            <a:r>
              <a:rPr kumimoji="0" lang="en-US" sz="853" b="1" i="0" u="none" strike="noStrike" kern="1200" cap="none" spc="0" normalizeH="0" baseline="0" noProof="0">
                <a:ln>
                  <a:noFill/>
                </a:ln>
                <a:solidFill>
                  <a:prstClr val="white"/>
                </a:solidFill>
                <a:effectLst/>
                <a:uLnTx/>
                <a:uFillTx/>
                <a:latin typeface="Segoe UI Light"/>
                <a:ea typeface="+mn-ea"/>
                <a:cs typeface="Calibri" panose="020F0502020204030204" pitchFamily="34" charset="0"/>
              </a:rPr>
              <a:t>2</a:t>
            </a:r>
          </a:p>
        </p:txBody>
      </p:sp>
      <p:sp>
        <p:nvSpPr>
          <p:cNvPr id="76" name="Oval 75">
            <a:extLst>
              <a:ext uri="{FF2B5EF4-FFF2-40B4-BE49-F238E27FC236}">
                <a16:creationId xmlns:a16="http://schemas.microsoft.com/office/drawing/2014/main" id="{18E91052-EAAB-4596-AC3D-B402B0708360}"/>
              </a:ext>
            </a:extLst>
          </p:cNvPr>
          <p:cNvSpPr/>
          <p:nvPr/>
        </p:nvSpPr>
        <p:spPr>
          <a:xfrm>
            <a:off x="6147820" y="1942864"/>
            <a:ext cx="285297" cy="227307"/>
          </a:xfrm>
          <a:prstGeom prst="ellipse">
            <a:avLst/>
          </a:prstGeom>
          <a:solidFill>
            <a:srgbClr val="C00000"/>
          </a:solidFill>
          <a:ln w="28575">
            <a:solidFill>
              <a:schemeClr val="bg1"/>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37136" tIns="37136" rIns="37136" bIns="37136" numCol="1" spcCol="0" rtlCol="0" fromWordArt="0" anchor="ctr" anchorCtr="0" forceAA="0" compatLnSpc="1">
            <a:prstTxWarp prst="textNoShape">
              <a:avLst/>
            </a:prstTxWarp>
            <a:noAutofit/>
          </a:bodyPr>
          <a:lstStyle/>
          <a:p>
            <a:pPr marL="0" marR="0" lvl="0" indent="0" algn="l" defTabSz="742662" rtl="0" eaLnBrk="1" fontAlgn="auto" latinLnBrk="0" hangingPunct="1">
              <a:lnSpc>
                <a:spcPct val="100000"/>
              </a:lnSpc>
              <a:spcBef>
                <a:spcPct val="100000"/>
              </a:spcBef>
              <a:spcAft>
                <a:spcPts val="0"/>
              </a:spcAft>
              <a:buClrTx/>
              <a:buSzTx/>
              <a:buFontTx/>
              <a:buNone/>
              <a:tabLst/>
              <a:defRPr/>
            </a:pPr>
            <a:r>
              <a:rPr kumimoji="0" lang="en-US" sz="853" b="1" i="0" u="none" strike="noStrike" kern="1200" cap="none" spc="0" normalizeH="0" baseline="0" noProof="0">
                <a:ln>
                  <a:noFill/>
                </a:ln>
                <a:solidFill>
                  <a:prstClr val="white"/>
                </a:solidFill>
                <a:effectLst/>
                <a:uLnTx/>
                <a:uFillTx/>
                <a:latin typeface="Segoe UI Light"/>
                <a:ea typeface="+mn-ea"/>
                <a:cs typeface="Calibri" panose="020F0502020204030204" pitchFamily="34" charset="0"/>
              </a:rPr>
              <a:t>3</a:t>
            </a:r>
          </a:p>
        </p:txBody>
      </p:sp>
      <p:sp>
        <p:nvSpPr>
          <p:cNvPr id="80" name="Oval 79">
            <a:extLst>
              <a:ext uri="{FF2B5EF4-FFF2-40B4-BE49-F238E27FC236}">
                <a16:creationId xmlns:a16="http://schemas.microsoft.com/office/drawing/2014/main" id="{A4E0C76F-8A47-473C-879A-B20A30E364F4}"/>
              </a:ext>
            </a:extLst>
          </p:cNvPr>
          <p:cNvSpPr/>
          <p:nvPr/>
        </p:nvSpPr>
        <p:spPr>
          <a:xfrm>
            <a:off x="9091280" y="1912763"/>
            <a:ext cx="285297" cy="227307"/>
          </a:xfrm>
          <a:prstGeom prst="ellipse">
            <a:avLst/>
          </a:prstGeom>
          <a:solidFill>
            <a:srgbClr val="C00000"/>
          </a:solidFill>
          <a:ln w="28575">
            <a:solidFill>
              <a:schemeClr val="bg1"/>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37136" tIns="37136" rIns="37136" bIns="37136" numCol="1" spcCol="0" rtlCol="0" fromWordArt="0" anchor="ctr" anchorCtr="0" forceAA="0" compatLnSpc="1">
            <a:prstTxWarp prst="textNoShape">
              <a:avLst/>
            </a:prstTxWarp>
            <a:noAutofit/>
          </a:bodyPr>
          <a:lstStyle/>
          <a:p>
            <a:pPr marL="0" marR="0" lvl="0" indent="0" algn="l" defTabSz="742662" rtl="0" eaLnBrk="1" fontAlgn="auto" latinLnBrk="0" hangingPunct="1">
              <a:lnSpc>
                <a:spcPct val="100000"/>
              </a:lnSpc>
              <a:spcBef>
                <a:spcPct val="100000"/>
              </a:spcBef>
              <a:spcAft>
                <a:spcPts val="0"/>
              </a:spcAft>
              <a:buClrTx/>
              <a:buSzTx/>
              <a:buFontTx/>
              <a:buNone/>
              <a:tabLst/>
              <a:defRPr/>
            </a:pPr>
            <a:r>
              <a:rPr kumimoji="0" lang="en-US" sz="853" b="1" i="0" u="none" strike="noStrike" kern="1200" cap="none" spc="0" normalizeH="0" baseline="0" noProof="0">
                <a:ln>
                  <a:noFill/>
                </a:ln>
                <a:solidFill>
                  <a:prstClr val="white"/>
                </a:solidFill>
                <a:effectLst/>
                <a:uLnTx/>
                <a:uFillTx/>
                <a:latin typeface="Segoe UI Light"/>
                <a:ea typeface="+mn-ea"/>
                <a:cs typeface="Calibri" panose="020F0502020204030204" pitchFamily="34" charset="0"/>
              </a:rPr>
              <a:t>4</a:t>
            </a:r>
          </a:p>
        </p:txBody>
      </p:sp>
      <p:sp>
        <p:nvSpPr>
          <p:cNvPr id="81" name="Oval 80">
            <a:extLst>
              <a:ext uri="{FF2B5EF4-FFF2-40B4-BE49-F238E27FC236}">
                <a16:creationId xmlns:a16="http://schemas.microsoft.com/office/drawing/2014/main" id="{9F9891A0-8878-42C1-983B-F80B2BD38F20}"/>
              </a:ext>
            </a:extLst>
          </p:cNvPr>
          <p:cNvSpPr/>
          <p:nvPr/>
        </p:nvSpPr>
        <p:spPr>
          <a:xfrm>
            <a:off x="545062" y="1924737"/>
            <a:ext cx="285297" cy="227307"/>
          </a:xfrm>
          <a:prstGeom prst="ellipse">
            <a:avLst/>
          </a:prstGeom>
          <a:solidFill>
            <a:srgbClr val="C00000"/>
          </a:solidFill>
          <a:ln w="28575">
            <a:solidFill>
              <a:schemeClr val="bg1"/>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37136" tIns="37136" rIns="37136" bIns="37136" numCol="1" spcCol="0" rtlCol="0" fromWordArt="0" anchor="ctr" anchorCtr="0" forceAA="0" compatLnSpc="1">
            <a:prstTxWarp prst="textNoShape">
              <a:avLst/>
            </a:prstTxWarp>
            <a:noAutofit/>
          </a:bodyPr>
          <a:lstStyle/>
          <a:p>
            <a:pPr marL="0" marR="0" lvl="0" indent="0" algn="l" defTabSz="742662" rtl="0" eaLnBrk="1" fontAlgn="auto" latinLnBrk="0" hangingPunct="1">
              <a:lnSpc>
                <a:spcPct val="100000"/>
              </a:lnSpc>
              <a:spcBef>
                <a:spcPct val="100000"/>
              </a:spcBef>
              <a:spcAft>
                <a:spcPts val="0"/>
              </a:spcAft>
              <a:buClrTx/>
              <a:buSzTx/>
              <a:buFontTx/>
              <a:buNone/>
              <a:tabLst/>
              <a:defRPr/>
            </a:pPr>
            <a:r>
              <a:rPr kumimoji="0" lang="en-US" sz="853" b="1" i="0" u="none" strike="noStrike" kern="1200" cap="none" spc="0" normalizeH="0" baseline="0" noProof="0">
                <a:ln>
                  <a:noFill/>
                </a:ln>
                <a:solidFill>
                  <a:prstClr val="white"/>
                </a:solidFill>
                <a:effectLst/>
                <a:uLnTx/>
                <a:uFillTx/>
                <a:latin typeface="Segoe UI Light"/>
                <a:ea typeface="+mn-ea"/>
                <a:cs typeface="Calibri" panose="020F0502020204030204" pitchFamily="34" charset="0"/>
              </a:rPr>
              <a:t>1</a:t>
            </a:r>
          </a:p>
        </p:txBody>
      </p:sp>
      <p:cxnSp>
        <p:nvCxnSpPr>
          <p:cNvPr id="82" name="Straight Connector 81">
            <a:extLst>
              <a:ext uri="{FF2B5EF4-FFF2-40B4-BE49-F238E27FC236}">
                <a16:creationId xmlns:a16="http://schemas.microsoft.com/office/drawing/2014/main" id="{4C64733E-8F7A-4FB1-B0CD-B29F0265A1D4}"/>
              </a:ext>
            </a:extLst>
          </p:cNvPr>
          <p:cNvCxnSpPr>
            <a:cxnSpLocks/>
          </p:cNvCxnSpPr>
          <p:nvPr/>
        </p:nvCxnSpPr>
        <p:spPr>
          <a:xfrm>
            <a:off x="6105794" y="2958392"/>
            <a:ext cx="0" cy="170211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9F7A3DE-E86E-4D71-8F38-40EB964C4FAB}"/>
              </a:ext>
            </a:extLst>
          </p:cNvPr>
          <p:cNvCxnSpPr>
            <a:cxnSpLocks/>
          </p:cNvCxnSpPr>
          <p:nvPr/>
        </p:nvCxnSpPr>
        <p:spPr>
          <a:xfrm>
            <a:off x="9040557" y="3309226"/>
            <a:ext cx="0" cy="170211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7897EE5-F81D-45E6-81AB-DF1534481CFE}"/>
              </a:ext>
            </a:extLst>
          </p:cNvPr>
          <p:cNvCxnSpPr>
            <a:cxnSpLocks/>
          </p:cNvCxnSpPr>
          <p:nvPr/>
        </p:nvCxnSpPr>
        <p:spPr>
          <a:xfrm>
            <a:off x="3290203" y="2944835"/>
            <a:ext cx="0" cy="170211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AA134E8D-CF13-423E-B7C6-4D660D08D936}"/>
              </a:ext>
            </a:extLst>
          </p:cNvPr>
          <p:cNvSpPr/>
          <p:nvPr/>
        </p:nvSpPr>
        <p:spPr>
          <a:xfrm>
            <a:off x="719127" y="4073319"/>
            <a:ext cx="2571076" cy="738664"/>
          </a:xfrm>
          <a:prstGeom prst="rect">
            <a:avLst/>
          </a:prstGeom>
        </p:spPr>
        <p:txBody>
          <a:bodyPr wrap="square">
            <a:spAutoFit/>
          </a:bodyPr>
          <a:lstStyle/>
          <a:p>
            <a:pPr marL="0" marR="0" lvl="0" indent="0" algn="l" defTabSz="74266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33C0B"/>
                </a:solidFill>
                <a:effectLst/>
                <a:uLnTx/>
                <a:uFillTx/>
                <a:latin typeface="Segoe UI"/>
                <a:ea typeface="+mn-ea"/>
                <a:cs typeface="+mn-cs"/>
              </a:rPr>
              <a:t>Gathering </a:t>
            </a:r>
            <a:r>
              <a:rPr kumimoji="0" lang="en-US" sz="1400" b="1" i="0" u="none" strike="noStrike" kern="1200" cap="none" spc="0" normalizeH="0" baseline="0" noProof="0" dirty="0">
                <a:ln>
                  <a:noFill/>
                </a:ln>
                <a:solidFill>
                  <a:srgbClr val="833C0B"/>
                </a:solidFill>
                <a:effectLst/>
                <a:uLnTx/>
                <a:uFillTx/>
                <a:latin typeface="Segoe UI"/>
                <a:ea typeface="+mn-ea"/>
                <a:cs typeface="+mn-cs"/>
              </a:rPr>
              <a:t>tweets promoting products</a:t>
            </a:r>
            <a:r>
              <a:rPr kumimoji="0" lang="en-US" sz="1400" b="0" i="0" u="none" strike="noStrike" kern="1200" cap="none" spc="0" normalizeH="0" baseline="0" noProof="0" dirty="0">
                <a:ln>
                  <a:noFill/>
                </a:ln>
                <a:solidFill>
                  <a:srgbClr val="833C0B"/>
                </a:solidFill>
                <a:effectLst/>
                <a:uLnTx/>
                <a:uFillTx/>
                <a:latin typeface="Segoe UI"/>
                <a:ea typeface="+mn-ea"/>
                <a:cs typeface="+mn-cs"/>
              </a:rPr>
              <a:t> from social media influencers</a:t>
            </a:r>
            <a:endParaRPr kumimoji="0" lang="en-US" sz="1100" b="0" i="0" u="none" strike="noStrike" kern="1200" cap="none" spc="0" normalizeH="0" baseline="0" noProof="0" dirty="0">
              <a:ln>
                <a:noFill/>
              </a:ln>
              <a:solidFill>
                <a:srgbClr val="833C0B"/>
              </a:solidFill>
              <a:effectLst/>
              <a:uLnTx/>
              <a:uFillTx/>
              <a:latin typeface="Segoe UI Semilight"/>
              <a:ea typeface="+mn-ea"/>
              <a:cs typeface="+mn-cs"/>
            </a:endParaRPr>
          </a:p>
        </p:txBody>
      </p:sp>
      <p:pic>
        <p:nvPicPr>
          <p:cNvPr id="5" name="Picture 4">
            <a:extLst>
              <a:ext uri="{FF2B5EF4-FFF2-40B4-BE49-F238E27FC236}">
                <a16:creationId xmlns:a16="http://schemas.microsoft.com/office/drawing/2014/main" id="{C2C45A74-801D-4F04-87FD-B2F9A34613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60344" y="2455892"/>
            <a:ext cx="1590194" cy="1590194"/>
          </a:xfrm>
          <a:prstGeom prst="rect">
            <a:avLst/>
          </a:prstGeom>
        </p:spPr>
      </p:pic>
      <p:cxnSp>
        <p:nvCxnSpPr>
          <p:cNvPr id="7" name="Straight Connector 6">
            <a:extLst>
              <a:ext uri="{FF2B5EF4-FFF2-40B4-BE49-F238E27FC236}">
                <a16:creationId xmlns:a16="http://schemas.microsoft.com/office/drawing/2014/main" id="{762F5D3A-FC17-4ACF-B32E-C4CEA6442F0D}"/>
              </a:ext>
            </a:extLst>
          </p:cNvPr>
          <p:cNvCxnSpPr/>
          <p:nvPr/>
        </p:nvCxnSpPr>
        <p:spPr>
          <a:xfrm>
            <a:off x="830359" y="3918428"/>
            <a:ext cx="2055081" cy="0"/>
          </a:xfrm>
          <a:prstGeom prst="line">
            <a:avLst/>
          </a:prstGeom>
          <a:ln w="3810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193ABE8-A0A5-47BA-AC98-EC63D47FB0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17344" y="2578150"/>
            <a:ext cx="1262039" cy="1262039"/>
          </a:xfrm>
          <a:prstGeom prst="rect">
            <a:avLst/>
          </a:prstGeom>
        </p:spPr>
      </p:pic>
      <p:sp>
        <p:nvSpPr>
          <p:cNvPr id="96" name="Rectangle 95">
            <a:extLst>
              <a:ext uri="{FF2B5EF4-FFF2-40B4-BE49-F238E27FC236}">
                <a16:creationId xmlns:a16="http://schemas.microsoft.com/office/drawing/2014/main" id="{F39397BE-B7C0-4BEE-8995-34EE4C39387B}"/>
              </a:ext>
            </a:extLst>
          </p:cNvPr>
          <p:cNvSpPr/>
          <p:nvPr/>
        </p:nvSpPr>
        <p:spPr>
          <a:xfrm>
            <a:off x="3534718" y="4073319"/>
            <a:ext cx="2571076" cy="738664"/>
          </a:xfrm>
          <a:prstGeom prst="rect">
            <a:avLst/>
          </a:prstGeom>
        </p:spPr>
        <p:txBody>
          <a:bodyPr wrap="square">
            <a:spAutoFit/>
          </a:bodyPr>
          <a:lstStyle/>
          <a:p>
            <a:pPr marL="0" marR="0" lvl="0" indent="0" algn="l" defTabSz="74266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833C0B"/>
                </a:solidFill>
                <a:effectLst/>
                <a:uLnTx/>
                <a:uFillTx/>
                <a:latin typeface="Segoe UI"/>
                <a:ea typeface="+mn-ea"/>
                <a:cs typeface="+mn-cs"/>
              </a:rPr>
              <a:t>Score</a:t>
            </a:r>
            <a:r>
              <a:rPr kumimoji="0" lang="en-US" sz="1400" b="0" i="0" u="none" strike="noStrike" kern="1200" cap="none" spc="0" normalizeH="0" baseline="0" noProof="0">
                <a:ln>
                  <a:noFill/>
                </a:ln>
                <a:solidFill>
                  <a:srgbClr val="833C0B"/>
                </a:solidFill>
                <a:effectLst/>
                <a:uLnTx/>
                <a:uFillTx/>
                <a:latin typeface="Segoe UI"/>
                <a:ea typeface="+mn-ea"/>
                <a:cs typeface="+mn-cs"/>
              </a:rPr>
              <a:t> assigned on factors such as </a:t>
            </a:r>
            <a:r>
              <a:rPr kumimoji="0" lang="en-US" sz="1400" b="1" i="0" u="none" strike="noStrike" kern="1200" cap="none" spc="0" normalizeH="0" baseline="0" noProof="0">
                <a:ln>
                  <a:noFill/>
                </a:ln>
                <a:solidFill>
                  <a:srgbClr val="833C0B"/>
                </a:solidFill>
                <a:effectLst/>
                <a:uLnTx/>
                <a:uFillTx/>
                <a:latin typeface="Segoe UI"/>
                <a:ea typeface="+mn-ea"/>
                <a:cs typeface="+mn-cs"/>
              </a:rPr>
              <a:t>author, number of followers, profession</a:t>
            </a:r>
            <a:endParaRPr kumimoji="0" lang="en-US" sz="1100" b="1" i="0" u="none" strike="noStrike" kern="1200" cap="none" spc="0" normalizeH="0" baseline="0" noProof="0">
              <a:ln>
                <a:noFill/>
              </a:ln>
              <a:solidFill>
                <a:srgbClr val="833C0B"/>
              </a:solidFill>
              <a:effectLst/>
              <a:uLnTx/>
              <a:uFillTx/>
              <a:latin typeface="Segoe UI Semilight"/>
              <a:ea typeface="+mn-ea"/>
              <a:cs typeface="+mn-cs"/>
            </a:endParaRPr>
          </a:p>
        </p:txBody>
      </p:sp>
      <p:cxnSp>
        <p:nvCxnSpPr>
          <p:cNvPr id="103" name="Straight Connector 102">
            <a:extLst>
              <a:ext uri="{FF2B5EF4-FFF2-40B4-BE49-F238E27FC236}">
                <a16:creationId xmlns:a16="http://schemas.microsoft.com/office/drawing/2014/main" id="{8DADD8CD-DFC8-4F9B-9191-98E22CF2AB42}"/>
              </a:ext>
            </a:extLst>
          </p:cNvPr>
          <p:cNvCxnSpPr/>
          <p:nvPr/>
        </p:nvCxnSpPr>
        <p:spPr>
          <a:xfrm>
            <a:off x="6520822" y="3918428"/>
            <a:ext cx="2055081" cy="0"/>
          </a:xfrm>
          <a:prstGeom prst="line">
            <a:avLst/>
          </a:prstGeom>
          <a:ln w="3810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7CDFC043-E128-4CA1-98E6-B83AC7D7482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42668" y="2513768"/>
            <a:ext cx="1485298" cy="1485298"/>
          </a:xfrm>
          <a:prstGeom prst="rect">
            <a:avLst/>
          </a:prstGeom>
        </p:spPr>
      </p:pic>
      <p:cxnSp>
        <p:nvCxnSpPr>
          <p:cNvPr id="95" name="Straight Connector 94">
            <a:extLst>
              <a:ext uri="{FF2B5EF4-FFF2-40B4-BE49-F238E27FC236}">
                <a16:creationId xmlns:a16="http://schemas.microsoft.com/office/drawing/2014/main" id="{0BCF7A73-F084-4561-BC80-E89E37228A64}"/>
              </a:ext>
            </a:extLst>
          </p:cNvPr>
          <p:cNvCxnSpPr/>
          <p:nvPr/>
        </p:nvCxnSpPr>
        <p:spPr>
          <a:xfrm>
            <a:off x="3632215" y="3918428"/>
            <a:ext cx="2055081" cy="0"/>
          </a:xfrm>
          <a:prstGeom prst="line">
            <a:avLst/>
          </a:prstGeom>
          <a:ln w="3810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9E74F030-0083-4FD5-9D1B-176853F65AF9}"/>
              </a:ext>
            </a:extLst>
          </p:cNvPr>
          <p:cNvSpPr/>
          <p:nvPr/>
        </p:nvSpPr>
        <p:spPr>
          <a:xfrm>
            <a:off x="6433117" y="3986729"/>
            <a:ext cx="2571076" cy="954107"/>
          </a:xfrm>
          <a:prstGeom prst="rect">
            <a:avLst/>
          </a:prstGeom>
        </p:spPr>
        <p:txBody>
          <a:bodyPr wrap="square">
            <a:spAutoFit/>
          </a:bodyPr>
          <a:lstStyle/>
          <a:p>
            <a:pPr marL="0" marR="0" lvl="0" indent="0" algn="l" defTabSz="74266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833C0B"/>
                </a:solidFill>
                <a:effectLst/>
                <a:uLnTx/>
                <a:uFillTx/>
                <a:latin typeface="Segoe UI"/>
                <a:ea typeface="+mn-ea"/>
                <a:cs typeface="+mn-cs"/>
              </a:rPr>
              <a:t>Influencers</a:t>
            </a:r>
            <a:r>
              <a:rPr kumimoji="0" lang="en-US" sz="1400" b="0" i="0" u="none" strike="noStrike" kern="1200" cap="none" spc="0" normalizeH="0" baseline="0" noProof="0">
                <a:ln>
                  <a:noFill/>
                </a:ln>
                <a:solidFill>
                  <a:srgbClr val="833C0B"/>
                </a:solidFill>
                <a:effectLst/>
                <a:uLnTx/>
                <a:uFillTx/>
                <a:latin typeface="Segoe UI"/>
                <a:ea typeface="+mn-ea"/>
                <a:cs typeface="+mn-cs"/>
              </a:rPr>
              <a:t> who match criteria are selected and are given a </a:t>
            </a:r>
            <a:r>
              <a:rPr kumimoji="0" lang="en-US" sz="1400" b="1" i="0" u="none" strike="noStrike" kern="1200" cap="none" spc="0" normalizeH="0" baseline="0" noProof="0">
                <a:ln>
                  <a:noFill/>
                </a:ln>
                <a:solidFill>
                  <a:srgbClr val="833C0B"/>
                </a:solidFill>
                <a:effectLst/>
                <a:uLnTx/>
                <a:uFillTx/>
                <a:latin typeface="Segoe UI"/>
                <a:ea typeface="+mn-ea"/>
                <a:cs typeface="+mn-cs"/>
              </a:rPr>
              <a:t>demo product for review and buzz creation</a:t>
            </a:r>
            <a:endParaRPr kumimoji="0" lang="en-US" sz="1100" b="1" i="0" u="none" strike="noStrike" kern="1200" cap="none" spc="0" normalizeH="0" baseline="0" noProof="0">
              <a:ln>
                <a:noFill/>
              </a:ln>
              <a:solidFill>
                <a:srgbClr val="833C0B"/>
              </a:solidFill>
              <a:effectLst/>
              <a:uLnTx/>
              <a:uFillTx/>
              <a:latin typeface="Segoe UI Semilight"/>
              <a:ea typeface="+mn-ea"/>
              <a:cs typeface="+mn-cs"/>
            </a:endParaRPr>
          </a:p>
        </p:txBody>
      </p:sp>
      <p:pic>
        <p:nvPicPr>
          <p:cNvPr id="19" name="Picture 18">
            <a:extLst>
              <a:ext uri="{FF2B5EF4-FFF2-40B4-BE49-F238E27FC236}">
                <a16:creationId xmlns:a16="http://schemas.microsoft.com/office/drawing/2014/main" id="{A8BA8B2B-6EC8-48C4-9A5E-A398EA4740A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21628" y="2611095"/>
            <a:ext cx="1210028" cy="1210028"/>
          </a:xfrm>
          <a:prstGeom prst="rect">
            <a:avLst/>
          </a:prstGeom>
        </p:spPr>
      </p:pic>
      <p:cxnSp>
        <p:nvCxnSpPr>
          <p:cNvPr id="105" name="Straight Connector 104">
            <a:extLst>
              <a:ext uri="{FF2B5EF4-FFF2-40B4-BE49-F238E27FC236}">
                <a16:creationId xmlns:a16="http://schemas.microsoft.com/office/drawing/2014/main" id="{66CB1EF2-DC6B-445E-9A9E-14D4A213FB73}"/>
              </a:ext>
            </a:extLst>
          </p:cNvPr>
          <p:cNvCxnSpPr/>
          <p:nvPr/>
        </p:nvCxnSpPr>
        <p:spPr>
          <a:xfrm>
            <a:off x="9376577" y="3918428"/>
            <a:ext cx="2055081" cy="0"/>
          </a:xfrm>
          <a:prstGeom prst="line">
            <a:avLst/>
          </a:prstGeom>
          <a:ln w="3810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723EFD77-C7EF-49B2-B424-58C52E3002FD}"/>
              </a:ext>
            </a:extLst>
          </p:cNvPr>
          <p:cNvSpPr/>
          <p:nvPr/>
        </p:nvSpPr>
        <p:spPr>
          <a:xfrm>
            <a:off x="9271190" y="4073319"/>
            <a:ext cx="2571076" cy="738664"/>
          </a:xfrm>
          <a:prstGeom prst="rect">
            <a:avLst/>
          </a:prstGeom>
        </p:spPr>
        <p:txBody>
          <a:bodyPr wrap="square">
            <a:spAutoFit/>
          </a:bodyPr>
          <a:lstStyle/>
          <a:p>
            <a:pPr marL="0" marR="0" lvl="0" indent="0" algn="l" defTabSz="74266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833C0B"/>
                </a:solidFill>
                <a:effectLst/>
                <a:uLnTx/>
                <a:uFillTx/>
                <a:latin typeface="Segoe UI"/>
                <a:ea typeface="+mn-ea"/>
                <a:cs typeface="+mn-cs"/>
              </a:rPr>
              <a:t>Resulted in </a:t>
            </a:r>
            <a:r>
              <a:rPr kumimoji="0" lang="en-US" sz="1400" b="1" i="0" u="none" strike="noStrike" kern="1200" cap="none" spc="0" normalizeH="0" baseline="0" noProof="0">
                <a:ln>
                  <a:noFill/>
                </a:ln>
                <a:solidFill>
                  <a:srgbClr val="833C0B"/>
                </a:solidFill>
                <a:effectLst/>
                <a:uLnTx/>
                <a:uFillTx/>
                <a:latin typeface="Segoe UI"/>
                <a:ea typeface="+mn-ea"/>
                <a:cs typeface="+mn-cs"/>
              </a:rPr>
              <a:t>increased traffic to web page </a:t>
            </a:r>
            <a:r>
              <a:rPr kumimoji="0" lang="en-US" sz="1400" b="0" i="0" u="none" strike="noStrike" kern="1200" cap="none" spc="0" normalizeH="0" baseline="0" noProof="0">
                <a:ln>
                  <a:noFill/>
                </a:ln>
                <a:solidFill>
                  <a:srgbClr val="833C0B"/>
                </a:solidFill>
                <a:effectLst/>
                <a:uLnTx/>
                <a:uFillTx/>
                <a:latin typeface="Segoe UI"/>
                <a:ea typeface="+mn-ea"/>
                <a:cs typeface="+mn-cs"/>
              </a:rPr>
              <a:t>and</a:t>
            </a:r>
            <a:r>
              <a:rPr kumimoji="0" lang="en-US" sz="1400" b="1" i="0" u="none" strike="noStrike" kern="1200" cap="none" spc="0" normalizeH="0" baseline="0" noProof="0">
                <a:ln>
                  <a:noFill/>
                </a:ln>
                <a:solidFill>
                  <a:srgbClr val="833C0B"/>
                </a:solidFill>
                <a:effectLst/>
                <a:uLnTx/>
                <a:uFillTx/>
                <a:latin typeface="Segoe UI"/>
                <a:ea typeface="+mn-ea"/>
                <a:cs typeface="+mn-cs"/>
              </a:rPr>
              <a:t> 13% increase in sales</a:t>
            </a:r>
            <a:endParaRPr kumimoji="0" lang="en-US" sz="1100" b="1" i="0" u="none" strike="noStrike" kern="1200" cap="none" spc="0" normalizeH="0" baseline="0" noProof="0">
              <a:ln>
                <a:noFill/>
              </a:ln>
              <a:solidFill>
                <a:srgbClr val="833C0B"/>
              </a:solidFill>
              <a:effectLst/>
              <a:uLnTx/>
              <a:uFillTx/>
              <a:latin typeface="Segoe UI Semilight"/>
              <a:ea typeface="+mn-ea"/>
              <a:cs typeface="+mn-cs"/>
            </a:endParaRPr>
          </a:p>
        </p:txBody>
      </p:sp>
    </p:spTree>
    <p:extLst>
      <p:ext uri="{BB962C8B-B14F-4D97-AF65-F5344CB8AC3E}">
        <p14:creationId xmlns:p14="http://schemas.microsoft.com/office/powerpoint/2010/main" val="664444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6C0D06D-C530-485F-90BB-E3FB76D98BA2}"/>
              </a:ext>
            </a:extLst>
          </p:cNvPr>
          <p:cNvSpPr/>
          <p:nvPr/>
        </p:nvSpPr>
        <p:spPr>
          <a:xfrm>
            <a:off x="501669" y="2081215"/>
            <a:ext cx="11443612" cy="2943219"/>
          </a:xfrm>
          <a:prstGeom prst="rect">
            <a:avLst/>
          </a:prstGeom>
          <a:noFill/>
          <a:ln w="190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 name="Text Placeholder 1">
            <a:extLst>
              <a:ext uri="{FF2B5EF4-FFF2-40B4-BE49-F238E27FC236}">
                <a16:creationId xmlns:a16="http://schemas.microsoft.com/office/drawing/2014/main" id="{0087AD41-7DC7-4B91-BB9C-F11E7EA09E03}"/>
              </a:ext>
            </a:extLst>
          </p:cNvPr>
          <p:cNvSpPr txBox="1">
            <a:spLocks/>
          </p:cNvSpPr>
          <p:nvPr/>
        </p:nvSpPr>
        <p:spPr>
          <a:xfrm>
            <a:off x="830359" y="-161766"/>
            <a:ext cx="11250537" cy="91440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44E53">
                    <a:lumMod val="90000"/>
                    <a:lumOff val="10000"/>
                  </a:srgbClr>
                </a:solidFill>
                <a:effectLst/>
                <a:uLnTx/>
                <a:uFillTx/>
                <a:latin typeface="Segoe UI Semilight"/>
                <a:ea typeface="+mn-ea"/>
                <a:cs typeface="+mn-cs"/>
              </a:rPr>
              <a:t>Trust Sensing</a:t>
            </a:r>
          </a:p>
        </p:txBody>
      </p:sp>
      <p:grpSp>
        <p:nvGrpSpPr>
          <p:cNvPr id="11" name="Group 10">
            <a:extLst>
              <a:ext uri="{FF2B5EF4-FFF2-40B4-BE49-F238E27FC236}">
                <a16:creationId xmlns:a16="http://schemas.microsoft.com/office/drawing/2014/main" id="{24287A17-4F16-4BF9-AFC5-AFAAAC218225}"/>
              </a:ext>
            </a:extLst>
          </p:cNvPr>
          <p:cNvGrpSpPr/>
          <p:nvPr/>
        </p:nvGrpSpPr>
        <p:grpSpPr>
          <a:xfrm>
            <a:off x="3464912" y="4509895"/>
            <a:ext cx="6117903" cy="1510562"/>
            <a:chOff x="3030439" y="4959574"/>
            <a:chExt cx="4881696" cy="1570436"/>
          </a:xfrm>
        </p:grpSpPr>
        <p:sp>
          <p:nvSpPr>
            <p:cNvPr id="37" name="Rectangle 36">
              <a:extLst>
                <a:ext uri="{FF2B5EF4-FFF2-40B4-BE49-F238E27FC236}">
                  <a16:creationId xmlns:a16="http://schemas.microsoft.com/office/drawing/2014/main" id="{E4928FF3-34C5-45C3-AFAC-9A68915DF8EF}"/>
                </a:ext>
              </a:extLst>
            </p:cNvPr>
            <p:cNvSpPr/>
            <p:nvPr/>
          </p:nvSpPr>
          <p:spPr>
            <a:xfrm>
              <a:off x="5210569" y="5459317"/>
              <a:ext cx="2129670" cy="287978"/>
            </a:xfrm>
            <a:prstGeom prst="rect">
              <a:avLst/>
            </a:prstGeom>
          </p:spPr>
          <p:txBody>
            <a:bodyPr wrap="square">
              <a:spAutoFit/>
            </a:bodyPr>
            <a:lstStyle/>
            <a:p>
              <a:pPr marL="0" marR="0" lvl="0" indent="0" algn="l" defTabSz="74266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833C0B"/>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EA3C820D-BBF5-41F1-9972-3BAEB45E2690}"/>
                </a:ext>
              </a:extLst>
            </p:cNvPr>
            <p:cNvSpPr/>
            <p:nvPr/>
          </p:nvSpPr>
          <p:spPr>
            <a:xfrm>
              <a:off x="5151629" y="6258031"/>
              <a:ext cx="2015072" cy="271979"/>
            </a:xfrm>
            <a:prstGeom prst="rect">
              <a:avLst/>
            </a:prstGeom>
          </p:spPr>
          <p:txBody>
            <a:bodyPr wrap="square">
              <a:spAutoFit/>
            </a:bodyPr>
            <a:lstStyle/>
            <a:p>
              <a:pPr marL="0" marR="0" lvl="0" indent="0" algn="l" defTabSz="74266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44E53"/>
                </a:solidFill>
                <a:effectLst/>
                <a:uLnTx/>
                <a:uFillTx/>
                <a:latin typeface="Segoe UI Semilight"/>
                <a:ea typeface="+mn-ea"/>
                <a:cs typeface="+mn-cs"/>
              </a:endParaRPr>
            </a:p>
          </p:txBody>
        </p:sp>
        <p:sp>
          <p:nvSpPr>
            <p:cNvPr id="39" name="Rectangle 38">
              <a:extLst>
                <a:ext uri="{FF2B5EF4-FFF2-40B4-BE49-F238E27FC236}">
                  <a16:creationId xmlns:a16="http://schemas.microsoft.com/office/drawing/2014/main" id="{13E5B867-CD94-48C2-A0D6-F1D48582EBD7}"/>
                </a:ext>
              </a:extLst>
            </p:cNvPr>
            <p:cNvSpPr/>
            <p:nvPr/>
          </p:nvSpPr>
          <p:spPr>
            <a:xfrm>
              <a:off x="3030439" y="6061548"/>
              <a:ext cx="2150977" cy="271979"/>
            </a:xfrm>
            <a:prstGeom prst="rect">
              <a:avLst/>
            </a:prstGeom>
          </p:spPr>
          <p:txBody>
            <a:bodyPr wrap="square">
              <a:spAutoFit/>
            </a:bodyPr>
            <a:lstStyle/>
            <a:p>
              <a:pPr marL="139249" marR="0" lvl="0" indent="-139249" algn="l" defTabSz="74266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044E53"/>
                </a:solidFill>
                <a:effectLst/>
                <a:uLnTx/>
                <a:uFillTx/>
                <a:latin typeface="Segoe UI Semilight"/>
                <a:ea typeface="+mn-ea"/>
                <a:cs typeface="+mn-cs"/>
              </a:endParaRPr>
            </a:p>
          </p:txBody>
        </p:sp>
        <p:sp>
          <p:nvSpPr>
            <p:cNvPr id="40" name="Rectangle 39">
              <a:extLst>
                <a:ext uri="{FF2B5EF4-FFF2-40B4-BE49-F238E27FC236}">
                  <a16:creationId xmlns:a16="http://schemas.microsoft.com/office/drawing/2014/main" id="{E3011EFB-DFAC-4764-B8CC-C554CE5D7675}"/>
                </a:ext>
              </a:extLst>
            </p:cNvPr>
            <p:cNvSpPr/>
            <p:nvPr/>
          </p:nvSpPr>
          <p:spPr>
            <a:xfrm>
              <a:off x="3030439" y="5254455"/>
              <a:ext cx="2129670" cy="287978"/>
            </a:xfrm>
            <a:prstGeom prst="rect">
              <a:avLst/>
            </a:prstGeom>
          </p:spPr>
          <p:txBody>
            <a:bodyPr wrap="square">
              <a:spAutoFit/>
            </a:bodyPr>
            <a:lstStyle/>
            <a:p>
              <a:pPr marL="0" marR="0" lvl="0" indent="0" algn="l" defTabSz="74266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800000"/>
                </a:solidFill>
                <a:effectLst/>
                <a:uLnTx/>
                <a:uFillTx/>
                <a:latin typeface="Segoe UI"/>
                <a:ea typeface="+mn-ea"/>
                <a:cs typeface="+mn-cs"/>
              </a:endParaRPr>
            </a:p>
          </p:txBody>
        </p:sp>
        <p:sp>
          <p:nvSpPr>
            <p:cNvPr id="41" name="Rectangle 40">
              <a:extLst>
                <a:ext uri="{FF2B5EF4-FFF2-40B4-BE49-F238E27FC236}">
                  <a16:creationId xmlns:a16="http://schemas.microsoft.com/office/drawing/2014/main" id="{7F4537C6-7DF7-4421-945D-121A98EB6EBE}"/>
                </a:ext>
              </a:extLst>
            </p:cNvPr>
            <p:cNvSpPr/>
            <p:nvPr/>
          </p:nvSpPr>
          <p:spPr>
            <a:xfrm>
              <a:off x="5366200" y="5972938"/>
              <a:ext cx="1960708" cy="271979"/>
            </a:xfrm>
            <a:prstGeom prst="rect">
              <a:avLst/>
            </a:prstGeom>
          </p:spPr>
          <p:txBody>
            <a:bodyPr wrap="square" anchor="t">
              <a:spAutoFit/>
            </a:bodyPr>
            <a:lstStyle/>
            <a:p>
              <a:pPr marL="0" marR="0" lvl="0" indent="0" algn="l" defTabSz="74266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44E53"/>
                </a:solidFill>
                <a:effectLst/>
                <a:uLnTx/>
                <a:uFillTx/>
                <a:latin typeface="Segoe UI Semilight"/>
                <a:ea typeface="+mn-lt"/>
                <a:cs typeface="Segoe UI Semilight"/>
              </a:endParaRPr>
            </a:p>
          </p:txBody>
        </p:sp>
        <p:sp>
          <p:nvSpPr>
            <p:cNvPr id="42" name="Rectangle 41">
              <a:extLst>
                <a:ext uri="{FF2B5EF4-FFF2-40B4-BE49-F238E27FC236}">
                  <a16:creationId xmlns:a16="http://schemas.microsoft.com/office/drawing/2014/main" id="{DECD0822-AFD3-4234-8448-5093293D273F}"/>
                </a:ext>
              </a:extLst>
            </p:cNvPr>
            <p:cNvSpPr/>
            <p:nvPr/>
          </p:nvSpPr>
          <p:spPr>
            <a:xfrm>
              <a:off x="5390150" y="5182390"/>
              <a:ext cx="2129670" cy="287978"/>
            </a:xfrm>
            <a:prstGeom prst="rect">
              <a:avLst/>
            </a:prstGeom>
          </p:spPr>
          <p:txBody>
            <a:bodyPr wrap="square">
              <a:spAutoFit/>
            </a:bodyPr>
            <a:lstStyle/>
            <a:p>
              <a:pPr marL="0" marR="0" lvl="0" indent="0" algn="l" defTabSz="74266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800000"/>
                </a:solidFill>
                <a:effectLst/>
                <a:uLnTx/>
                <a:uFillTx/>
                <a:latin typeface="Segoe UI"/>
                <a:ea typeface="+mn-ea"/>
                <a:cs typeface="+mn-cs"/>
              </a:endParaRPr>
            </a:p>
          </p:txBody>
        </p:sp>
        <p:sp>
          <p:nvSpPr>
            <p:cNvPr id="43" name="Rectangle 42">
              <a:extLst>
                <a:ext uri="{FF2B5EF4-FFF2-40B4-BE49-F238E27FC236}">
                  <a16:creationId xmlns:a16="http://schemas.microsoft.com/office/drawing/2014/main" id="{86F84E87-7183-4347-937B-C620D1E65D7F}"/>
                </a:ext>
              </a:extLst>
            </p:cNvPr>
            <p:cNvSpPr/>
            <p:nvPr/>
          </p:nvSpPr>
          <p:spPr>
            <a:xfrm>
              <a:off x="5565198" y="5717573"/>
              <a:ext cx="2346936" cy="271979"/>
            </a:xfrm>
            <a:prstGeom prst="rect">
              <a:avLst/>
            </a:prstGeom>
          </p:spPr>
          <p:txBody>
            <a:bodyPr wrap="square" anchor="t">
              <a:spAutoFit/>
            </a:bodyPr>
            <a:lstStyle/>
            <a:p>
              <a:pPr marL="0" marR="0" lvl="0" indent="0" algn="l" defTabSz="74266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44E53"/>
                </a:solidFill>
                <a:effectLst/>
                <a:uLnTx/>
                <a:uFillTx/>
                <a:latin typeface="Segoe UI"/>
                <a:ea typeface="+mn-ea"/>
                <a:cs typeface="Segoe UI"/>
              </a:endParaRPr>
            </a:p>
          </p:txBody>
        </p:sp>
        <p:sp>
          <p:nvSpPr>
            <p:cNvPr id="44" name="Rectangle 43">
              <a:extLst>
                <a:ext uri="{FF2B5EF4-FFF2-40B4-BE49-F238E27FC236}">
                  <a16:creationId xmlns:a16="http://schemas.microsoft.com/office/drawing/2014/main" id="{519626FA-860F-4C1D-AABA-999704AB26E0}"/>
                </a:ext>
              </a:extLst>
            </p:cNvPr>
            <p:cNvSpPr/>
            <p:nvPr/>
          </p:nvSpPr>
          <p:spPr>
            <a:xfrm>
              <a:off x="5565199" y="4959574"/>
              <a:ext cx="2346936" cy="271979"/>
            </a:xfrm>
            <a:prstGeom prst="rect">
              <a:avLst/>
            </a:prstGeom>
          </p:spPr>
          <p:txBody>
            <a:bodyPr wrap="square">
              <a:spAutoFit/>
            </a:bodyPr>
            <a:lstStyle/>
            <a:p>
              <a:pPr marL="0" marR="0" lvl="0" indent="0" algn="l" defTabSz="74266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800000"/>
                </a:solidFill>
                <a:effectLst/>
                <a:uLnTx/>
                <a:uFillTx/>
                <a:latin typeface="Segoe UI Semilight"/>
                <a:ea typeface="+mn-ea"/>
                <a:cs typeface="+mn-cs"/>
              </a:endParaRPr>
            </a:p>
          </p:txBody>
        </p:sp>
      </p:grpSp>
      <p:sp>
        <p:nvSpPr>
          <p:cNvPr id="64" name="Rectangle 63">
            <a:extLst>
              <a:ext uri="{FF2B5EF4-FFF2-40B4-BE49-F238E27FC236}">
                <a16:creationId xmlns:a16="http://schemas.microsoft.com/office/drawing/2014/main" id="{931B2CC9-D918-481C-9118-8EE23534E741}"/>
              </a:ext>
            </a:extLst>
          </p:cNvPr>
          <p:cNvSpPr/>
          <p:nvPr/>
        </p:nvSpPr>
        <p:spPr>
          <a:xfrm>
            <a:off x="501672" y="730426"/>
            <a:ext cx="5564581" cy="116859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6" name="Rectangle 65">
            <a:extLst>
              <a:ext uri="{FF2B5EF4-FFF2-40B4-BE49-F238E27FC236}">
                <a16:creationId xmlns:a16="http://schemas.microsoft.com/office/drawing/2014/main" id="{02C826A0-ACAF-4D22-8249-8129AA4BB9AD}"/>
              </a:ext>
            </a:extLst>
          </p:cNvPr>
          <p:cNvSpPr/>
          <p:nvPr/>
        </p:nvSpPr>
        <p:spPr>
          <a:xfrm>
            <a:off x="6380708" y="730426"/>
            <a:ext cx="5564581" cy="116859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7" name="Rectangle 66">
            <a:extLst>
              <a:ext uri="{FF2B5EF4-FFF2-40B4-BE49-F238E27FC236}">
                <a16:creationId xmlns:a16="http://schemas.microsoft.com/office/drawing/2014/main" id="{34820BEF-69EB-45E2-8CF1-958E6E1853F4}"/>
              </a:ext>
            </a:extLst>
          </p:cNvPr>
          <p:cNvSpPr/>
          <p:nvPr/>
        </p:nvSpPr>
        <p:spPr>
          <a:xfrm>
            <a:off x="834473" y="781690"/>
            <a:ext cx="2571076" cy="338554"/>
          </a:xfrm>
          <a:prstGeom prst="rect">
            <a:avLst/>
          </a:prstGeom>
        </p:spPr>
        <p:txBody>
          <a:bodyPr wrap="square">
            <a:spAutoFit/>
          </a:bodyPr>
          <a:lstStyle/>
          <a:p>
            <a:pPr marL="0" marR="0" lvl="0" indent="0" algn="l" defTabSz="74266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33C0B"/>
                </a:solidFill>
                <a:effectLst/>
                <a:uLnTx/>
                <a:uFillTx/>
                <a:latin typeface="Segoe UI"/>
                <a:ea typeface="+mn-ea"/>
                <a:cs typeface="+mn-cs"/>
              </a:rPr>
              <a:t>Random Forest Model:</a:t>
            </a:r>
          </a:p>
        </p:txBody>
      </p:sp>
      <p:sp>
        <p:nvSpPr>
          <p:cNvPr id="68" name="Rectangle 67">
            <a:extLst>
              <a:ext uri="{FF2B5EF4-FFF2-40B4-BE49-F238E27FC236}">
                <a16:creationId xmlns:a16="http://schemas.microsoft.com/office/drawing/2014/main" id="{B4366A41-46EF-4763-AD96-C2A6777E8BAB}"/>
              </a:ext>
            </a:extLst>
          </p:cNvPr>
          <p:cNvSpPr/>
          <p:nvPr/>
        </p:nvSpPr>
        <p:spPr>
          <a:xfrm>
            <a:off x="834473" y="1083136"/>
            <a:ext cx="5172213" cy="600164"/>
          </a:xfrm>
          <a:prstGeom prst="rect">
            <a:avLst/>
          </a:prstGeom>
        </p:spPr>
        <p:txBody>
          <a:bodyPr wrap="square">
            <a:spAutoFit/>
          </a:bodyPr>
          <a:lstStyle/>
          <a:p>
            <a:pPr marL="139249" marR="0" lvl="0" indent="-139249" algn="l" defTabSz="74266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44E53"/>
                </a:solidFill>
                <a:effectLst/>
                <a:uLnTx/>
                <a:uFillTx/>
                <a:latin typeface="Segoe UI"/>
                <a:ea typeface="+mn-ea"/>
                <a:cs typeface="+mn-cs"/>
              </a:rPr>
              <a:t>A random forest model was implemented to help MARS not only improve their trust scores but also take action into improving scores through powerful insights</a:t>
            </a:r>
          </a:p>
        </p:txBody>
      </p:sp>
      <p:sp>
        <p:nvSpPr>
          <p:cNvPr id="69" name="Rectangle 68">
            <a:extLst>
              <a:ext uri="{FF2B5EF4-FFF2-40B4-BE49-F238E27FC236}">
                <a16:creationId xmlns:a16="http://schemas.microsoft.com/office/drawing/2014/main" id="{A6D20B9D-8EAF-4E2F-9E2D-A1E8B452A465}"/>
              </a:ext>
            </a:extLst>
          </p:cNvPr>
          <p:cNvSpPr/>
          <p:nvPr/>
        </p:nvSpPr>
        <p:spPr>
          <a:xfrm>
            <a:off x="6836214" y="769976"/>
            <a:ext cx="4107150" cy="338554"/>
          </a:xfrm>
          <a:prstGeom prst="rect">
            <a:avLst/>
          </a:prstGeom>
        </p:spPr>
        <p:txBody>
          <a:bodyPr wrap="square">
            <a:spAutoFit/>
          </a:bodyPr>
          <a:lstStyle/>
          <a:p>
            <a:pPr marL="0" marR="0" lvl="0" indent="0" algn="l" defTabSz="74266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33C0B"/>
                </a:solidFill>
                <a:effectLst/>
                <a:uLnTx/>
                <a:uFillTx/>
                <a:latin typeface="Segoe UI"/>
                <a:ea typeface="+mn-ea"/>
                <a:cs typeface="+mn-cs"/>
              </a:rPr>
              <a:t>How was it implemented at Mu Sigma:</a:t>
            </a:r>
          </a:p>
        </p:txBody>
      </p:sp>
      <p:sp>
        <p:nvSpPr>
          <p:cNvPr id="70" name="Rectangle 69">
            <a:extLst>
              <a:ext uri="{FF2B5EF4-FFF2-40B4-BE49-F238E27FC236}">
                <a16:creationId xmlns:a16="http://schemas.microsoft.com/office/drawing/2014/main" id="{7EABEC0D-D734-44C8-910C-218011AFE708}"/>
              </a:ext>
            </a:extLst>
          </p:cNvPr>
          <p:cNvSpPr/>
          <p:nvPr/>
        </p:nvSpPr>
        <p:spPr>
          <a:xfrm>
            <a:off x="6836214" y="1071422"/>
            <a:ext cx="5172213" cy="430887"/>
          </a:xfrm>
          <a:prstGeom prst="rect">
            <a:avLst/>
          </a:prstGeom>
        </p:spPr>
        <p:txBody>
          <a:bodyPr wrap="square">
            <a:spAutoFit/>
          </a:bodyPr>
          <a:lstStyle/>
          <a:p>
            <a:pPr marL="139249" marR="0" lvl="0" indent="-139249" algn="l" defTabSz="74266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44E53"/>
                </a:solidFill>
                <a:effectLst/>
                <a:uLnTx/>
                <a:uFillTx/>
                <a:latin typeface="Segoe UI"/>
                <a:ea typeface="+mn-ea"/>
                <a:cs typeface="+mn-cs"/>
              </a:rPr>
              <a:t>We processed the data, used POS tagging, and did phase extraction to arrive at our random forest model</a:t>
            </a:r>
          </a:p>
        </p:txBody>
      </p:sp>
      <p:sp>
        <p:nvSpPr>
          <p:cNvPr id="72" name="Oval 71">
            <a:extLst>
              <a:ext uri="{FF2B5EF4-FFF2-40B4-BE49-F238E27FC236}">
                <a16:creationId xmlns:a16="http://schemas.microsoft.com/office/drawing/2014/main" id="{45B636FA-C803-431F-9AC2-F8D360ACAA40}"/>
              </a:ext>
            </a:extLst>
          </p:cNvPr>
          <p:cNvSpPr/>
          <p:nvPr/>
        </p:nvSpPr>
        <p:spPr>
          <a:xfrm>
            <a:off x="6185243" y="483787"/>
            <a:ext cx="650971" cy="676917"/>
          </a:xfrm>
          <a:prstGeom prst="ellipse">
            <a:avLst/>
          </a:prstGeom>
          <a:ln w="38100">
            <a:solidFill>
              <a:srgbClr val="833C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3" name="Oval 72">
            <a:extLst>
              <a:ext uri="{FF2B5EF4-FFF2-40B4-BE49-F238E27FC236}">
                <a16:creationId xmlns:a16="http://schemas.microsoft.com/office/drawing/2014/main" id="{808D7216-184A-423A-985E-4BB6BD1E55D8}"/>
              </a:ext>
            </a:extLst>
          </p:cNvPr>
          <p:cNvSpPr/>
          <p:nvPr/>
        </p:nvSpPr>
        <p:spPr>
          <a:xfrm>
            <a:off x="190360" y="503393"/>
            <a:ext cx="650971" cy="676917"/>
          </a:xfrm>
          <a:prstGeom prst="ellipse">
            <a:avLst/>
          </a:prstGeom>
          <a:ln w="28575">
            <a:solidFill>
              <a:srgbClr val="833C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75" name="Graphic 74" descr="Programmer">
            <a:extLst>
              <a:ext uri="{FF2B5EF4-FFF2-40B4-BE49-F238E27FC236}">
                <a16:creationId xmlns:a16="http://schemas.microsoft.com/office/drawing/2014/main" id="{7C8BA169-8C06-4D11-B481-C8AFCC7C4F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05298" y="467228"/>
            <a:ext cx="594886" cy="594886"/>
          </a:xfrm>
          <a:prstGeom prst="rect">
            <a:avLst/>
          </a:prstGeom>
        </p:spPr>
      </p:pic>
      <p:pic>
        <p:nvPicPr>
          <p:cNvPr id="77" name="Graphic 76" descr="Ethernet">
            <a:extLst>
              <a:ext uri="{FF2B5EF4-FFF2-40B4-BE49-F238E27FC236}">
                <a16:creationId xmlns:a16="http://schemas.microsoft.com/office/drawing/2014/main" id="{E31F6FC1-7D71-49FA-B2F9-583F68BCB6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0143" y="546802"/>
            <a:ext cx="650971" cy="650971"/>
          </a:xfrm>
          <a:prstGeom prst="rect">
            <a:avLst/>
          </a:prstGeom>
        </p:spPr>
      </p:pic>
      <p:sp>
        <p:nvSpPr>
          <p:cNvPr id="78" name="Rectangle 77">
            <a:extLst>
              <a:ext uri="{FF2B5EF4-FFF2-40B4-BE49-F238E27FC236}">
                <a16:creationId xmlns:a16="http://schemas.microsoft.com/office/drawing/2014/main" id="{C2795AC1-98F2-44D0-B1C8-E74A3E86F8BB}"/>
              </a:ext>
            </a:extLst>
          </p:cNvPr>
          <p:cNvSpPr/>
          <p:nvPr/>
        </p:nvSpPr>
        <p:spPr>
          <a:xfrm>
            <a:off x="501671" y="5143838"/>
            <a:ext cx="11443611" cy="116736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9" name="Rectangle 78">
            <a:extLst>
              <a:ext uri="{FF2B5EF4-FFF2-40B4-BE49-F238E27FC236}">
                <a16:creationId xmlns:a16="http://schemas.microsoft.com/office/drawing/2014/main" id="{C004AE29-5AFF-4632-B512-F3C93B183627}"/>
              </a:ext>
            </a:extLst>
          </p:cNvPr>
          <p:cNvSpPr/>
          <p:nvPr/>
        </p:nvSpPr>
        <p:spPr>
          <a:xfrm>
            <a:off x="659761" y="5207385"/>
            <a:ext cx="11285520" cy="584775"/>
          </a:xfrm>
          <a:prstGeom prst="rect">
            <a:avLst/>
          </a:prstGeom>
        </p:spPr>
        <p:txBody>
          <a:bodyPr wrap="square">
            <a:spAutoFit/>
          </a:bodyPr>
          <a:lstStyle/>
          <a:p>
            <a:pPr lvl="0" defTabSz="742662">
              <a:defRPr/>
            </a:pPr>
            <a:r>
              <a:rPr lang="en-US" sz="1600" b="1">
                <a:solidFill>
                  <a:srgbClr val="833C0B"/>
                </a:solidFill>
                <a:latin typeface="Segoe UI"/>
              </a:rPr>
              <a:t>Conclusion: </a:t>
            </a:r>
            <a:r>
              <a:rPr lang="en-US" sz="1600">
                <a:solidFill>
                  <a:srgbClr val="833C0B"/>
                </a:solidFill>
                <a:latin typeface="Segoe UI"/>
              </a:rPr>
              <a:t>MARS was able to </a:t>
            </a:r>
            <a:r>
              <a:rPr lang="en-US" sz="1600" b="1">
                <a:solidFill>
                  <a:srgbClr val="833C0B"/>
                </a:solidFill>
                <a:latin typeface="Segoe UI"/>
              </a:rPr>
              <a:t>identify the key levers of trust </a:t>
            </a:r>
            <a:r>
              <a:rPr lang="en-US" sz="1600">
                <a:solidFill>
                  <a:srgbClr val="833C0B"/>
                </a:solidFill>
                <a:latin typeface="Segoe UI"/>
              </a:rPr>
              <a:t>and was able to take </a:t>
            </a:r>
            <a:r>
              <a:rPr lang="en-US" sz="1600" b="1">
                <a:solidFill>
                  <a:srgbClr val="833C0B"/>
                </a:solidFill>
                <a:latin typeface="Segoe UI"/>
              </a:rPr>
              <a:t>actionable decisions to improve consumer trust and take remedial measures</a:t>
            </a:r>
            <a:endParaRPr kumimoji="0" lang="en-US" sz="1600" b="1" i="0" u="none" strike="noStrike" kern="1200" cap="none" spc="0" normalizeH="0" baseline="0" noProof="0">
              <a:ln>
                <a:noFill/>
              </a:ln>
              <a:solidFill>
                <a:srgbClr val="833C0B"/>
              </a:solidFill>
              <a:effectLst/>
              <a:uLnTx/>
              <a:uFillTx/>
              <a:latin typeface="Segoe UI"/>
              <a:ea typeface="+mn-ea"/>
              <a:cs typeface="+mn-cs"/>
            </a:endParaRPr>
          </a:p>
        </p:txBody>
      </p:sp>
      <p:sp>
        <p:nvSpPr>
          <p:cNvPr id="60" name="Rectangle: Rounded Corners 59">
            <a:extLst>
              <a:ext uri="{FF2B5EF4-FFF2-40B4-BE49-F238E27FC236}">
                <a16:creationId xmlns:a16="http://schemas.microsoft.com/office/drawing/2014/main" id="{5C035233-F3EE-417C-916C-4302B5033034}"/>
              </a:ext>
            </a:extLst>
          </p:cNvPr>
          <p:cNvSpPr/>
          <p:nvPr/>
        </p:nvSpPr>
        <p:spPr>
          <a:xfrm>
            <a:off x="104151" y="3004154"/>
            <a:ext cx="381077" cy="961264"/>
          </a:xfrm>
          <a:prstGeom prst="roundRect">
            <a:avLst>
              <a:gd name="adj" fmla="val 10174"/>
            </a:avLst>
          </a:prstGeom>
          <a:noFill/>
          <a:ln>
            <a:noFill/>
          </a:ln>
        </p:spPr>
        <p:style>
          <a:lnRef idx="2">
            <a:schemeClr val="accent5"/>
          </a:lnRef>
          <a:fillRef idx="1">
            <a:schemeClr val="lt1"/>
          </a:fillRef>
          <a:effectRef idx="0">
            <a:schemeClr val="accent5"/>
          </a:effectRef>
          <a:fontRef idx="minor">
            <a:schemeClr val="dk1"/>
          </a:fontRef>
        </p:style>
        <p:txBody>
          <a:bodyPr vert="vert270" rtlCol="0" anchor="ctr"/>
          <a:lstStyle/>
          <a:p>
            <a:pPr marL="0" marR="0" lvl="0" indent="0" algn="l" defTabSz="74266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44E53"/>
                </a:solidFill>
                <a:effectLst/>
                <a:uLnTx/>
                <a:uFillTx/>
                <a:latin typeface="Segoe UI"/>
                <a:ea typeface="+mn-ea"/>
                <a:cs typeface="+mn-cs"/>
              </a:rPr>
              <a:t>Outcome</a:t>
            </a:r>
          </a:p>
        </p:txBody>
      </p:sp>
      <p:sp>
        <p:nvSpPr>
          <p:cNvPr id="61" name="Rectangle: Rounded Corners 60">
            <a:extLst>
              <a:ext uri="{FF2B5EF4-FFF2-40B4-BE49-F238E27FC236}">
                <a16:creationId xmlns:a16="http://schemas.microsoft.com/office/drawing/2014/main" id="{9473E653-83BB-44DE-BC84-C24301B39ECA}"/>
              </a:ext>
            </a:extLst>
          </p:cNvPr>
          <p:cNvSpPr/>
          <p:nvPr/>
        </p:nvSpPr>
        <p:spPr>
          <a:xfrm>
            <a:off x="105555" y="4076417"/>
            <a:ext cx="381077" cy="986356"/>
          </a:xfrm>
          <a:prstGeom prst="roundRect">
            <a:avLst>
              <a:gd name="adj" fmla="val 10174"/>
            </a:avLst>
          </a:prstGeom>
          <a:noFill/>
          <a:ln>
            <a:noFill/>
          </a:ln>
        </p:spPr>
        <p:style>
          <a:lnRef idx="2">
            <a:schemeClr val="accent5"/>
          </a:lnRef>
          <a:fillRef idx="1">
            <a:schemeClr val="lt1"/>
          </a:fillRef>
          <a:effectRef idx="0">
            <a:schemeClr val="accent5"/>
          </a:effectRef>
          <a:fontRef idx="minor">
            <a:schemeClr val="dk1"/>
          </a:fontRef>
        </p:style>
        <p:txBody>
          <a:bodyPr vert="vert270" rtlCol="0" anchor="ctr"/>
          <a:lstStyle/>
          <a:p>
            <a:pPr marL="0" marR="0" lvl="0" indent="0" algn="l" defTabSz="74266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44E53"/>
                </a:solidFill>
                <a:effectLst/>
                <a:uLnTx/>
                <a:uFillTx/>
                <a:latin typeface="Segoe UI"/>
                <a:ea typeface="+mn-ea"/>
                <a:cs typeface="+mn-cs"/>
              </a:rPr>
              <a:t>Execution</a:t>
            </a:r>
          </a:p>
        </p:txBody>
      </p:sp>
      <p:sp>
        <p:nvSpPr>
          <p:cNvPr id="62" name="Arrow: Pentagon 61">
            <a:extLst>
              <a:ext uri="{FF2B5EF4-FFF2-40B4-BE49-F238E27FC236}">
                <a16:creationId xmlns:a16="http://schemas.microsoft.com/office/drawing/2014/main" id="{B94D98ED-25FF-4E81-9DB3-4C9055956C4A}"/>
              </a:ext>
            </a:extLst>
          </p:cNvPr>
          <p:cNvSpPr/>
          <p:nvPr/>
        </p:nvSpPr>
        <p:spPr>
          <a:xfrm>
            <a:off x="719127" y="2034455"/>
            <a:ext cx="2698274" cy="355112"/>
          </a:xfrm>
          <a:prstGeom prst="homePlate">
            <a:avLst/>
          </a:prstGeom>
          <a:solidFill>
            <a:srgbClr val="044E53"/>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37136" tIns="37136" rIns="37136" bIns="37136" numCol="1" spcCol="0" rtlCol="0" fromWordArt="0" anchor="ctr" anchorCtr="0" forceAA="0" compatLnSpc="1">
            <a:prstTxWarp prst="textNoShape">
              <a:avLst/>
            </a:prstTxWarp>
            <a:noAutofit/>
          </a:bodyPr>
          <a:lstStyle/>
          <a:p>
            <a:pPr marL="0" marR="0" lvl="0" indent="0" algn="l" defTabSz="742662" rtl="0" eaLnBrk="1" fontAlgn="auto" latinLnBrk="0" hangingPunct="1">
              <a:lnSpc>
                <a:spcPct val="100000"/>
              </a:lnSpc>
              <a:spcBef>
                <a:spcPct val="10000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Calibri" panose="020F0502020204030204" pitchFamily="34" charset="0"/>
              </a:rPr>
              <a:t>Data Wrangling</a:t>
            </a:r>
          </a:p>
        </p:txBody>
      </p:sp>
      <p:sp>
        <p:nvSpPr>
          <p:cNvPr id="63" name="Arrow: Chevron 62">
            <a:extLst>
              <a:ext uri="{FF2B5EF4-FFF2-40B4-BE49-F238E27FC236}">
                <a16:creationId xmlns:a16="http://schemas.microsoft.com/office/drawing/2014/main" id="{EDED6AEB-4CA3-46FF-B1BC-EB3479030B58}"/>
              </a:ext>
            </a:extLst>
          </p:cNvPr>
          <p:cNvSpPr/>
          <p:nvPr/>
        </p:nvSpPr>
        <p:spPr>
          <a:xfrm>
            <a:off x="3480233" y="2034455"/>
            <a:ext cx="2682478" cy="348493"/>
          </a:xfrm>
          <a:prstGeom prst="chevron">
            <a:avLst/>
          </a:prstGeom>
          <a:solidFill>
            <a:srgbClr val="044E53"/>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37136" tIns="37136" rIns="37136" bIns="37136" numCol="1" spcCol="0" rtlCol="0" fromWordArt="0" anchor="ctr" anchorCtr="0" forceAA="0" compatLnSpc="1">
            <a:prstTxWarp prst="textNoShape">
              <a:avLst/>
            </a:prstTxWarp>
            <a:noAutofit/>
          </a:bodyPr>
          <a:lstStyle/>
          <a:p>
            <a:pPr marL="0" marR="0" lvl="0" indent="0" algn="l" defTabSz="742662" rtl="0" eaLnBrk="1" fontAlgn="auto" latinLnBrk="0" hangingPunct="1">
              <a:lnSpc>
                <a:spcPct val="100000"/>
              </a:lnSpc>
              <a:spcBef>
                <a:spcPct val="10000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Calibri" panose="020F0502020204030204" pitchFamily="34" charset="0"/>
              </a:rPr>
              <a:t>Analysis / Modeling</a:t>
            </a:r>
          </a:p>
        </p:txBody>
      </p:sp>
      <p:sp>
        <p:nvSpPr>
          <p:cNvPr id="65" name="Arrow: Chevron 64">
            <a:extLst>
              <a:ext uri="{FF2B5EF4-FFF2-40B4-BE49-F238E27FC236}">
                <a16:creationId xmlns:a16="http://schemas.microsoft.com/office/drawing/2014/main" id="{6DEEFA46-9BF3-4A99-853C-66D444C5D6E2}"/>
              </a:ext>
            </a:extLst>
          </p:cNvPr>
          <p:cNvSpPr/>
          <p:nvPr/>
        </p:nvSpPr>
        <p:spPr>
          <a:xfrm>
            <a:off x="6243036" y="2034455"/>
            <a:ext cx="2941258" cy="338798"/>
          </a:xfrm>
          <a:prstGeom prst="chevron">
            <a:avLst/>
          </a:prstGeom>
          <a:solidFill>
            <a:srgbClr val="044E53"/>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37136" tIns="37136" rIns="37136" bIns="37136" numCol="1" spcCol="0" rtlCol="0" fromWordArt="0" anchor="ctr" anchorCtr="0" forceAA="0" compatLnSpc="1">
            <a:prstTxWarp prst="textNoShape">
              <a:avLst/>
            </a:prstTxWarp>
            <a:noAutofit/>
          </a:bodyPr>
          <a:lstStyle/>
          <a:p>
            <a:pPr marL="0" marR="0" lvl="0" indent="0" algn="l" defTabSz="742662" rtl="0" eaLnBrk="1" fontAlgn="auto" latinLnBrk="0" hangingPunct="1">
              <a:lnSpc>
                <a:spcPct val="100000"/>
              </a:lnSpc>
              <a:spcBef>
                <a:spcPct val="10000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Calibri" panose="020F0502020204030204" pitchFamily="34" charset="0"/>
              </a:rPr>
              <a:t>   Insights</a:t>
            </a:r>
          </a:p>
        </p:txBody>
      </p:sp>
      <p:sp>
        <p:nvSpPr>
          <p:cNvPr id="71" name="Arrow: Chevron 70">
            <a:extLst>
              <a:ext uri="{FF2B5EF4-FFF2-40B4-BE49-F238E27FC236}">
                <a16:creationId xmlns:a16="http://schemas.microsoft.com/office/drawing/2014/main" id="{EA0BCCF7-BA39-485A-88C4-C8A7CF3D6450}"/>
              </a:ext>
            </a:extLst>
          </p:cNvPr>
          <p:cNvSpPr/>
          <p:nvPr/>
        </p:nvSpPr>
        <p:spPr>
          <a:xfrm>
            <a:off x="9107418" y="2043498"/>
            <a:ext cx="2682478" cy="330407"/>
          </a:xfrm>
          <a:prstGeom prst="chevron">
            <a:avLst/>
          </a:prstGeom>
          <a:solidFill>
            <a:srgbClr val="044E53"/>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37136" tIns="37136" rIns="37136" bIns="37136" numCol="1" spcCol="0" rtlCol="0" fromWordArt="0" anchor="ctr" anchorCtr="0" forceAA="0" compatLnSpc="1">
            <a:prstTxWarp prst="textNoShape">
              <a:avLst/>
            </a:prstTxWarp>
            <a:noAutofit/>
          </a:bodyPr>
          <a:lstStyle/>
          <a:p>
            <a:pPr marL="0" marR="0" lvl="0" indent="0" algn="l" defTabSz="742662" rtl="0" eaLnBrk="1" fontAlgn="auto" latinLnBrk="0" hangingPunct="1">
              <a:lnSpc>
                <a:spcPct val="100000"/>
              </a:lnSpc>
              <a:spcBef>
                <a:spcPct val="10000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Calibri" panose="020F0502020204030204" pitchFamily="34" charset="0"/>
              </a:rPr>
              <a:t> Recommendations </a:t>
            </a:r>
          </a:p>
        </p:txBody>
      </p:sp>
      <p:sp>
        <p:nvSpPr>
          <p:cNvPr id="74" name="Oval 73">
            <a:extLst>
              <a:ext uri="{FF2B5EF4-FFF2-40B4-BE49-F238E27FC236}">
                <a16:creationId xmlns:a16="http://schemas.microsoft.com/office/drawing/2014/main" id="{18CAD559-BF65-4F32-BA9C-76FC8399BBF1}"/>
              </a:ext>
            </a:extLst>
          </p:cNvPr>
          <p:cNvSpPr/>
          <p:nvPr/>
        </p:nvSpPr>
        <p:spPr>
          <a:xfrm>
            <a:off x="3346918" y="1950746"/>
            <a:ext cx="285297" cy="227307"/>
          </a:xfrm>
          <a:prstGeom prst="ellipse">
            <a:avLst/>
          </a:prstGeom>
          <a:solidFill>
            <a:srgbClr val="C00000"/>
          </a:solidFill>
          <a:ln w="28575">
            <a:solidFill>
              <a:schemeClr val="bg1"/>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37136" tIns="37136" rIns="37136" bIns="37136" numCol="1" spcCol="0" rtlCol="0" fromWordArt="0" anchor="ctr" anchorCtr="0" forceAA="0" compatLnSpc="1">
            <a:prstTxWarp prst="textNoShape">
              <a:avLst/>
            </a:prstTxWarp>
            <a:noAutofit/>
          </a:bodyPr>
          <a:lstStyle/>
          <a:p>
            <a:pPr marL="0" marR="0" lvl="0" indent="0" algn="l" defTabSz="742662" rtl="0" eaLnBrk="1" fontAlgn="auto" latinLnBrk="0" hangingPunct="1">
              <a:lnSpc>
                <a:spcPct val="100000"/>
              </a:lnSpc>
              <a:spcBef>
                <a:spcPct val="100000"/>
              </a:spcBef>
              <a:spcAft>
                <a:spcPts val="0"/>
              </a:spcAft>
              <a:buClrTx/>
              <a:buSzTx/>
              <a:buFontTx/>
              <a:buNone/>
              <a:tabLst/>
              <a:defRPr/>
            </a:pPr>
            <a:r>
              <a:rPr kumimoji="0" lang="en-US" sz="853" b="1" i="0" u="none" strike="noStrike" kern="1200" cap="none" spc="0" normalizeH="0" baseline="0" noProof="0">
                <a:ln>
                  <a:noFill/>
                </a:ln>
                <a:solidFill>
                  <a:prstClr val="white"/>
                </a:solidFill>
                <a:effectLst/>
                <a:uLnTx/>
                <a:uFillTx/>
                <a:latin typeface="Segoe UI Light"/>
                <a:ea typeface="+mn-ea"/>
                <a:cs typeface="Calibri" panose="020F0502020204030204" pitchFamily="34" charset="0"/>
              </a:rPr>
              <a:t>2</a:t>
            </a:r>
          </a:p>
        </p:txBody>
      </p:sp>
      <p:sp>
        <p:nvSpPr>
          <p:cNvPr id="76" name="Oval 75">
            <a:extLst>
              <a:ext uri="{FF2B5EF4-FFF2-40B4-BE49-F238E27FC236}">
                <a16:creationId xmlns:a16="http://schemas.microsoft.com/office/drawing/2014/main" id="{18E91052-EAAB-4596-AC3D-B402B0708360}"/>
              </a:ext>
            </a:extLst>
          </p:cNvPr>
          <p:cNvSpPr/>
          <p:nvPr/>
        </p:nvSpPr>
        <p:spPr>
          <a:xfrm>
            <a:off x="6147820" y="1942864"/>
            <a:ext cx="285297" cy="227307"/>
          </a:xfrm>
          <a:prstGeom prst="ellipse">
            <a:avLst/>
          </a:prstGeom>
          <a:solidFill>
            <a:srgbClr val="C00000"/>
          </a:solidFill>
          <a:ln w="28575">
            <a:solidFill>
              <a:schemeClr val="bg1"/>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37136" tIns="37136" rIns="37136" bIns="37136" numCol="1" spcCol="0" rtlCol="0" fromWordArt="0" anchor="ctr" anchorCtr="0" forceAA="0" compatLnSpc="1">
            <a:prstTxWarp prst="textNoShape">
              <a:avLst/>
            </a:prstTxWarp>
            <a:noAutofit/>
          </a:bodyPr>
          <a:lstStyle/>
          <a:p>
            <a:pPr marL="0" marR="0" lvl="0" indent="0" algn="l" defTabSz="742662" rtl="0" eaLnBrk="1" fontAlgn="auto" latinLnBrk="0" hangingPunct="1">
              <a:lnSpc>
                <a:spcPct val="100000"/>
              </a:lnSpc>
              <a:spcBef>
                <a:spcPct val="100000"/>
              </a:spcBef>
              <a:spcAft>
                <a:spcPts val="0"/>
              </a:spcAft>
              <a:buClrTx/>
              <a:buSzTx/>
              <a:buFontTx/>
              <a:buNone/>
              <a:tabLst/>
              <a:defRPr/>
            </a:pPr>
            <a:r>
              <a:rPr kumimoji="0" lang="en-US" sz="853" b="1" i="0" u="none" strike="noStrike" kern="1200" cap="none" spc="0" normalizeH="0" baseline="0" noProof="0">
                <a:ln>
                  <a:noFill/>
                </a:ln>
                <a:solidFill>
                  <a:prstClr val="white"/>
                </a:solidFill>
                <a:effectLst/>
                <a:uLnTx/>
                <a:uFillTx/>
                <a:latin typeface="Segoe UI Light"/>
                <a:ea typeface="+mn-ea"/>
                <a:cs typeface="Calibri" panose="020F0502020204030204" pitchFamily="34" charset="0"/>
              </a:rPr>
              <a:t>3</a:t>
            </a:r>
          </a:p>
        </p:txBody>
      </p:sp>
      <p:sp>
        <p:nvSpPr>
          <p:cNvPr id="80" name="Oval 79">
            <a:extLst>
              <a:ext uri="{FF2B5EF4-FFF2-40B4-BE49-F238E27FC236}">
                <a16:creationId xmlns:a16="http://schemas.microsoft.com/office/drawing/2014/main" id="{A4E0C76F-8A47-473C-879A-B20A30E364F4}"/>
              </a:ext>
            </a:extLst>
          </p:cNvPr>
          <p:cNvSpPr/>
          <p:nvPr/>
        </p:nvSpPr>
        <p:spPr>
          <a:xfrm>
            <a:off x="9091280" y="1912763"/>
            <a:ext cx="285297" cy="227307"/>
          </a:xfrm>
          <a:prstGeom prst="ellipse">
            <a:avLst/>
          </a:prstGeom>
          <a:solidFill>
            <a:srgbClr val="C00000"/>
          </a:solidFill>
          <a:ln w="28575">
            <a:solidFill>
              <a:schemeClr val="bg1"/>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37136" tIns="37136" rIns="37136" bIns="37136" numCol="1" spcCol="0" rtlCol="0" fromWordArt="0" anchor="ctr" anchorCtr="0" forceAA="0" compatLnSpc="1">
            <a:prstTxWarp prst="textNoShape">
              <a:avLst/>
            </a:prstTxWarp>
            <a:noAutofit/>
          </a:bodyPr>
          <a:lstStyle/>
          <a:p>
            <a:pPr marL="0" marR="0" lvl="0" indent="0" algn="l" defTabSz="742662" rtl="0" eaLnBrk="1" fontAlgn="auto" latinLnBrk="0" hangingPunct="1">
              <a:lnSpc>
                <a:spcPct val="100000"/>
              </a:lnSpc>
              <a:spcBef>
                <a:spcPct val="100000"/>
              </a:spcBef>
              <a:spcAft>
                <a:spcPts val="0"/>
              </a:spcAft>
              <a:buClrTx/>
              <a:buSzTx/>
              <a:buFontTx/>
              <a:buNone/>
              <a:tabLst/>
              <a:defRPr/>
            </a:pPr>
            <a:r>
              <a:rPr kumimoji="0" lang="en-US" sz="853" b="1" i="0" u="none" strike="noStrike" kern="1200" cap="none" spc="0" normalizeH="0" baseline="0" noProof="0">
                <a:ln>
                  <a:noFill/>
                </a:ln>
                <a:solidFill>
                  <a:prstClr val="white"/>
                </a:solidFill>
                <a:effectLst/>
                <a:uLnTx/>
                <a:uFillTx/>
                <a:latin typeface="Segoe UI Light"/>
                <a:ea typeface="+mn-ea"/>
                <a:cs typeface="Calibri" panose="020F0502020204030204" pitchFamily="34" charset="0"/>
              </a:rPr>
              <a:t>4</a:t>
            </a:r>
          </a:p>
        </p:txBody>
      </p:sp>
      <p:sp>
        <p:nvSpPr>
          <p:cNvPr id="81" name="Oval 80">
            <a:extLst>
              <a:ext uri="{FF2B5EF4-FFF2-40B4-BE49-F238E27FC236}">
                <a16:creationId xmlns:a16="http://schemas.microsoft.com/office/drawing/2014/main" id="{9F9891A0-8878-42C1-983B-F80B2BD38F20}"/>
              </a:ext>
            </a:extLst>
          </p:cNvPr>
          <p:cNvSpPr/>
          <p:nvPr/>
        </p:nvSpPr>
        <p:spPr>
          <a:xfrm>
            <a:off x="545062" y="1924737"/>
            <a:ext cx="285297" cy="227307"/>
          </a:xfrm>
          <a:prstGeom prst="ellipse">
            <a:avLst/>
          </a:prstGeom>
          <a:solidFill>
            <a:srgbClr val="C00000"/>
          </a:solidFill>
          <a:ln w="28575">
            <a:solidFill>
              <a:schemeClr val="bg1"/>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37136" tIns="37136" rIns="37136" bIns="37136" numCol="1" spcCol="0" rtlCol="0" fromWordArt="0" anchor="ctr" anchorCtr="0" forceAA="0" compatLnSpc="1">
            <a:prstTxWarp prst="textNoShape">
              <a:avLst/>
            </a:prstTxWarp>
            <a:noAutofit/>
          </a:bodyPr>
          <a:lstStyle/>
          <a:p>
            <a:pPr marL="0" marR="0" lvl="0" indent="0" algn="l" defTabSz="742662" rtl="0" eaLnBrk="1" fontAlgn="auto" latinLnBrk="0" hangingPunct="1">
              <a:lnSpc>
                <a:spcPct val="100000"/>
              </a:lnSpc>
              <a:spcBef>
                <a:spcPct val="100000"/>
              </a:spcBef>
              <a:spcAft>
                <a:spcPts val="0"/>
              </a:spcAft>
              <a:buClrTx/>
              <a:buSzTx/>
              <a:buFontTx/>
              <a:buNone/>
              <a:tabLst/>
              <a:defRPr/>
            </a:pPr>
            <a:r>
              <a:rPr kumimoji="0" lang="en-US" sz="853" b="1" i="0" u="none" strike="noStrike" kern="1200" cap="none" spc="0" normalizeH="0" baseline="0" noProof="0">
                <a:ln>
                  <a:noFill/>
                </a:ln>
                <a:solidFill>
                  <a:prstClr val="white"/>
                </a:solidFill>
                <a:effectLst/>
                <a:uLnTx/>
                <a:uFillTx/>
                <a:latin typeface="Segoe UI Light"/>
                <a:ea typeface="+mn-ea"/>
                <a:cs typeface="Calibri" panose="020F0502020204030204" pitchFamily="34" charset="0"/>
              </a:rPr>
              <a:t>1</a:t>
            </a:r>
          </a:p>
        </p:txBody>
      </p:sp>
      <p:cxnSp>
        <p:nvCxnSpPr>
          <p:cNvPr id="82" name="Straight Connector 81">
            <a:extLst>
              <a:ext uri="{FF2B5EF4-FFF2-40B4-BE49-F238E27FC236}">
                <a16:creationId xmlns:a16="http://schemas.microsoft.com/office/drawing/2014/main" id="{4C64733E-8F7A-4FB1-B0CD-B29F0265A1D4}"/>
              </a:ext>
            </a:extLst>
          </p:cNvPr>
          <p:cNvCxnSpPr>
            <a:cxnSpLocks/>
          </p:cNvCxnSpPr>
          <p:nvPr/>
        </p:nvCxnSpPr>
        <p:spPr>
          <a:xfrm>
            <a:off x="6096001" y="3349552"/>
            <a:ext cx="0" cy="170211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9F7A3DE-E86E-4D71-8F38-40EB964C4FAB}"/>
              </a:ext>
            </a:extLst>
          </p:cNvPr>
          <p:cNvCxnSpPr>
            <a:cxnSpLocks/>
          </p:cNvCxnSpPr>
          <p:nvPr/>
        </p:nvCxnSpPr>
        <p:spPr>
          <a:xfrm>
            <a:off x="9040557" y="3309226"/>
            <a:ext cx="0" cy="170211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7897EE5-F81D-45E6-81AB-DF1534481CFE}"/>
              </a:ext>
            </a:extLst>
          </p:cNvPr>
          <p:cNvCxnSpPr>
            <a:cxnSpLocks/>
          </p:cNvCxnSpPr>
          <p:nvPr/>
        </p:nvCxnSpPr>
        <p:spPr>
          <a:xfrm>
            <a:off x="3280409" y="3374803"/>
            <a:ext cx="0" cy="170211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AA134E8D-CF13-423E-B7C6-4D660D08D936}"/>
              </a:ext>
            </a:extLst>
          </p:cNvPr>
          <p:cNvSpPr/>
          <p:nvPr/>
        </p:nvSpPr>
        <p:spPr>
          <a:xfrm>
            <a:off x="671450" y="4172414"/>
            <a:ext cx="2571076" cy="523220"/>
          </a:xfrm>
          <a:prstGeom prst="rect">
            <a:avLst/>
          </a:prstGeom>
        </p:spPr>
        <p:txBody>
          <a:bodyPr wrap="square">
            <a:spAutoFit/>
          </a:bodyPr>
          <a:lstStyle/>
          <a:p>
            <a:pPr marL="0" marR="0" lvl="0" indent="0" algn="l" defTabSz="74266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33C0B"/>
                </a:solidFill>
                <a:effectLst/>
                <a:uLnTx/>
                <a:uFillTx/>
                <a:latin typeface="Segoe UI Semilight"/>
                <a:ea typeface="+mn-ea"/>
                <a:cs typeface="+mn-cs"/>
              </a:rPr>
              <a:t>Understanding the </a:t>
            </a:r>
            <a:r>
              <a:rPr kumimoji="0" lang="en-US" sz="1400" b="1" i="0" u="none" strike="noStrike" kern="1200" cap="none" spc="0" normalizeH="0" baseline="0" noProof="0" dirty="0">
                <a:ln>
                  <a:noFill/>
                </a:ln>
                <a:solidFill>
                  <a:srgbClr val="833C0B"/>
                </a:solidFill>
                <a:effectLst/>
                <a:uLnTx/>
                <a:uFillTx/>
                <a:latin typeface="Segoe UI Semilight"/>
                <a:ea typeface="+mn-ea"/>
                <a:cs typeface="+mn-cs"/>
              </a:rPr>
              <a:t>trust score/reputation index data</a:t>
            </a:r>
          </a:p>
        </p:txBody>
      </p:sp>
      <p:sp>
        <p:nvSpPr>
          <p:cNvPr id="97" name="Rectangle 96">
            <a:extLst>
              <a:ext uri="{FF2B5EF4-FFF2-40B4-BE49-F238E27FC236}">
                <a16:creationId xmlns:a16="http://schemas.microsoft.com/office/drawing/2014/main" id="{3D05636B-53FA-4880-A8C9-8DBB2CE96B2A}"/>
              </a:ext>
            </a:extLst>
          </p:cNvPr>
          <p:cNvSpPr/>
          <p:nvPr/>
        </p:nvSpPr>
        <p:spPr>
          <a:xfrm>
            <a:off x="3405549" y="4132358"/>
            <a:ext cx="2571076" cy="738664"/>
          </a:xfrm>
          <a:prstGeom prst="rect">
            <a:avLst/>
          </a:prstGeom>
        </p:spPr>
        <p:txBody>
          <a:bodyPr wrap="square">
            <a:spAutoFit/>
          </a:bodyPr>
          <a:lstStyle/>
          <a:p>
            <a:pPr marL="0" marR="0" lvl="0" indent="0" algn="l" defTabSz="74266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800000"/>
                </a:solidFill>
                <a:effectLst/>
                <a:uLnTx/>
                <a:uFillTx/>
                <a:latin typeface="Segoe UI Semilight"/>
                <a:ea typeface="+mn-ea"/>
                <a:cs typeface="+mn-cs"/>
              </a:rPr>
              <a:t>Trust calculation model </a:t>
            </a:r>
            <a:r>
              <a:rPr kumimoji="0" lang="en-US" sz="1400" b="0" i="0" u="none" strike="noStrike" kern="1200" cap="none" spc="0" normalizeH="0" baseline="0" noProof="0" dirty="0">
                <a:ln>
                  <a:noFill/>
                </a:ln>
                <a:solidFill>
                  <a:srgbClr val="800000"/>
                </a:solidFill>
                <a:effectLst/>
                <a:uLnTx/>
                <a:uFillTx/>
                <a:latin typeface="Segoe UI Semilight"/>
                <a:ea typeface="+mn-ea"/>
                <a:cs typeface="+mn-cs"/>
              </a:rPr>
              <a:t>which calculates weekly and yearly Trust Scores </a:t>
            </a:r>
          </a:p>
        </p:txBody>
      </p:sp>
      <p:sp>
        <p:nvSpPr>
          <p:cNvPr id="100" name="Rectangle 99">
            <a:extLst>
              <a:ext uri="{FF2B5EF4-FFF2-40B4-BE49-F238E27FC236}">
                <a16:creationId xmlns:a16="http://schemas.microsoft.com/office/drawing/2014/main" id="{35F5A5B3-60D9-4467-AD1E-694A73C125F4}"/>
              </a:ext>
            </a:extLst>
          </p:cNvPr>
          <p:cNvSpPr/>
          <p:nvPr/>
        </p:nvSpPr>
        <p:spPr>
          <a:xfrm>
            <a:off x="6133885" y="4145309"/>
            <a:ext cx="2953559" cy="523220"/>
          </a:xfrm>
          <a:prstGeom prst="rect">
            <a:avLst/>
          </a:prstGeom>
        </p:spPr>
        <p:txBody>
          <a:bodyPr wrap="square">
            <a:spAutoFit/>
          </a:bodyPr>
          <a:lstStyle/>
          <a:p>
            <a:pPr marL="0" marR="0" lvl="0" indent="0" algn="l" defTabSz="74266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00000"/>
                </a:solidFill>
                <a:effectLst/>
                <a:uLnTx/>
                <a:uFillTx/>
                <a:latin typeface="Segoe UI Semilight"/>
                <a:ea typeface="+mn-ea"/>
                <a:cs typeface="+mn-cs"/>
              </a:rPr>
              <a:t>Identifying each theme that contributes to the Trust Score</a:t>
            </a:r>
          </a:p>
        </p:txBody>
      </p:sp>
      <p:sp>
        <p:nvSpPr>
          <p:cNvPr id="102" name="Rectangle 101">
            <a:extLst>
              <a:ext uri="{FF2B5EF4-FFF2-40B4-BE49-F238E27FC236}">
                <a16:creationId xmlns:a16="http://schemas.microsoft.com/office/drawing/2014/main" id="{FC73C347-A019-45E3-B334-025DED6D7DFC}"/>
              </a:ext>
            </a:extLst>
          </p:cNvPr>
          <p:cNvSpPr/>
          <p:nvPr/>
        </p:nvSpPr>
        <p:spPr>
          <a:xfrm>
            <a:off x="9119185" y="4102787"/>
            <a:ext cx="2941258" cy="738664"/>
          </a:xfrm>
          <a:prstGeom prst="rect">
            <a:avLst/>
          </a:prstGeom>
        </p:spPr>
        <p:txBody>
          <a:bodyPr wrap="square">
            <a:spAutoFit/>
          </a:bodyPr>
          <a:lstStyle/>
          <a:p>
            <a:pPr marL="0" marR="0" lvl="0" indent="0" algn="l" defTabSz="74266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00000"/>
                </a:solidFill>
                <a:effectLst/>
                <a:uLnTx/>
                <a:uFillTx/>
                <a:latin typeface="Segoe UI Semilight"/>
                <a:ea typeface="+mn-ea"/>
                <a:cs typeface="+mn-cs"/>
              </a:rPr>
              <a:t>Important factors that provide powerful insights which help </a:t>
            </a:r>
            <a:r>
              <a:rPr kumimoji="0" lang="en-US" sz="1400" b="1" i="0" u="none" strike="noStrike" kern="1200" cap="none" spc="0" normalizeH="0" baseline="0" noProof="0" dirty="0">
                <a:ln>
                  <a:noFill/>
                </a:ln>
                <a:solidFill>
                  <a:srgbClr val="800000"/>
                </a:solidFill>
                <a:effectLst/>
                <a:uLnTx/>
                <a:uFillTx/>
                <a:latin typeface="Segoe UI Semilight"/>
                <a:ea typeface="+mn-ea"/>
                <a:cs typeface="+mn-cs"/>
              </a:rPr>
              <a:t>improve trust scores</a:t>
            </a:r>
          </a:p>
        </p:txBody>
      </p:sp>
      <p:cxnSp>
        <p:nvCxnSpPr>
          <p:cNvPr id="95" name="Straight Connector 94">
            <a:extLst>
              <a:ext uri="{FF2B5EF4-FFF2-40B4-BE49-F238E27FC236}">
                <a16:creationId xmlns:a16="http://schemas.microsoft.com/office/drawing/2014/main" id="{5EB4F9DE-440D-4ED1-8C14-E85DACF489CE}"/>
              </a:ext>
            </a:extLst>
          </p:cNvPr>
          <p:cNvCxnSpPr/>
          <p:nvPr/>
        </p:nvCxnSpPr>
        <p:spPr>
          <a:xfrm>
            <a:off x="871114" y="4015935"/>
            <a:ext cx="2055081" cy="0"/>
          </a:xfrm>
          <a:prstGeom prst="line">
            <a:avLst/>
          </a:prstGeom>
          <a:ln w="3810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D757975-F326-4C52-8201-4509E34F45DD}"/>
              </a:ext>
            </a:extLst>
          </p:cNvPr>
          <p:cNvCxnSpPr/>
          <p:nvPr/>
        </p:nvCxnSpPr>
        <p:spPr>
          <a:xfrm>
            <a:off x="3632215" y="4015935"/>
            <a:ext cx="2055081" cy="0"/>
          </a:xfrm>
          <a:prstGeom prst="line">
            <a:avLst/>
          </a:prstGeom>
          <a:ln w="3810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2247786-33D8-45D8-B846-C5474CB0D835}"/>
              </a:ext>
            </a:extLst>
          </p:cNvPr>
          <p:cNvCxnSpPr/>
          <p:nvPr/>
        </p:nvCxnSpPr>
        <p:spPr>
          <a:xfrm>
            <a:off x="6509914" y="4015935"/>
            <a:ext cx="2055081" cy="0"/>
          </a:xfrm>
          <a:prstGeom prst="line">
            <a:avLst/>
          </a:prstGeom>
          <a:ln w="3810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2A50FC8-7F0F-4E73-A751-3E3AF8CFD858}"/>
              </a:ext>
            </a:extLst>
          </p:cNvPr>
          <p:cNvCxnSpPr/>
          <p:nvPr/>
        </p:nvCxnSpPr>
        <p:spPr>
          <a:xfrm>
            <a:off x="9376577" y="4015935"/>
            <a:ext cx="2055081" cy="0"/>
          </a:xfrm>
          <a:prstGeom prst="line">
            <a:avLst/>
          </a:prstGeom>
          <a:ln w="3810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425E0DD-7DA7-4D1B-B563-2680CF687A2D}"/>
              </a:ext>
            </a:extLst>
          </p:cNvPr>
          <p:cNvPicPr>
            <a:picLocks noChangeAspect="1"/>
          </p:cNvPicPr>
          <p:nvPr/>
        </p:nvPicPr>
        <p:blipFill rotWithShape="1">
          <a:blip r:embed="rId6">
            <a:extLst>
              <a:ext uri="{28A0092B-C50C-407E-A947-70E740481C1C}">
                <a14:useLocalDpi xmlns:a14="http://schemas.microsoft.com/office/drawing/2010/main" val="0"/>
              </a:ext>
            </a:extLst>
          </a:blip>
          <a:srcRect b="7800"/>
          <a:stretch/>
        </p:blipFill>
        <p:spPr>
          <a:xfrm>
            <a:off x="1322928" y="2595055"/>
            <a:ext cx="1094080" cy="1088136"/>
          </a:xfrm>
          <a:prstGeom prst="rect">
            <a:avLst/>
          </a:prstGeom>
        </p:spPr>
      </p:pic>
      <p:pic>
        <p:nvPicPr>
          <p:cNvPr id="5" name="Picture 4">
            <a:extLst>
              <a:ext uri="{FF2B5EF4-FFF2-40B4-BE49-F238E27FC236}">
                <a16:creationId xmlns:a16="http://schemas.microsoft.com/office/drawing/2014/main" id="{E7A229D8-0B27-43E9-B808-9CF3D940C0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22649" y="2590353"/>
            <a:ext cx="1088136" cy="1088136"/>
          </a:xfrm>
          <a:prstGeom prst="rect">
            <a:avLst/>
          </a:prstGeom>
        </p:spPr>
      </p:pic>
      <p:pic>
        <p:nvPicPr>
          <p:cNvPr id="7" name="Picture 6">
            <a:extLst>
              <a:ext uri="{FF2B5EF4-FFF2-40B4-BE49-F238E27FC236}">
                <a16:creationId xmlns:a16="http://schemas.microsoft.com/office/drawing/2014/main" id="{92CB64B6-EC28-4396-95A6-5FE79080B42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84760" y="2578472"/>
            <a:ext cx="1155543" cy="1155543"/>
          </a:xfrm>
          <a:prstGeom prst="rect">
            <a:avLst/>
          </a:prstGeom>
        </p:spPr>
      </p:pic>
      <p:pic>
        <p:nvPicPr>
          <p:cNvPr id="10" name="Picture 9">
            <a:extLst>
              <a:ext uri="{FF2B5EF4-FFF2-40B4-BE49-F238E27FC236}">
                <a16:creationId xmlns:a16="http://schemas.microsoft.com/office/drawing/2014/main" id="{422E43B6-AD5A-4398-B75E-1BFE4F70BCBC}"/>
              </a:ext>
            </a:extLst>
          </p:cNvPr>
          <p:cNvPicPr>
            <a:picLocks noChangeAspect="1"/>
          </p:cNvPicPr>
          <p:nvPr/>
        </p:nvPicPr>
        <p:blipFill rotWithShape="1">
          <a:blip r:embed="rId9">
            <a:extLst>
              <a:ext uri="{28A0092B-C50C-407E-A947-70E740481C1C}">
                <a14:useLocalDpi xmlns:a14="http://schemas.microsoft.com/office/drawing/2010/main" val="0"/>
              </a:ext>
            </a:extLst>
          </a:blip>
          <a:srcRect l="18861" r="14762"/>
          <a:stretch/>
        </p:blipFill>
        <p:spPr>
          <a:xfrm>
            <a:off x="9582814" y="2584723"/>
            <a:ext cx="1699043" cy="1267355"/>
          </a:xfrm>
          <a:prstGeom prst="rect">
            <a:avLst/>
          </a:prstGeom>
        </p:spPr>
      </p:pic>
    </p:spTree>
    <p:extLst>
      <p:ext uri="{BB962C8B-B14F-4D97-AF65-F5344CB8AC3E}">
        <p14:creationId xmlns:p14="http://schemas.microsoft.com/office/powerpoint/2010/main" val="701419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AEF83-66F3-4C22-B6AF-61B4007212B7}"/>
              </a:ext>
            </a:extLst>
          </p:cNvPr>
          <p:cNvSpPr>
            <a:spLocks noGrp="1"/>
          </p:cNvSpPr>
          <p:nvPr>
            <p:ph type="title"/>
          </p:nvPr>
        </p:nvSpPr>
        <p:spPr/>
        <p:txBody>
          <a:bodyPr anchor="t"/>
          <a:lstStyle/>
          <a:p>
            <a:r>
              <a:rPr lang="en-IN"/>
              <a:t>Agenda</a:t>
            </a:r>
          </a:p>
        </p:txBody>
      </p:sp>
      <p:sp>
        <p:nvSpPr>
          <p:cNvPr id="4" name="TextBox 3">
            <a:extLst>
              <a:ext uri="{FF2B5EF4-FFF2-40B4-BE49-F238E27FC236}">
                <a16:creationId xmlns:a16="http://schemas.microsoft.com/office/drawing/2014/main" id="{81386985-EED2-41BB-87B1-1DE5385D21EE}"/>
              </a:ext>
            </a:extLst>
          </p:cNvPr>
          <p:cNvSpPr txBox="1"/>
          <p:nvPr/>
        </p:nvSpPr>
        <p:spPr>
          <a:xfrm>
            <a:off x="955040" y="1838960"/>
            <a:ext cx="9966960" cy="1661993"/>
          </a:xfrm>
          <a:prstGeom prst="rect">
            <a:avLst/>
          </a:prstGeom>
          <a:noFill/>
        </p:spPr>
        <p:txBody>
          <a:bodyPr wrap="square" rtlCol="0" anchor="t">
            <a:spAutoFit/>
          </a:bodyPr>
          <a:lstStyle/>
          <a:p>
            <a:pPr marL="285750" indent="-285750">
              <a:buFont typeface="Arial" panose="020B0604020202020204" pitchFamily="34" charset="0"/>
              <a:buChar char="•"/>
            </a:pPr>
            <a:r>
              <a:rPr lang="en-IN" sz="2800" dirty="0"/>
              <a:t>Mu Sigma’s Problem Solving Approach</a:t>
            </a:r>
            <a:endParaRPr lang="en-US" sz="2800" dirty="0"/>
          </a:p>
          <a:p>
            <a:pPr marL="285750" indent="-285750">
              <a:buFont typeface="Arial" panose="020B0604020202020204" pitchFamily="34" charset="0"/>
              <a:buChar char="•"/>
            </a:pPr>
            <a:r>
              <a:rPr lang="en-IN" sz="2800" dirty="0"/>
              <a:t>Analytics in Action</a:t>
            </a:r>
          </a:p>
          <a:p>
            <a:pPr marL="285750" indent="-285750">
              <a:buFont typeface="Arial" panose="020B0604020202020204" pitchFamily="34" charset="0"/>
              <a:buChar char="•"/>
            </a:pPr>
            <a:r>
              <a:rPr lang="en-IN" sz="2800" b="1" dirty="0">
                <a:solidFill>
                  <a:schemeClr val="tx1">
                    <a:lumMod val="75000"/>
                    <a:lumOff val="25000"/>
                  </a:schemeClr>
                </a:solidFill>
              </a:rPr>
              <a:t>Art of the Possible</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42149449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18138-73B0-4614-A876-22D05DEE69EC}"/>
              </a:ext>
            </a:extLst>
          </p:cNvPr>
          <p:cNvSpPr>
            <a:spLocks noGrp="1"/>
          </p:cNvSpPr>
          <p:nvPr>
            <p:ph type="title"/>
          </p:nvPr>
        </p:nvSpPr>
        <p:spPr>
          <a:xfrm>
            <a:off x="874214" y="108427"/>
            <a:ext cx="10515600" cy="735255"/>
          </a:xfrm>
        </p:spPr>
        <p:txBody>
          <a:bodyPr anchor="t">
            <a:normAutofit fontScale="90000"/>
          </a:bodyPr>
          <a:lstStyle/>
          <a:p>
            <a:r>
              <a:rPr lang="en-IN" sz="2400" dirty="0"/>
              <a:t>There is a need to understand the process and approach of how to move tactically while creating value at scale</a:t>
            </a:r>
          </a:p>
        </p:txBody>
      </p:sp>
      <p:grpSp>
        <p:nvGrpSpPr>
          <p:cNvPr id="144" name="Group 143">
            <a:extLst>
              <a:ext uri="{FF2B5EF4-FFF2-40B4-BE49-F238E27FC236}">
                <a16:creationId xmlns:a16="http://schemas.microsoft.com/office/drawing/2014/main" id="{69B4A469-50F3-4366-A0A4-4BFC656F1F6A}"/>
              </a:ext>
            </a:extLst>
          </p:cNvPr>
          <p:cNvGrpSpPr/>
          <p:nvPr/>
        </p:nvGrpSpPr>
        <p:grpSpPr>
          <a:xfrm>
            <a:off x="975548" y="1048784"/>
            <a:ext cx="10414266" cy="4760431"/>
            <a:chOff x="455082" y="1169254"/>
            <a:chExt cx="10790451" cy="5157306"/>
          </a:xfrm>
        </p:grpSpPr>
        <p:grpSp>
          <p:nvGrpSpPr>
            <p:cNvPr id="4" name="Group 3">
              <a:extLst>
                <a:ext uri="{FF2B5EF4-FFF2-40B4-BE49-F238E27FC236}">
                  <a16:creationId xmlns:a16="http://schemas.microsoft.com/office/drawing/2014/main" id="{FA3FA98F-7E68-49B4-8C61-1B598DF871EA}"/>
                </a:ext>
              </a:extLst>
            </p:cNvPr>
            <p:cNvGrpSpPr/>
            <p:nvPr/>
          </p:nvGrpSpPr>
          <p:grpSpPr>
            <a:xfrm>
              <a:off x="946467" y="1854461"/>
              <a:ext cx="10299066" cy="3681183"/>
              <a:chOff x="1151723" y="1996286"/>
              <a:chExt cx="10299066" cy="3681183"/>
            </a:xfrm>
          </p:grpSpPr>
          <p:sp>
            <p:nvSpPr>
              <p:cNvPr id="5" name="Round Same Side Corner Rectangle 63">
                <a:extLst>
                  <a:ext uri="{FF2B5EF4-FFF2-40B4-BE49-F238E27FC236}">
                    <a16:creationId xmlns:a16="http://schemas.microsoft.com/office/drawing/2014/main" id="{5CAC1A84-89CC-4BC3-A3A5-8F90B9A69FAD}"/>
                  </a:ext>
                </a:extLst>
              </p:cNvPr>
              <p:cNvSpPr/>
              <p:nvPr/>
            </p:nvSpPr>
            <p:spPr>
              <a:xfrm rot="16200000" flipH="1" flipV="1">
                <a:off x="8804751" y="4056560"/>
                <a:ext cx="689685" cy="1921466"/>
              </a:xfrm>
              <a:prstGeom prst="round2SameRect">
                <a:avLst/>
              </a:prstGeom>
              <a:solidFill>
                <a:srgbClr val="F1F1F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Rectangle 44">
                <a:extLst>
                  <a:ext uri="{FF2B5EF4-FFF2-40B4-BE49-F238E27FC236}">
                    <a16:creationId xmlns:a16="http://schemas.microsoft.com/office/drawing/2014/main" id="{839DC652-7F4F-41E0-A37C-785F17458E1D}"/>
                  </a:ext>
                </a:extLst>
              </p:cNvPr>
              <p:cNvSpPr/>
              <p:nvPr/>
            </p:nvSpPr>
            <p:spPr>
              <a:xfrm flipH="1" flipV="1">
                <a:off x="4938834" y="4321471"/>
                <a:ext cx="3255877" cy="1044054"/>
              </a:xfrm>
              <a:custGeom>
                <a:avLst/>
                <a:gdLst>
                  <a:gd name="connsiteX0" fmla="*/ 0 w 2419494"/>
                  <a:gd name="connsiteY0" fmla="*/ 0 h 605633"/>
                  <a:gd name="connsiteX1" fmla="*/ 2419494 w 2419494"/>
                  <a:gd name="connsiteY1" fmla="*/ 0 h 605633"/>
                  <a:gd name="connsiteX2" fmla="*/ 2419494 w 2419494"/>
                  <a:gd name="connsiteY2" fmla="*/ 605633 h 605633"/>
                  <a:gd name="connsiteX3" fmla="*/ 0 w 2419494"/>
                  <a:gd name="connsiteY3" fmla="*/ 605633 h 605633"/>
                  <a:gd name="connsiteX4" fmla="*/ 0 w 2419494"/>
                  <a:gd name="connsiteY4" fmla="*/ 0 h 605633"/>
                  <a:gd name="connsiteX0" fmla="*/ 0 w 2727503"/>
                  <a:gd name="connsiteY0" fmla="*/ 0 h 1414156"/>
                  <a:gd name="connsiteX1" fmla="*/ 2419494 w 2727503"/>
                  <a:gd name="connsiteY1" fmla="*/ 0 h 1414156"/>
                  <a:gd name="connsiteX2" fmla="*/ 2727503 w 2727503"/>
                  <a:gd name="connsiteY2" fmla="*/ 1414156 h 1414156"/>
                  <a:gd name="connsiteX3" fmla="*/ 0 w 2727503"/>
                  <a:gd name="connsiteY3" fmla="*/ 605633 h 1414156"/>
                  <a:gd name="connsiteX4" fmla="*/ 0 w 2727503"/>
                  <a:gd name="connsiteY4" fmla="*/ 0 h 1414156"/>
                  <a:gd name="connsiteX0" fmla="*/ 0 w 2737127"/>
                  <a:gd name="connsiteY0" fmla="*/ 0 h 1414156"/>
                  <a:gd name="connsiteX1" fmla="*/ 2737127 w 2737127"/>
                  <a:gd name="connsiteY1" fmla="*/ 981777 h 1414156"/>
                  <a:gd name="connsiteX2" fmla="*/ 2727503 w 2737127"/>
                  <a:gd name="connsiteY2" fmla="*/ 1414156 h 1414156"/>
                  <a:gd name="connsiteX3" fmla="*/ 0 w 2737127"/>
                  <a:gd name="connsiteY3" fmla="*/ 605633 h 1414156"/>
                  <a:gd name="connsiteX4" fmla="*/ 0 w 2737127"/>
                  <a:gd name="connsiteY4" fmla="*/ 0 h 1414156"/>
                  <a:gd name="connsiteX0" fmla="*/ 0 w 2737127"/>
                  <a:gd name="connsiteY0" fmla="*/ 0 h 1414156"/>
                  <a:gd name="connsiteX1" fmla="*/ 2737127 w 2737127"/>
                  <a:gd name="connsiteY1" fmla="*/ 596766 h 1414156"/>
                  <a:gd name="connsiteX2" fmla="*/ 2727503 w 2737127"/>
                  <a:gd name="connsiteY2" fmla="*/ 1414156 h 1414156"/>
                  <a:gd name="connsiteX3" fmla="*/ 0 w 2737127"/>
                  <a:gd name="connsiteY3" fmla="*/ 605633 h 1414156"/>
                  <a:gd name="connsiteX4" fmla="*/ 0 w 2737127"/>
                  <a:gd name="connsiteY4" fmla="*/ 0 h 1414156"/>
                  <a:gd name="connsiteX0" fmla="*/ 0 w 2753637"/>
                  <a:gd name="connsiteY0" fmla="*/ 0 h 961768"/>
                  <a:gd name="connsiteX1" fmla="*/ 2737127 w 2753637"/>
                  <a:gd name="connsiteY1" fmla="*/ 596766 h 961768"/>
                  <a:gd name="connsiteX2" fmla="*/ 2753637 w 2753637"/>
                  <a:gd name="connsiteY2" fmla="*/ 961768 h 961768"/>
                  <a:gd name="connsiteX3" fmla="*/ 0 w 2753637"/>
                  <a:gd name="connsiteY3" fmla="*/ 605633 h 961768"/>
                  <a:gd name="connsiteX4" fmla="*/ 0 w 2753637"/>
                  <a:gd name="connsiteY4" fmla="*/ 0 h 961768"/>
                  <a:gd name="connsiteX0" fmla="*/ 0 w 2737127"/>
                  <a:gd name="connsiteY0" fmla="*/ 0 h 952243"/>
                  <a:gd name="connsiteX1" fmla="*/ 2737127 w 2737127"/>
                  <a:gd name="connsiteY1" fmla="*/ 596766 h 952243"/>
                  <a:gd name="connsiteX2" fmla="*/ 2734242 w 2737127"/>
                  <a:gd name="connsiteY2" fmla="*/ 952243 h 952243"/>
                  <a:gd name="connsiteX3" fmla="*/ 0 w 2737127"/>
                  <a:gd name="connsiteY3" fmla="*/ 605633 h 952243"/>
                  <a:gd name="connsiteX4" fmla="*/ 0 w 2737127"/>
                  <a:gd name="connsiteY4" fmla="*/ 0 h 952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7127" h="952243">
                    <a:moveTo>
                      <a:pt x="0" y="0"/>
                    </a:moveTo>
                    <a:lnTo>
                      <a:pt x="2737127" y="596766"/>
                    </a:lnTo>
                    <a:cubicBezTo>
                      <a:pt x="2736165" y="715258"/>
                      <a:pt x="2735204" y="833751"/>
                      <a:pt x="2734242" y="952243"/>
                    </a:cubicBezTo>
                    <a:lnTo>
                      <a:pt x="0" y="605633"/>
                    </a:lnTo>
                    <a:lnTo>
                      <a:pt x="0" y="0"/>
                    </a:lnTo>
                    <a:close/>
                  </a:path>
                </a:pathLst>
              </a:custGeom>
              <a:solidFill>
                <a:srgbClr val="F1F1F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CCACF7D3-7D7B-48C5-BFD5-875E8A265D14}"/>
                  </a:ext>
                </a:extLst>
              </p:cNvPr>
              <p:cNvSpPr/>
              <p:nvPr/>
            </p:nvSpPr>
            <p:spPr>
              <a:xfrm flipH="1" flipV="1">
                <a:off x="3357120" y="4442146"/>
                <a:ext cx="1604361" cy="250468"/>
              </a:xfrm>
              <a:prstGeom prst="rect">
                <a:avLst/>
              </a:prstGeom>
              <a:solidFill>
                <a:srgbClr val="F1F1F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F70FAD0-AC31-4E34-AA2E-FBA01D9F1503}"/>
                  </a:ext>
                </a:extLst>
              </p:cNvPr>
              <p:cNvSpPr/>
              <p:nvPr/>
            </p:nvSpPr>
            <p:spPr>
              <a:xfrm flipH="1">
                <a:off x="3359181" y="3145959"/>
                <a:ext cx="1596393" cy="343793"/>
              </a:xfrm>
              <a:prstGeom prst="rect">
                <a:avLst/>
              </a:prstGeom>
              <a:solidFill>
                <a:schemeClr val="bg1">
                  <a:lumMod val="9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1" u="none" strike="noStrike" kern="1200" cap="none" spc="0" normalizeH="0" baseline="0" noProof="0" dirty="0">
                  <a:ln>
                    <a:noFill/>
                  </a:ln>
                  <a:solidFill>
                    <a:srgbClr val="7030A0"/>
                  </a:solidFill>
                  <a:effectLst/>
                  <a:uLnTx/>
                  <a:uFillTx/>
                  <a:latin typeface="Segoe UI" panose="020B0502040204020203" pitchFamily="34" charset="0"/>
                  <a:ea typeface="+mn-ea"/>
                  <a:cs typeface="Segoe UI" panose="020B0502040204020203" pitchFamily="34" charset="0"/>
                </a:endParaRPr>
              </a:p>
            </p:txBody>
          </p:sp>
          <p:sp>
            <p:nvSpPr>
              <p:cNvPr id="9" name="Round Same Side Corner Rectangle 41">
                <a:extLst>
                  <a:ext uri="{FF2B5EF4-FFF2-40B4-BE49-F238E27FC236}">
                    <a16:creationId xmlns:a16="http://schemas.microsoft.com/office/drawing/2014/main" id="{E02A4E4B-7152-4CA6-9FC9-3D74FD035115}"/>
                  </a:ext>
                </a:extLst>
              </p:cNvPr>
              <p:cNvSpPr/>
              <p:nvPr/>
            </p:nvSpPr>
            <p:spPr>
              <a:xfrm rot="16200000" flipH="1" flipV="1">
                <a:off x="8730765" y="2032219"/>
                <a:ext cx="559602" cy="1633698"/>
              </a:xfrm>
              <a:prstGeom prst="round2SameRect">
                <a:avLst/>
              </a:prstGeom>
              <a:solidFill>
                <a:schemeClr val="bg1">
                  <a:lumMod val="9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10" name="Group 9">
                <a:extLst>
                  <a:ext uri="{FF2B5EF4-FFF2-40B4-BE49-F238E27FC236}">
                    <a16:creationId xmlns:a16="http://schemas.microsoft.com/office/drawing/2014/main" id="{9CF1D382-63A7-498A-A87C-67C8E01935C1}"/>
                  </a:ext>
                </a:extLst>
              </p:cNvPr>
              <p:cNvGrpSpPr/>
              <p:nvPr/>
            </p:nvGrpSpPr>
            <p:grpSpPr>
              <a:xfrm>
                <a:off x="3357120" y="4196686"/>
                <a:ext cx="6470297" cy="736705"/>
                <a:chOff x="2503938" y="4139846"/>
                <a:chExt cx="7146456" cy="845617"/>
              </a:xfrm>
              <a:solidFill>
                <a:srgbClr val="D7D7D7"/>
              </a:solidFill>
            </p:grpSpPr>
            <p:sp>
              <p:nvSpPr>
                <p:cNvPr id="87" name="Round Same Side Corner Rectangle 63">
                  <a:extLst>
                    <a:ext uri="{FF2B5EF4-FFF2-40B4-BE49-F238E27FC236}">
                      <a16:creationId xmlns:a16="http://schemas.microsoft.com/office/drawing/2014/main" id="{FC175AC2-5362-43C8-86D6-CC3DF2089A73}"/>
                    </a:ext>
                  </a:extLst>
                </p:cNvPr>
                <p:cNvSpPr/>
                <p:nvPr/>
              </p:nvSpPr>
              <p:spPr>
                <a:xfrm rot="16200000" flipH="1" flipV="1">
                  <a:off x="8478461" y="3813530"/>
                  <a:ext cx="534079" cy="1809787"/>
                </a:xfrm>
                <a:prstGeom prst="round2SameRect">
                  <a:avLst/>
                </a:prstGeom>
                <a:grp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8" name="Rectangle 44">
                  <a:extLst>
                    <a:ext uri="{FF2B5EF4-FFF2-40B4-BE49-F238E27FC236}">
                      <a16:creationId xmlns:a16="http://schemas.microsoft.com/office/drawing/2014/main" id="{607550E2-01D9-43CC-A7D7-BD12263DC2FF}"/>
                    </a:ext>
                  </a:extLst>
                </p:cNvPr>
                <p:cNvSpPr/>
                <p:nvPr/>
              </p:nvSpPr>
              <p:spPr>
                <a:xfrm flipH="1" flipV="1">
                  <a:off x="4253089" y="4139846"/>
                  <a:ext cx="3587277" cy="808496"/>
                </a:xfrm>
                <a:custGeom>
                  <a:avLst/>
                  <a:gdLst>
                    <a:gd name="connsiteX0" fmla="*/ 0 w 2419494"/>
                    <a:gd name="connsiteY0" fmla="*/ 0 h 605633"/>
                    <a:gd name="connsiteX1" fmla="*/ 2419494 w 2419494"/>
                    <a:gd name="connsiteY1" fmla="*/ 0 h 605633"/>
                    <a:gd name="connsiteX2" fmla="*/ 2419494 w 2419494"/>
                    <a:gd name="connsiteY2" fmla="*/ 605633 h 605633"/>
                    <a:gd name="connsiteX3" fmla="*/ 0 w 2419494"/>
                    <a:gd name="connsiteY3" fmla="*/ 605633 h 605633"/>
                    <a:gd name="connsiteX4" fmla="*/ 0 w 2419494"/>
                    <a:gd name="connsiteY4" fmla="*/ 0 h 605633"/>
                    <a:gd name="connsiteX0" fmla="*/ 0 w 2727503"/>
                    <a:gd name="connsiteY0" fmla="*/ 0 h 1414156"/>
                    <a:gd name="connsiteX1" fmla="*/ 2419494 w 2727503"/>
                    <a:gd name="connsiteY1" fmla="*/ 0 h 1414156"/>
                    <a:gd name="connsiteX2" fmla="*/ 2727503 w 2727503"/>
                    <a:gd name="connsiteY2" fmla="*/ 1414156 h 1414156"/>
                    <a:gd name="connsiteX3" fmla="*/ 0 w 2727503"/>
                    <a:gd name="connsiteY3" fmla="*/ 605633 h 1414156"/>
                    <a:gd name="connsiteX4" fmla="*/ 0 w 2727503"/>
                    <a:gd name="connsiteY4" fmla="*/ 0 h 1414156"/>
                    <a:gd name="connsiteX0" fmla="*/ 0 w 2737127"/>
                    <a:gd name="connsiteY0" fmla="*/ 0 h 1414156"/>
                    <a:gd name="connsiteX1" fmla="*/ 2737127 w 2737127"/>
                    <a:gd name="connsiteY1" fmla="*/ 981777 h 1414156"/>
                    <a:gd name="connsiteX2" fmla="*/ 2727503 w 2737127"/>
                    <a:gd name="connsiteY2" fmla="*/ 1414156 h 1414156"/>
                    <a:gd name="connsiteX3" fmla="*/ 0 w 2737127"/>
                    <a:gd name="connsiteY3" fmla="*/ 605633 h 1414156"/>
                    <a:gd name="connsiteX4" fmla="*/ 0 w 2737127"/>
                    <a:gd name="connsiteY4" fmla="*/ 0 h 1414156"/>
                    <a:gd name="connsiteX0" fmla="*/ 0 w 2737127"/>
                    <a:gd name="connsiteY0" fmla="*/ 0 h 1414156"/>
                    <a:gd name="connsiteX1" fmla="*/ 2737127 w 2737127"/>
                    <a:gd name="connsiteY1" fmla="*/ 596766 h 1414156"/>
                    <a:gd name="connsiteX2" fmla="*/ 2727503 w 2737127"/>
                    <a:gd name="connsiteY2" fmla="*/ 1414156 h 1414156"/>
                    <a:gd name="connsiteX3" fmla="*/ 0 w 2737127"/>
                    <a:gd name="connsiteY3" fmla="*/ 605633 h 1414156"/>
                    <a:gd name="connsiteX4" fmla="*/ 0 w 2737127"/>
                    <a:gd name="connsiteY4" fmla="*/ 0 h 1414156"/>
                    <a:gd name="connsiteX0" fmla="*/ 0 w 2753637"/>
                    <a:gd name="connsiteY0" fmla="*/ 0 h 961768"/>
                    <a:gd name="connsiteX1" fmla="*/ 2737127 w 2753637"/>
                    <a:gd name="connsiteY1" fmla="*/ 596766 h 961768"/>
                    <a:gd name="connsiteX2" fmla="*/ 2753637 w 2753637"/>
                    <a:gd name="connsiteY2" fmla="*/ 961768 h 961768"/>
                    <a:gd name="connsiteX3" fmla="*/ 0 w 2753637"/>
                    <a:gd name="connsiteY3" fmla="*/ 605633 h 961768"/>
                    <a:gd name="connsiteX4" fmla="*/ 0 w 2753637"/>
                    <a:gd name="connsiteY4" fmla="*/ 0 h 961768"/>
                    <a:gd name="connsiteX0" fmla="*/ 0 w 2737127"/>
                    <a:gd name="connsiteY0" fmla="*/ 0 h 952243"/>
                    <a:gd name="connsiteX1" fmla="*/ 2737127 w 2737127"/>
                    <a:gd name="connsiteY1" fmla="*/ 596766 h 952243"/>
                    <a:gd name="connsiteX2" fmla="*/ 2734242 w 2737127"/>
                    <a:gd name="connsiteY2" fmla="*/ 952243 h 952243"/>
                    <a:gd name="connsiteX3" fmla="*/ 0 w 2737127"/>
                    <a:gd name="connsiteY3" fmla="*/ 605633 h 952243"/>
                    <a:gd name="connsiteX4" fmla="*/ 0 w 2737127"/>
                    <a:gd name="connsiteY4" fmla="*/ 0 h 952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7127" h="952243">
                      <a:moveTo>
                        <a:pt x="0" y="0"/>
                      </a:moveTo>
                      <a:lnTo>
                        <a:pt x="2737127" y="596766"/>
                      </a:lnTo>
                      <a:cubicBezTo>
                        <a:pt x="2736165" y="715258"/>
                        <a:pt x="2735204" y="833751"/>
                        <a:pt x="2734242" y="952243"/>
                      </a:cubicBezTo>
                      <a:lnTo>
                        <a:pt x="0" y="605633"/>
                      </a:lnTo>
                      <a:lnTo>
                        <a:pt x="0" y="0"/>
                      </a:lnTo>
                      <a:close/>
                    </a:path>
                  </a:pathLst>
                </a:custGeom>
                <a:grp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9" name="Rectangle 88">
                  <a:extLst>
                    <a:ext uri="{FF2B5EF4-FFF2-40B4-BE49-F238E27FC236}">
                      <a16:creationId xmlns:a16="http://schemas.microsoft.com/office/drawing/2014/main" id="{1FC2F7B3-F418-4602-A728-D99FBE1E3875}"/>
                    </a:ext>
                  </a:extLst>
                </p:cNvPr>
                <p:cNvSpPr/>
                <p:nvPr/>
              </p:nvSpPr>
              <p:spPr>
                <a:xfrm flipH="1" flipV="1">
                  <a:off x="2503938" y="4178142"/>
                  <a:ext cx="1767661" cy="264356"/>
                </a:xfrm>
                <a:prstGeom prst="rect">
                  <a:avLst/>
                </a:prstGeom>
                <a:grp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11" name="Rectangle 44">
                <a:extLst>
                  <a:ext uri="{FF2B5EF4-FFF2-40B4-BE49-F238E27FC236}">
                    <a16:creationId xmlns:a16="http://schemas.microsoft.com/office/drawing/2014/main" id="{EDB17910-2971-465E-8F22-0545192ECE6C}"/>
                  </a:ext>
                </a:extLst>
              </p:cNvPr>
              <p:cNvSpPr/>
              <p:nvPr/>
            </p:nvSpPr>
            <p:spPr>
              <a:xfrm flipH="1" flipV="1">
                <a:off x="4923043" y="3950837"/>
                <a:ext cx="3265819" cy="496945"/>
              </a:xfrm>
              <a:custGeom>
                <a:avLst/>
                <a:gdLst>
                  <a:gd name="connsiteX0" fmla="*/ 0 w 2419494"/>
                  <a:gd name="connsiteY0" fmla="*/ 0 h 605633"/>
                  <a:gd name="connsiteX1" fmla="*/ 2419494 w 2419494"/>
                  <a:gd name="connsiteY1" fmla="*/ 0 h 605633"/>
                  <a:gd name="connsiteX2" fmla="*/ 2419494 w 2419494"/>
                  <a:gd name="connsiteY2" fmla="*/ 605633 h 605633"/>
                  <a:gd name="connsiteX3" fmla="*/ 0 w 2419494"/>
                  <a:gd name="connsiteY3" fmla="*/ 605633 h 605633"/>
                  <a:gd name="connsiteX4" fmla="*/ 0 w 2419494"/>
                  <a:gd name="connsiteY4" fmla="*/ 0 h 605633"/>
                  <a:gd name="connsiteX0" fmla="*/ 0 w 2727503"/>
                  <a:gd name="connsiteY0" fmla="*/ 0 h 1414156"/>
                  <a:gd name="connsiteX1" fmla="*/ 2419494 w 2727503"/>
                  <a:gd name="connsiteY1" fmla="*/ 0 h 1414156"/>
                  <a:gd name="connsiteX2" fmla="*/ 2727503 w 2727503"/>
                  <a:gd name="connsiteY2" fmla="*/ 1414156 h 1414156"/>
                  <a:gd name="connsiteX3" fmla="*/ 0 w 2727503"/>
                  <a:gd name="connsiteY3" fmla="*/ 605633 h 1414156"/>
                  <a:gd name="connsiteX4" fmla="*/ 0 w 2727503"/>
                  <a:gd name="connsiteY4" fmla="*/ 0 h 1414156"/>
                  <a:gd name="connsiteX0" fmla="*/ 0 w 2737127"/>
                  <a:gd name="connsiteY0" fmla="*/ 0 h 1414156"/>
                  <a:gd name="connsiteX1" fmla="*/ 2737127 w 2737127"/>
                  <a:gd name="connsiteY1" fmla="*/ 981777 h 1414156"/>
                  <a:gd name="connsiteX2" fmla="*/ 2727503 w 2737127"/>
                  <a:gd name="connsiteY2" fmla="*/ 1414156 h 1414156"/>
                  <a:gd name="connsiteX3" fmla="*/ 0 w 2737127"/>
                  <a:gd name="connsiteY3" fmla="*/ 605633 h 1414156"/>
                  <a:gd name="connsiteX4" fmla="*/ 0 w 2737127"/>
                  <a:gd name="connsiteY4" fmla="*/ 0 h 1414156"/>
                  <a:gd name="connsiteX0" fmla="*/ 0 w 2737127"/>
                  <a:gd name="connsiteY0" fmla="*/ 0 h 1414156"/>
                  <a:gd name="connsiteX1" fmla="*/ 2737127 w 2737127"/>
                  <a:gd name="connsiteY1" fmla="*/ 596766 h 1414156"/>
                  <a:gd name="connsiteX2" fmla="*/ 2727503 w 2737127"/>
                  <a:gd name="connsiteY2" fmla="*/ 1414156 h 1414156"/>
                  <a:gd name="connsiteX3" fmla="*/ 0 w 2737127"/>
                  <a:gd name="connsiteY3" fmla="*/ 605633 h 1414156"/>
                  <a:gd name="connsiteX4" fmla="*/ 0 w 2737127"/>
                  <a:gd name="connsiteY4" fmla="*/ 0 h 1414156"/>
                  <a:gd name="connsiteX0" fmla="*/ 0 w 2753637"/>
                  <a:gd name="connsiteY0" fmla="*/ 0 h 961768"/>
                  <a:gd name="connsiteX1" fmla="*/ 2737127 w 2753637"/>
                  <a:gd name="connsiteY1" fmla="*/ 596766 h 961768"/>
                  <a:gd name="connsiteX2" fmla="*/ 2753637 w 2753637"/>
                  <a:gd name="connsiteY2" fmla="*/ 961768 h 961768"/>
                  <a:gd name="connsiteX3" fmla="*/ 0 w 2753637"/>
                  <a:gd name="connsiteY3" fmla="*/ 605633 h 961768"/>
                  <a:gd name="connsiteX4" fmla="*/ 0 w 2753637"/>
                  <a:gd name="connsiteY4" fmla="*/ 0 h 961768"/>
                  <a:gd name="connsiteX0" fmla="*/ 0 w 2737127"/>
                  <a:gd name="connsiteY0" fmla="*/ 0 h 952243"/>
                  <a:gd name="connsiteX1" fmla="*/ 2737127 w 2737127"/>
                  <a:gd name="connsiteY1" fmla="*/ 596766 h 952243"/>
                  <a:gd name="connsiteX2" fmla="*/ 2734242 w 2737127"/>
                  <a:gd name="connsiteY2" fmla="*/ 952243 h 952243"/>
                  <a:gd name="connsiteX3" fmla="*/ 0 w 2737127"/>
                  <a:gd name="connsiteY3" fmla="*/ 605633 h 952243"/>
                  <a:gd name="connsiteX4" fmla="*/ 0 w 2737127"/>
                  <a:gd name="connsiteY4" fmla="*/ 0 h 952243"/>
                  <a:gd name="connsiteX0" fmla="*/ 0 w 2750715"/>
                  <a:gd name="connsiteY0" fmla="*/ 0 h 952243"/>
                  <a:gd name="connsiteX1" fmla="*/ 2750715 w 2750715"/>
                  <a:gd name="connsiteY1" fmla="*/ 429126 h 952243"/>
                  <a:gd name="connsiteX2" fmla="*/ 2734242 w 2750715"/>
                  <a:gd name="connsiteY2" fmla="*/ 952243 h 952243"/>
                  <a:gd name="connsiteX3" fmla="*/ 0 w 2750715"/>
                  <a:gd name="connsiteY3" fmla="*/ 605633 h 952243"/>
                  <a:gd name="connsiteX4" fmla="*/ 0 w 2750715"/>
                  <a:gd name="connsiteY4" fmla="*/ 0 h 952243"/>
                  <a:gd name="connsiteX0" fmla="*/ 0 w 2750715"/>
                  <a:gd name="connsiteY0" fmla="*/ 0 h 723643"/>
                  <a:gd name="connsiteX1" fmla="*/ 2750715 w 2750715"/>
                  <a:gd name="connsiteY1" fmla="*/ 429126 h 723643"/>
                  <a:gd name="connsiteX2" fmla="*/ 2747830 w 2750715"/>
                  <a:gd name="connsiteY2" fmla="*/ 723643 h 723643"/>
                  <a:gd name="connsiteX3" fmla="*/ 0 w 2750715"/>
                  <a:gd name="connsiteY3" fmla="*/ 605633 h 723643"/>
                  <a:gd name="connsiteX4" fmla="*/ 0 w 2750715"/>
                  <a:gd name="connsiteY4" fmla="*/ 0 h 723643"/>
                  <a:gd name="connsiteX0" fmla="*/ 0 w 2750715"/>
                  <a:gd name="connsiteY0" fmla="*/ 0 h 723643"/>
                  <a:gd name="connsiteX1" fmla="*/ 2750715 w 2750715"/>
                  <a:gd name="connsiteY1" fmla="*/ 391026 h 723643"/>
                  <a:gd name="connsiteX2" fmla="*/ 2747830 w 2750715"/>
                  <a:gd name="connsiteY2" fmla="*/ 723643 h 723643"/>
                  <a:gd name="connsiteX3" fmla="*/ 0 w 2750715"/>
                  <a:gd name="connsiteY3" fmla="*/ 605633 h 723643"/>
                  <a:gd name="connsiteX4" fmla="*/ 0 w 2750715"/>
                  <a:gd name="connsiteY4" fmla="*/ 0 h 723643"/>
                  <a:gd name="connsiteX0" fmla="*/ 0 w 2752254"/>
                  <a:gd name="connsiteY0" fmla="*/ 0 h 742693"/>
                  <a:gd name="connsiteX1" fmla="*/ 2750715 w 2752254"/>
                  <a:gd name="connsiteY1" fmla="*/ 391026 h 742693"/>
                  <a:gd name="connsiteX2" fmla="*/ 2752076 w 2752254"/>
                  <a:gd name="connsiteY2" fmla="*/ 742693 h 742693"/>
                  <a:gd name="connsiteX3" fmla="*/ 0 w 2752254"/>
                  <a:gd name="connsiteY3" fmla="*/ 605633 h 742693"/>
                  <a:gd name="connsiteX4" fmla="*/ 0 w 2752254"/>
                  <a:gd name="connsiteY4" fmla="*/ 0 h 742693"/>
                  <a:gd name="connsiteX0" fmla="*/ 0 w 2760622"/>
                  <a:gd name="connsiteY0" fmla="*/ 0 h 642680"/>
                  <a:gd name="connsiteX1" fmla="*/ 2750715 w 2760622"/>
                  <a:gd name="connsiteY1" fmla="*/ 391026 h 642680"/>
                  <a:gd name="connsiteX2" fmla="*/ 2760567 w 2760622"/>
                  <a:gd name="connsiteY2" fmla="*/ 642680 h 642680"/>
                  <a:gd name="connsiteX3" fmla="*/ 0 w 2760622"/>
                  <a:gd name="connsiteY3" fmla="*/ 605633 h 642680"/>
                  <a:gd name="connsiteX4" fmla="*/ 0 w 2760622"/>
                  <a:gd name="connsiteY4" fmla="*/ 0 h 642680"/>
                  <a:gd name="connsiteX0" fmla="*/ 0 w 2752252"/>
                  <a:gd name="connsiteY0" fmla="*/ 0 h 747455"/>
                  <a:gd name="connsiteX1" fmla="*/ 2750715 w 2752252"/>
                  <a:gd name="connsiteY1" fmla="*/ 391026 h 747455"/>
                  <a:gd name="connsiteX2" fmla="*/ 2752074 w 2752252"/>
                  <a:gd name="connsiteY2" fmla="*/ 747455 h 747455"/>
                  <a:gd name="connsiteX3" fmla="*/ 0 w 2752252"/>
                  <a:gd name="connsiteY3" fmla="*/ 605633 h 747455"/>
                  <a:gd name="connsiteX4" fmla="*/ 0 w 2752252"/>
                  <a:gd name="connsiteY4" fmla="*/ 0 h 747455"/>
                  <a:gd name="connsiteX0" fmla="*/ 0 w 2752252"/>
                  <a:gd name="connsiteY0" fmla="*/ 0 h 747455"/>
                  <a:gd name="connsiteX1" fmla="*/ 2750715 w 2752252"/>
                  <a:gd name="connsiteY1" fmla="*/ 282677 h 747455"/>
                  <a:gd name="connsiteX2" fmla="*/ 2752074 w 2752252"/>
                  <a:gd name="connsiteY2" fmla="*/ 747455 h 747455"/>
                  <a:gd name="connsiteX3" fmla="*/ 0 w 2752252"/>
                  <a:gd name="connsiteY3" fmla="*/ 605633 h 747455"/>
                  <a:gd name="connsiteX4" fmla="*/ 0 w 2752252"/>
                  <a:gd name="connsiteY4" fmla="*/ 0 h 747455"/>
                  <a:gd name="connsiteX0" fmla="*/ 0 w 2752252"/>
                  <a:gd name="connsiteY0" fmla="*/ 0 h 648135"/>
                  <a:gd name="connsiteX1" fmla="*/ 2750715 w 2752252"/>
                  <a:gd name="connsiteY1" fmla="*/ 282677 h 648135"/>
                  <a:gd name="connsiteX2" fmla="*/ 2752074 w 2752252"/>
                  <a:gd name="connsiteY2" fmla="*/ 648135 h 648135"/>
                  <a:gd name="connsiteX3" fmla="*/ 0 w 2752252"/>
                  <a:gd name="connsiteY3" fmla="*/ 605633 h 648135"/>
                  <a:gd name="connsiteX4" fmla="*/ 0 w 2752252"/>
                  <a:gd name="connsiteY4" fmla="*/ 0 h 648135"/>
                  <a:gd name="connsiteX0" fmla="*/ 0 w 2752252"/>
                  <a:gd name="connsiteY0" fmla="*/ 0 h 618791"/>
                  <a:gd name="connsiteX1" fmla="*/ 2750715 w 2752252"/>
                  <a:gd name="connsiteY1" fmla="*/ 282677 h 618791"/>
                  <a:gd name="connsiteX2" fmla="*/ 2752074 w 2752252"/>
                  <a:gd name="connsiteY2" fmla="*/ 618791 h 618791"/>
                  <a:gd name="connsiteX3" fmla="*/ 0 w 2752252"/>
                  <a:gd name="connsiteY3" fmla="*/ 605633 h 618791"/>
                  <a:gd name="connsiteX4" fmla="*/ 0 w 2752252"/>
                  <a:gd name="connsiteY4" fmla="*/ 0 h 618791"/>
                  <a:gd name="connsiteX0" fmla="*/ 0 w 2752252"/>
                  <a:gd name="connsiteY0" fmla="*/ 0 h 634592"/>
                  <a:gd name="connsiteX1" fmla="*/ 2750715 w 2752252"/>
                  <a:gd name="connsiteY1" fmla="*/ 282677 h 634592"/>
                  <a:gd name="connsiteX2" fmla="*/ 2752074 w 2752252"/>
                  <a:gd name="connsiteY2" fmla="*/ 634592 h 634592"/>
                  <a:gd name="connsiteX3" fmla="*/ 0 w 2752252"/>
                  <a:gd name="connsiteY3" fmla="*/ 605633 h 634592"/>
                  <a:gd name="connsiteX4" fmla="*/ 0 w 2752252"/>
                  <a:gd name="connsiteY4" fmla="*/ 0 h 634592"/>
                  <a:gd name="connsiteX0" fmla="*/ 0 w 2750715"/>
                  <a:gd name="connsiteY0" fmla="*/ 0 h 634592"/>
                  <a:gd name="connsiteX1" fmla="*/ 2750715 w 2750715"/>
                  <a:gd name="connsiteY1" fmla="*/ 282677 h 634592"/>
                  <a:gd name="connsiteX2" fmla="*/ 2747826 w 2750715"/>
                  <a:gd name="connsiteY2" fmla="*/ 634592 h 634592"/>
                  <a:gd name="connsiteX3" fmla="*/ 0 w 2750715"/>
                  <a:gd name="connsiteY3" fmla="*/ 605633 h 634592"/>
                  <a:gd name="connsiteX4" fmla="*/ 0 w 2750715"/>
                  <a:gd name="connsiteY4" fmla="*/ 0 h 634592"/>
                  <a:gd name="connsiteX0" fmla="*/ 0 w 2750715"/>
                  <a:gd name="connsiteY0" fmla="*/ 0 h 636849"/>
                  <a:gd name="connsiteX1" fmla="*/ 2750715 w 2750715"/>
                  <a:gd name="connsiteY1" fmla="*/ 282677 h 636849"/>
                  <a:gd name="connsiteX2" fmla="*/ 2743581 w 2750715"/>
                  <a:gd name="connsiteY2" fmla="*/ 636849 h 636849"/>
                  <a:gd name="connsiteX3" fmla="*/ 0 w 2750715"/>
                  <a:gd name="connsiteY3" fmla="*/ 605633 h 636849"/>
                  <a:gd name="connsiteX4" fmla="*/ 0 w 2750715"/>
                  <a:gd name="connsiteY4" fmla="*/ 0 h 636849"/>
                  <a:gd name="connsiteX0" fmla="*/ 0 w 2752252"/>
                  <a:gd name="connsiteY0" fmla="*/ 0 h 636849"/>
                  <a:gd name="connsiteX1" fmla="*/ 2750715 w 2752252"/>
                  <a:gd name="connsiteY1" fmla="*/ 282677 h 636849"/>
                  <a:gd name="connsiteX2" fmla="*/ 2752074 w 2752252"/>
                  <a:gd name="connsiteY2" fmla="*/ 636849 h 636849"/>
                  <a:gd name="connsiteX3" fmla="*/ 0 w 2752252"/>
                  <a:gd name="connsiteY3" fmla="*/ 605633 h 636849"/>
                  <a:gd name="connsiteX4" fmla="*/ 0 w 2752252"/>
                  <a:gd name="connsiteY4" fmla="*/ 0 h 636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2252" h="636849">
                    <a:moveTo>
                      <a:pt x="0" y="0"/>
                    </a:moveTo>
                    <a:lnTo>
                      <a:pt x="2750715" y="282677"/>
                    </a:lnTo>
                    <a:cubicBezTo>
                      <a:pt x="2749753" y="401169"/>
                      <a:pt x="2753036" y="518357"/>
                      <a:pt x="2752074" y="636849"/>
                    </a:cubicBezTo>
                    <a:lnTo>
                      <a:pt x="0" y="605633"/>
                    </a:lnTo>
                    <a:lnTo>
                      <a:pt x="0" y="0"/>
                    </a:lnTo>
                    <a:close/>
                  </a:path>
                </a:pathLst>
              </a:custGeom>
              <a:solidFill>
                <a:srgbClr val="CCCCF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8F99FF57-0021-44DB-95EA-F5C5961F35CD}"/>
                  </a:ext>
                </a:extLst>
              </p:cNvPr>
              <p:cNvSpPr/>
              <p:nvPr/>
            </p:nvSpPr>
            <p:spPr>
              <a:xfrm flipH="1" flipV="1">
                <a:off x="3357120" y="4039627"/>
                <a:ext cx="1598454" cy="188158"/>
              </a:xfrm>
              <a:prstGeom prst="rect">
                <a:avLst/>
              </a:prstGeom>
              <a:solidFill>
                <a:srgbClr val="CCCCF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 name="Round Same Side Corner Rectangle 40">
                <a:extLst>
                  <a:ext uri="{FF2B5EF4-FFF2-40B4-BE49-F238E27FC236}">
                    <a16:creationId xmlns:a16="http://schemas.microsoft.com/office/drawing/2014/main" id="{2CF4A517-EE30-4B32-804E-9B8374EC50F2}"/>
                  </a:ext>
                </a:extLst>
              </p:cNvPr>
              <p:cNvSpPr/>
              <p:nvPr/>
            </p:nvSpPr>
            <p:spPr>
              <a:xfrm rot="16200000" flipH="1" flipV="1">
                <a:off x="8760229" y="3415299"/>
                <a:ext cx="495822" cy="1638555"/>
              </a:xfrm>
              <a:prstGeom prst="round2SameRect">
                <a:avLst/>
              </a:prstGeom>
              <a:solidFill>
                <a:srgbClr val="CCCCFF"/>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14" name="Group 13">
                <a:extLst>
                  <a:ext uri="{FF2B5EF4-FFF2-40B4-BE49-F238E27FC236}">
                    <a16:creationId xmlns:a16="http://schemas.microsoft.com/office/drawing/2014/main" id="{62009CD8-BF94-4E3A-9C84-4150A92BE03F}"/>
                  </a:ext>
                </a:extLst>
              </p:cNvPr>
              <p:cNvGrpSpPr/>
              <p:nvPr/>
            </p:nvGrpSpPr>
            <p:grpSpPr>
              <a:xfrm>
                <a:off x="3357120" y="3032208"/>
                <a:ext cx="6470298" cy="735231"/>
                <a:chOff x="2503938" y="2475667"/>
                <a:chExt cx="7146457" cy="843925"/>
              </a:xfrm>
            </p:grpSpPr>
            <p:sp>
              <p:nvSpPr>
                <p:cNvPr id="84" name="Rectangle 44">
                  <a:extLst>
                    <a:ext uri="{FF2B5EF4-FFF2-40B4-BE49-F238E27FC236}">
                      <a16:creationId xmlns:a16="http://schemas.microsoft.com/office/drawing/2014/main" id="{956EFB72-9723-4EB2-9622-7A9CDAE1A40A}"/>
                    </a:ext>
                  </a:extLst>
                </p:cNvPr>
                <p:cNvSpPr/>
                <p:nvPr/>
              </p:nvSpPr>
              <p:spPr>
                <a:xfrm flipH="1">
                  <a:off x="4251451" y="2475667"/>
                  <a:ext cx="3587277" cy="808496"/>
                </a:xfrm>
                <a:custGeom>
                  <a:avLst/>
                  <a:gdLst>
                    <a:gd name="connsiteX0" fmla="*/ 0 w 2419494"/>
                    <a:gd name="connsiteY0" fmla="*/ 0 h 605633"/>
                    <a:gd name="connsiteX1" fmla="*/ 2419494 w 2419494"/>
                    <a:gd name="connsiteY1" fmla="*/ 0 h 605633"/>
                    <a:gd name="connsiteX2" fmla="*/ 2419494 w 2419494"/>
                    <a:gd name="connsiteY2" fmla="*/ 605633 h 605633"/>
                    <a:gd name="connsiteX3" fmla="*/ 0 w 2419494"/>
                    <a:gd name="connsiteY3" fmla="*/ 605633 h 605633"/>
                    <a:gd name="connsiteX4" fmla="*/ 0 w 2419494"/>
                    <a:gd name="connsiteY4" fmla="*/ 0 h 605633"/>
                    <a:gd name="connsiteX0" fmla="*/ 0 w 2727503"/>
                    <a:gd name="connsiteY0" fmla="*/ 0 h 1414156"/>
                    <a:gd name="connsiteX1" fmla="*/ 2419494 w 2727503"/>
                    <a:gd name="connsiteY1" fmla="*/ 0 h 1414156"/>
                    <a:gd name="connsiteX2" fmla="*/ 2727503 w 2727503"/>
                    <a:gd name="connsiteY2" fmla="*/ 1414156 h 1414156"/>
                    <a:gd name="connsiteX3" fmla="*/ 0 w 2727503"/>
                    <a:gd name="connsiteY3" fmla="*/ 605633 h 1414156"/>
                    <a:gd name="connsiteX4" fmla="*/ 0 w 2727503"/>
                    <a:gd name="connsiteY4" fmla="*/ 0 h 1414156"/>
                    <a:gd name="connsiteX0" fmla="*/ 0 w 2737127"/>
                    <a:gd name="connsiteY0" fmla="*/ 0 h 1414156"/>
                    <a:gd name="connsiteX1" fmla="*/ 2737127 w 2737127"/>
                    <a:gd name="connsiteY1" fmla="*/ 981777 h 1414156"/>
                    <a:gd name="connsiteX2" fmla="*/ 2727503 w 2737127"/>
                    <a:gd name="connsiteY2" fmla="*/ 1414156 h 1414156"/>
                    <a:gd name="connsiteX3" fmla="*/ 0 w 2737127"/>
                    <a:gd name="connsiteY3" fmla="*/ 605633 h 1414156"/>
                    <a:gd name="connsiteX4" fmla="*/ 0 w 2737127"/>
                    <a:gd name="connsiteY4" fmla="*/ 0 h 1414156"/>
                    <a:gd name="connsiteX0" fmla="*/ 0 w 2737127"/>
                    <a:gd name="connsiteY0" fmla="*/ 0 h 1414156"/>
                    <a:gd name="connsiteX1" fmla="*/ 2737127 w 2737127"/>
                    <a:gd name="connsiteY1" fmla="*/ 596766 h 1414156"/>
                    <a:gd name="connsiteX2" fmla="*/ 2727503 w 2737127"/>
                    <a:gd name="connsiteY2" fmla="*/ 1414156 h 1414156"/>
                    <a:gd name="connsiteX3" fmla="*/ 0 w 2737127"/>
                    <a:gd name="connsiteY3" fmla="*/ 605633 h 1414156"/>
                    <a:gd name="connsiteX4" fmla="*/ 0 w 2737127"/>
                    <a:gd name="connsiteY4" fmla="*/ 0 h 1414156"/>
                    <a:gd name="connsiteX0" fmla="*/ 0 w 2753637"/>
                    <a:gd name="connsiteY0" fmla="*/ 0 h 961768"/>
                    <a:gd name="connsiteX1" fmla="*/ 2737127 w 2753637"/>
                    <a:gd name="connsiteY1" fmla="*/ 596766 h 961768"/>
                    <a:gd name="connsiteX2" fmla="*/ 2753637 w 2753637"/>
                    <a:gd name="connsiteY2" fmla="*/ 961768 h 961768"/>
                    <a:gd name="connsiteX3" fmla="*/ 0 w 2753637"/>
                    <a:gd name="connsiteY3" fmla="*/ 605633 h 961768"/>
                    <a:gd name="connsiteX4" fmla="*/ 0 w 2753637"/>
                    <a:gd name="connsiteY4" fmla="*/ 0 h 961768"/>
                    <a:gd name="connsiteX0" fmla="*/ 0 w 2737127"/>
                    <a:gd name="connsiteY0" fmla="*/ 0 h 952243"/>
                    <a:gd name="connsiteX1" fmla="*/ 2737127 w 2737127"/>
                    <a:gd name="connsiteY1" fmla="*/ 596766 h 952243"/>
                    <a:gd name="connsiteX2" fmla="*/ 2734242 w 2737127"/>
                    <a:gd name="connsiteY2" fmla="*/ 952243 h 952243"/>
                    <a:gd name="connsiteX3" fmla="*/ 0 w 2737127"/>
                    <a:gd name="connsiteY3" fmla="*/ 605633 h 952243"/>
                    <a:gd name="connsiteX4" fmla="*/ 0 w 2737127"/>
                    <a:gd name="connsiteY4" fmla="*/ 0 h 952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7127" h="952243">
                      <a:moveTo>
                        <a:pt x="0" y="0"/>
                      </a:moveTo>
                      <a:lnTo>
                        <a:pt x="2737127" y="596766"/>
                      </a:lnTo>
                      <a:cubicBezTo>
                        <a:pt x="2736165" y="715258"/>
                        <a:pt x="2735204" y="833751"/>
                        <a:pt x="2734242" y="952243"/>
                      </a:cubicBezTo>
                      <a:lnTo>
                        <a:pt x="0" y="605633"/>
                      </a:lnTo>
                      <a:lnTo>
                        <a:pt x="0" y="0"/>
                      </a:lnTo>
                      <a:close/>
                    </a:path>
                  </a:pathLst>
                </a:custGeom>
                <a:solidFill>
                  <a:schemeClr val="bg1">
                    <a:lumMod val="8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5" name="Rectangle 84">
                  <a:extLst>
                    <a:ext uri="{FF2B5EF4-FFF2-40B4-BE49-F238E27FC236}">
                      <a16:creationId xmlns:a16="http://schemas.microsoft.com/office/drawing/2014/main" id="{B814255B-9E66-42DC-A17F-5A1627A1FBC8}"/>
                    </a:ext>
                  </a:extLst>
                </p:cNvPr>
                <p:cNvSpPr/>
                <p:nvPr/>
              </p:nvSpPr>
              <p:spPr>
                <a:xfrm flipH="1">
                  <a:off x="2503938" y="3009184"/>
                  <a:ext cx="1768461" cy="310408"/>
                </a:xfrm>
                <a:prstGeom prst="rect">
                  <a:avLst/>
                </a:prstGeom>
                <a:solidFill>
                  <a:schemeClr val="bg1">
                    <a:lumMod val="8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6" name="Round Same Side Corner Rectangle 41">
                  <a:extLst>
                    <a:ext uri="{FF2B5EF4-FFF2-40B4-BE49-F238E27FC236}">
                      <a16:creationId xmlns:a16="http://schemas.microsoft.com/office/drawing/2014/main" id="{42A982C8-D018-4989-B330-6DFAE760EF0B}"/>
                    </a:ext>
                  </a:extLst>
                </p:cNvPr>
                <p:cNvSpPr/>
                <p:nvPr/>
              </p:nvSpPr>
              <p:spPr>
                <a:xfrm rot="16200000" flipH="1" flipV="1">
                  <a:off x="8509378" y="1900226"/>
                  <a:ext cx="472247" cy="1809787"/>
                </a:xfrm>
                <a:prstGeom prst="round2SameRect">
                  <a:avLst/>
                </a:prstGeom>
                <a:solidFill>
                  <a:schemeClr val="bg1">
                    <a:lumMod val="8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15" name="Rectangle 44">
                <a:extLst>
                  <a:ext uri="{FF2B5EF4-FFF2-40B4-BE49-F238E27FC236}">
                    <a16:creationId xmlns:a16="http://schemas.microsoft.com/office/drawing/2014/main" id="{B7539803-730E-4B09-B835-4AE14E04FDC4}"/>
                  </a:ext>
                </a:extLst>
              </p:cNvPr>
              <p:cNvSpPr/>
              <p:nvPr/>
            </p:nvSpPr>
            <p:spPr>
              <a:xfrm flipH="1">
                <a:off x="4926751" y="3472291"/>
                <a:ext cx="3248254" cy="541140"/>
              </a:xfrm>
              <a:custGeom>
                <a:avLst/>
                <a:gdLst>
                  <a:gd name="connsiteX0" fmla="*/ 0 w 2419494"/>
                  <a:gd name="connsiteY0" fmla="*/ 0 h 605633"/>
                  <a:gd name="connsiteX1" fmla="*/ 2419494 w 2419494"/>
                  <a:gd name="connsiteY1" fmla="*/ 0 h 605633"/>
                  <a:gd name="connsiteX2" fmla="*/ 2419494 w 2419494"/>
                  <a:gd name="connsiteY2" fmla="*/ 605633 h 605633"/>
                  <a:gd name="connsiteX3" fmla="*/ 0 w 2419494"/>
                  <a:gd name="connsiteY3" fmla="*/ 605633 h 605633"/>
                  <a:gd name="connsiteX4" fmla="*/ 0 w 2419494"/>
                  <a:gd name="connsiteY4" fmla="*/ 0 h 605633"/>
                  <a:gd name="connsiteX0" fmla="*/ 0 w 2727503"/>
                  <a:gd name="connsiteY0" fmla="*/ 0 h 1414156"/>
                  <a:gd name="connsiteX1" fmla="*/ 2419494 w 2727503"/>
                  <a:gd name="connsiteY1" fmla="*/ 0 h 1414156"/>
                  <a:gd name="connsiteX2" fmla="*/ 2727503 w 2727503"/>
                  <a:gd name="connsiteY2" fmla="*/ 1414156 h 1414156"/>
                  <a:gd name="connsiteX3" fmla="*/ 0 w 2727503"/>
                  <a:gd name="connsiteY3" fmla="*/ 605633 h 1414156"/>
                  <a:gd name="connsiteX4" fmla="*/ 0 w 2727503"/>
                  <a:gd name="connsiteY4" fmla="*/ 0 h 1414156"/>
                  <a:gd name="connsiteX0" fmla="*/ 0 w 2737127"/>
                  <a:gd name="connsiteY0" fmla="*/ 0 h 1414156"/>
                  <a:gd name="connsiteX1" fmla="*/ 2737127 w 2737127"/>
                  <a:gd name="connsiteY1" fmla="*/ 981777 h 1414156"/>
                  <a:gd name="connsiteX2" fmla="*/ 2727503 w 2737127"/>
                  <a:gd name="connsiteY2" fmla="*/ 1414156 h 1414156"/>
                  <a:gd name="connsiteX3" fmla="*/ 0 w 2737127"/>
                  <a:gd name="connsiteY3" fmla="*/ 605633 h 1414156"/>
                  <a:gd name="connsiteX4" fmla="*/ 0 w 2737127"/>
                  <a:gd name="connsiteY4" fmla="*/ 0 h 1414156"/>
                  <a:gd name="connsiteX0" fmla="*/ 0 w 2737127"/>
                  <a:gd name="connsiteY0" fmla="*/ 0 h 1414156"/>
                  <a:gd name="connsiteX1" fmla="*/ 2737127 w 2737127"/>
                  <a:gd name="connsiteY1" fmla="*/ 596766 h 1414156"/>
                  <a:gd name="connsiteX2" fmla="*/ 2727503 w 2737127"/>
                  <a:gd name="connsiteY2" fmla="*/ 1414156 h 1414156"/>
                  <a:gd name="connsiteX3" fmla="*/ 0 w 2737127"/>
                  <a:gd name="connsiteY3" fmla="*/ 605633 h 1414156"/>
                  <a:gd name="connsiteX4" fmla="*/ 0 w 2737127"/>
                  <a:gd name="connsiteY4" fmla="*/ 0 h 1414156"/>
                  <a:gd name="connsiteX0" fmla="*/ 0 w 2753637"/>
                  <a:gd name="connsiteY0" fmla="*/ 0 h 961768"/>
                  <a:gd name="connsiteX1" fmla="*/ 2737127 w 2753637"/>
                  <a:gd name="connsiteY1" fmla="*/ 596766 h 961768"/>
                  <a:gd name="connsiteX2" fmla="*/ 2753637 w 2753637"/>
                  <a:gd name="connsiteY2" fmla="*/ 961768 h 961768"/>
                  <a:gd name="connsiteX3" fmla="*/ 0 w 2753637"/>
                  <a:gd name="connsiteY3" fmla="*/ 605633 h 961768"/>
                  <a:gd name="connsiteX4" fmla="*/ 0 w 2753637"/>
                  <a:gd name="connsiteY4" fmla="*/ 0 h 961768"/>
                  <a:gd name="connsiteX0" fmla="*/ 0 w 2737127"/>
                  <a:gd name="connsiteY0" fmla="*/ 0 h 952243"/>
                  <a:gd name="connsiteX1" fmla="*/ 2737127 w 2737127"/>
                  <a:gd name="connsiteY1" fmla="*/ 596766 h 952243"/>
                  <a:gd name="connsiteX2" fmla="*/ 2734242 w 2737127"/>
                  <a:gd name="connsiteY2" fmla="*/ 952243 h 952243"/>
                  <a:gd name="connsiteX3" fmla="*/ 0 w 2737127"/>
                  <a:gd name="connsiteY3" fmla="*/ 605633 h 952243"/>
                  <a:gd name="connsiteX4" fmla="*/ 0 w 2737127"/>
                  <a:gd name="connsiteY4" fmla="*/ 0 h 952243"/>
                  <a:gd name="connsiteX0" fmla="*/ 0 w 2750715"/>
                  <a:gd name="connsiteY0" fmla="*/ 0 h 952243"/>
                  <a:gd name="connsiteX1" fmla="*/ 2750715 w 2750715"/>
                  <a:gd name="connsiteY1" fmla="*/ 429126 h 952243"/>
                  <a:gd name="connsiteX2" fmla="*/ 2734242 w 2750715"/>
                  <a:gd name="connsiteY2" fmla="*/ 952243 h 952243"/>
                  <a:gd name="connsiteX3" fmla="*/ 0 w 2750715"/>
                  <a:gd name="connsiteY3" fmla="*/ 605633 h 952243"/>
                  <a:gd name="connsiteX4" fmla="*/ 0 w 2750715"/>
                  <a:gd name="connsiteY4" fmla="*/ 0 h 952243"/>
                  <a:gd name="connsiteX0" fmla="*/ 0 w 2750715"/>
                  <a:gd name="connsiteY0" fmla="*/ 0 h 723643"/>
                  <a:gd name="connsiteX1" fmla="*/ 2750715 w 2750715"/>
                  <a:gd name="connsiteY1" fmla="*/ 429126 h 723643"/>
                  <a:gd name="connsiteX2" fmla="*/ 2747830 w 2750715"/>
                  <a:gd name="connsiteY2" fmla="*/ 723643 h 723643"/>
                  <a:gd name="connsiteX3" fmla="*/ 0 w 2750715"/>
                  <a:gd name="connsiteY3" fmla="*/ 605633 h 723643"/>
                  <a:gd name="connsiteX4" fmla="*/ 0 w 2750715"/>
                  <a:gd name="connsiteY4" fmla="*/ 0 h 723643"/>
                  <a:gd name="connsiteX0" fmla="*/ 0 w 2750715"/>
                  <a:gd name="connsiteY0" fmla="*/ 0 h 723643"/>
                  <a:gd name="connsiteX1" fmla="*/ 2750715 w 2750715"/>
                  <a:gd name="connsiteY1" fmla="*/ 391026 h 723643"/>
                  <a:gd name="connsiteX2" fmla="*/ 2747830 w 2750715"/>
                  <a:gd name="connsiteY2" fmla="*/ 723643 h 723643"/>
                  <a:gd name="connsiteX3" fmla="*/ 0 w 2750715"/>
                  <a:gd name="connsiteY3" fmla="*/ 605633 h 723643"/>
                  <a:gd name="connsiteX4" fmla="*/ 0 w 2750715"/>
                  <a:gd name="connsiteY4" fmla="*/ 0 h 723643"/>
                  <a:gd name="connsiteX0" fmla="*/ 0 w 2752254"/>
                  <a:gd name="connsiteY0" fmla="*/ 0 h 742693"/>
                  <a:gd name="connsiteX1" fmla="*/ 2750715 w 2752254"/>
                  <a:gd name="connsiteY1" fmla="*/ 391026 h 742693"/>
                  <a:gd name="connsiteX2" fmla="*/ 2752076 w 2752254"/>
                  <a:gd name="connsiteY2" fmla="*/ 742693 h 742693"/>
                  <a:gd name="connsiteX3" fmla="*/ 0 w 2752254"/>
                  <a:gd name="connsiteY3" fmla="*/ 605633 h 742693"/>
                  <a:gd name="connsiteX4" fmla="*/ 0 w 2752254"/>
                  <a:gd name="connsiteY4" fmla="*/ 0 h 742693"/>
                  <a:gd name="connsiteX0" fmla="*/ 0 w 2760622"/>
                  <a:gd name="connsiteY0" fmla="*/ 0 h 642680"/>
                  <a:gd name="connsiteX1" fmla="*/ 2750715 w 2760622"/>
                  <a:gd name="connsiteY1" fmla="*/ 391026 h 642680"/>
                  <a:gd name="connsiteX2" fmla="*/ 2760567 w 2760622"/>
                  <a:gd name="connsiteY2" fmla="*/ 642680 h 642680"/>
                  <a:gd name="connsiteX3" fmla="*/ 0 w 2760622"/>
                  <a:gd name="connsiteY3" fmla="*/ 605633 h 642680"/>
                  <a:gd name="connsiteX4" fmla="*/ 0 w 2760622"/>
                  <a:gd name="connsiteY4" fmla="*/ 0 h 642680"/>
                  <a:gd name="connsiteX0" fmla="*/ 0 w 2752252"/>
                  <a:gd name="connsiteY0" fmla="*/ 0 h 747455"/>
                  <a:gd name="connsiteX1" fmla="*/ 2750715 w 2752252"/>
                  <a:gd name="connsiteY1" fmla="*/ 391026 h 747455"/>
                  <a:gd name="connsiteX2" fmla="*/ 2752074 w 2752252"/>
                  <a:gd name="connsiteY2" fmla="*/ 747455 h 747455"/>
                  <a:gd name="connsiteX3" fmla="*/ 0 w 2752252"/>
                  <a:gd name="connsiteY3" fmla="*/ 605633 h 747455"/>
                  <a:gd name="connsiteX4" fmla="*/ 0 w 2752252"/>
                  <a:gd name="connsiteY4" fmla="*/ 0 h 747455"/>
                  <a:gd name="connsiteX0" fmla="*/ 0 w 2752252"/>
                  <a:gd name="connsiteY0" fmla="*/ 0 h 747455"/>
                  <a:gd name="connsiteX1" fmla="*/ 2750715 w 2752252"/>
                  <a:gd name="connsiteY1" fmla="*/ 282677 h 747455"/>
                  <a:gd name="connsiteX2" fmla="*/ 2752074 w 2752252"/>
                  <a:gd name="connsiteY2" fmla="*/ 747455 h 747455"/>
                  <a:gd name="connsiteX3" fmla="*/ 0 w 2752252"/>
                  <a:gd name="connsiteY3" fmla="*/ 605633 h 747455"/>
                  <a:gd name="connsiteX4" fmla="*/ 0 w 2752252"/>
                  <a:gd name="connsiteY4" fmla="*/ 0 h 747455"/>
                  <a:gd name="connsiteX0" fmla="*/ 0 w 2752252"/>
                  <a:gd name="connsiteY0" fmla="*/ 0 h 648135"/>
                  <a:gd name="connsiteX1" fmla="*/ 2750715 w 2752252"/>
                  <a:gd name="connsiteY1" fmla="*/ 282677 h 648135"/>
                  <a:gd name="connsiteX2" fmla="*/ 2752074 w 2752252"/>
                  <a:gd name="connsiteY2" fmla="*/ 648135 h 648135"/>
                  <a:gd name="connsiteX3" fmla="*/ 0 w 2752252"/>
                  <a:gd name="connsiteY3" fmla="*/ 605633 h 648135"/>
                  <a:gd name="connsiteX4" fmla="*/ 0 w 2752252"/>
                  <a:gd name="connsiteY4" fmla="*/ 0 h 648135"/>
                  <a:gd name="connsiteX0" fmla="*/ 0 w 2752252"/>
                  <a:gd name="connsiteY0" fmla="*/ 0 h 618791"/>
                  <a:gd name="connsiteX1" fmla="*/ 2750715 w 2752252"/>
                  <a:gd name="connsiteY1" fmla="*/ 282677 h 618791"/>
                  <a:gd name="connsiteX2" fmla="*/ 2752074 w 2752252"/>
                  <a:gd name="connsiteY2" fmla="*/ 618791 h 618791"/>
                  <a:gd name="connsiteX3" fmla="*/ 0 w 2752252"/>
                  <a:gd name="connsiteY3" fmla="*/ 605633 h 618791"/>
                  <a:gd name="connsiteX4" fmla="*/ 0 w 2752252"/>
                  <a:gd name="connsiteY4" fmla="*/ 0 h 618791"/>
                  <a:gd name="connsiteX0" fmla="*/ 0 w 2752252"/>
                  <a:gd name="connsiteY0" fmla="*/ 0 h 634592"/>
                  <a:gd name="connsiteX1" fmla="*/ 2750715 w 2752252"/>
                  <a:gd name="connsiteY1" fmla="*/ 282677 h 634592"/>
                  <a:gd name="connsiteX2" fmla="*/ 2752074 w 2752252"/>
                  <a:gd name="connsiteY2" fmla="*/ 634592 h 634592"/>
                  <a:gd name="connsiteX3" fmla="*/ 0 w 2752252"/>
                  <a:gd name="connsiteY3" fmla="*/ 605633 h 634592"/>
                  <a:gd name="connsiteX4" fmla="*/ 0 w 2752252"/>
                  <a:gd name="connsiteY4" fmla="*/ 0 h 634592"/>
                  <a:gd name="connsiteX0" fmla="*/ 0 w 2750715"/>
                  <a:gd name="connsiteY0" fmla="*/ 0 h 634592"/>
                  <a:gd name="connsiteX1" fmla="*/ 2750715 w 2750715"/>
                  <a:gd name="connsiteY1" fmla="*/ 282677 h 634592"/>
                  <a:gd name="connsiteX2" fmla="*/ 2747826 w 2750715"/>
                  <a:gd name="connsiteY2" fmla="*/ 634592 h 634592"/>
                  <a:gd name="connsiteX3" fmla="*/ 0 w 2750715"/>
                  <a:gd name="connsiteY3" fmla="*/ 605633 h 634592"/>
                  <a:gd name="connsiteX4" fmla="*/ 0 w 2750715"/>
                  <a:gd name="connsiteY4" fmla="*/ 0 h 634592"/>
                  <a:gd name="connsiteX0" fmla="*/ 0 w 2750715"/>
                  <a:gd name="connsiteY0" fmla="*/ 0 h 636849"/>
                  <a:gd name="connsiteX1" fmla="*/ 2750715 w 2750715"/>
                  <a:gd name="connsiteY1" fmla="*/ 282677 h 636849"/>
                  <a:gd name="connsiteX2" fmla="*/ 2743581 w 2750715"/>
                  <a:gd name="connsiteY2" fmla="*/ 636849 h 636849"/>
                  <a:gd name="connsiteX3" fmla="*/ 0 w 2750715"/>
                  <a:gd name="connsiteY3" fmla="*/ 605633 h 636849"/>
                  <a:gd name="connsiteX4" fmla="*/ 0 w 2750715"/>
                  <a:gd name="connsiteY4" fmla="*/ 0 h 636849"/>
                  <a:gd name="connsiteX0" fmla="*/ 0 w 2752252"/>
                  <a:gd name="connsiteY0" fmla="*/ 0 h 636849"/>
                  <a:gd name="connsiteX1" fmla="*/ 2750715 w 2752252"/>
                  <a:gd name="connsiteY1" fmla="*/ 282677 h 636849"/>
                  <a:gd name="connsiteX2" fmla="*/ 2752074 w 2752252"/>
                  <a:gd name="connsiteY2" fmla="*/ 636849 h 636849"/>
                  <a:gd name="connsiteX3" fmla="*/ 0 w 2752252"/>
                  <a:gd name="connsiteY3" fmla="*/ 605633 h 636849"/>
                  <a:gd name="connsiteX4" fmla="*/ 0 w 2752252"/>
                  <a:gd name="connsiteY4" fmla="*/ 0 h 636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2252" h="636849">
                    <a:moveTo>
                      <a:pt x="0" y="0"/>
                    </a:moveTo>
                    <a:lnTo>
                      <a:pt x="2750715" y="282677"/>
                    </a:lnTo>
                    <a:cubicBezTo>
                      <a:pt x="2749753" y="401169"/>
                      <a:pt x="2753036" y="518357"/>
                      <a:pt x="2752074" y="636849"/>
                    </a:cubicBezTo>
                    <a:lnTo>
                      <a:pt x="0" y="605633"/>
                    </a:lnTo>
                    <a:lnTo>
                      <a:pt x="0" y="0"/>
                    </a:lnTo>
                    <a:close/>
                  </a:path>
                </a:pathLst>
              </a:custGeom>
              <a:solidFill>
                <a:schemeClr val="accent4">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8F06839C-3974-44AF-B12F-DA43C1193894}"/>
                  </a:ext>
                </a:extLst>
              </p:cNvPr>
              <p:cNvSpPr/>
              <p:nvPr/>
            </p:nvSpPr>
            <p:spPr>
              <a:xfrm flipH="1">
                <a:off x="3350919" y="3741876"/>
                <a:ext cx="1589857" cy="290622"/>
              </a:xfrm>
              <a:prstGeom prst="rect">
                <a:avLst/>
              </a:prstGeom>
              <a:solidFill>
                <a:schemeClr val="accent4">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7" name="Round Same Side Corner Rectangle 42">
                <a:extLst>
                  <a:ext uri="{FF2B5EF4-FFF2-40B4-BE49-F238E27FC236}">
                    <a16:creationId xmlns:a16="http://schemas.microsoft.com/office/drawing/2014/main" id="{DCDFC057-2516-4578-8549-A319B9CF723C}"/>
                  </a:ext>
                </a:extLst>
              </p:cNvPr>
              <p:cNvSpPr/>
              <p:nvPr/>
            </p:nvSpPr>
            <p:spPr>
              <a:xfrm rot="16200000" flipH="1" flipV="1">
                <a:off x="8709410" y="2921351"/>
                <a:ext cx="591547" cy="1644461"/>
              </a:xfrm>
              <a:prstGeom prst="round2SameRect">
                <a:avLst/>
              </a:prstGeom>
              <a:solidFill>
                <a:schemeClr val="accent4">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8" name="Freeform: Shape 17">
                <a:extLst>
                  <a:ext uri="{FF2B5EF4-FFF2-40B4-BE49-F238E27FC236}">
                    <a16:creationId xmlns:a16="http://schemas.microsoft.com/office/drawing/2014/main" id="{7BF37659-C540-45A6-92D4-4DFF5DA2A90B}"/>
                  </a:ext>
                </a:extLst>
              </p:cNvPr>
              <p:cNvSpPr/>
              <p:nvPr/>
            </p:nvSpPr>
            <p:spPr bwMode="auto">
              <a:xfrm>
                <a:off x="2026530" y="2617546"/>
                <a:ext cx="1491015" cy="1286470"/>
              </a:xfrm>
              <a:custGeom>
                <a:avLst/>
                <a:gdLst>
                  <a:gd name="connsiteX0" fmla="*/ 909137 w 1818274"/>
                  <a:gd name="connsiteY0" fmla="*/ 0 h 1462808"/>
                  <a:gd name="connsiteX1" fmla="*/ 1818274 w 1818274"/>
                  <a:gd name="connsiteY1" fmla="*/ 902285 h 1462808"/>
                  <a:gd name="connsiteX2" fmla="*/ 1663008 w 1818274"/>
                  <a:gd name="connsiteY2" fmla="*/ 1406761 h 1462808"/>
                  <a:gd name="connsiteX3" fmla="*/ 1616414 w 1818274"/>
                  <a:gd name="connsiteY3" fmla="*/ 1462808 h 1462808"/>
                  <a:gd name="connsiteX4" fmla="*/ 1550622 w 1818274"/>
                  <a:gd name="connsiteY4" fmla="*/ 1383668 h 1462808"/>
                  <a:gd name="connsiteX5" fmla="*/ 907765 w 1818274"/>
                  <a:gd name="connsiteY5" fmla="*/ 1119395 h 1462808"/>
                  <a:gd name="connsiteX6" fmla="*/ 264908 w 1818274"/>
                  <a:gd name="connsiteY6" fmla="*/ 1383668 h 1462808"/>
                  <a:gd name="connsiteX7" fmla="*/ 200488 w 1818274"/>
                  <a:gd name="connsiteY7" fmla="*/ 1461157 h 1462808"/>
                  <a:gd name="connsiteX8" fmla="*/ 155266 w 1818274"/>
                  <a:gd name="connsiteY8" fmla="*/ 1406761 h 1462808"/>
                  <a:gd name="connsiteX9" fmla="*/ 0 w 1818274"/>
                  <a:gd name="connsiteY9" fmla="*/ 902285 h 1462808"/>
                  <a:gd name="connsiteX10" fmla="*/ 909137 w 1818274"/>
                  <a:gd name="connsiteY10" fmla="*/ 0 h 146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8274" h="1462808">
                    <a:moveTo>
                      <a:pt x="909137" y="0"/>
                    </a:moveTo>
                    <a:cubicBezTo>
                      <a:pt x="1411240" y="0"/>
                      <a:pt x="1818274" y="403967"/>
                      <a:pt x="1818274" y="902285"/>
                    </a:cubicBezTo>
                    <a:cubicBezTo>
                      <a:pt x="1818274" y="1089154"/>
                      <a:pt x="1761035" y="1262756"/>
                      <a:pt x="1663008" y="1406761"/>
                    </a:cubicBezTo>
                    <a:lnTo>
                      <a:pt x="1616414" y="1462808"/>
                    </a:lnTo>
                    <a:lnTo>
                      <a:pt x="1550622" y="1383668"/>
                    </a:lnTo>
                    <a:cubicBezTo>
                      <a:pt x="1386101" y="1220387"/>
                      <a:pt x="1158817" y="1119395"/>
                      <a:pt x="907765" y="1119395"/>
                    </a:cubicBezTo>
                    <a:cubicBezTo>
                      <a:pt x="656714" y="1119395"/>
                      <a:pt x="429429" y="1220387"/>
                      <a:pt x="264908" y="1383668"/>
                    </a:cubicBezTo>
                    <a:lnTo>
                      <a:pt x="200488" y="1461157"/>
                    </a:lnTo>
                    <a:lnTo>
                      <a:pt x="155266" y="1406761"/>
                    </a:lnTo>
                    <a:cubicBezTo>
                      <a:pt x="57239" y="1262756"/>
                      <a:pt x="0" y="1089154"/>
                      <a:pt x="0" y="902285"/>
                    </a:cubicBezTo>
                    <a:cubicBezTo>
                      <a:pt x="0" y="403967"/>
                      <a:pt x="407034" y="0"/>
                      <a:pt x="909137" y="0"/>
                    </a:cubicBezTo>
                    <a:close/>
                  </a:path>
                </a:pathLst>
              </a:cu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234950" marR="0" lvl="0" indent="-234950"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Freeform: Shape 18">
                <a:extLst>
                  <a:ext uri="{FF2B5EF4-FFF2-40B4-BE49-F238E27FC236}">
                    <a16:creationId xmlns:a16="http://schemas.microsoft.com/office/drawing/2014/main" id="{4A3D396A-B60D-46F0-AD2F-BC2DFD9D0007}"/>
                  </a:ext>
                </a:extLst>
              </p:cNvPr>
              <p:cNvSpPr/>
              <p:nvPr/>
            </p:nvSpPr>
            <p:spPr bwMode="auto">
              <a:xfrm>
                <a:off x="2025288" y="3890512"/>
                <a:ext cx="1491015" cy="1286470"/>
              </a:xfrm>
              <a:custGeom>
                <a:avLst/>
                <a:gdLst>
                  <a:gd name="connsiteX0" fmla="*/ 201860 w 1818274"/>
                  <a:gd name="connsiteY0" fmla="*/ 0 h 1462808"/>
                  <a:gd name="connsiteX1" fmla="*/ 267652 w 1818274"/>
                  <a:gd name="connsiteY1" fmla="*/ 79140 h 1462808"/>
                  <a:gd name="connsiteX2" fmla="*/ 910509 w 1818274"/>
                  <a:gd name="connsiteY2" fmla="*/ 343413 h 1462808"/>
                  <a:gd name="connsiteX3" fmla="*/ 1553366 w 1818274"/>
                  <a:gd name="connsiteY3" fmla="*/ 79140 h 1462808"/>
                  <a:gd name="connsiteX4" fmla="*/ 1617786 w 1818274"/>
                  <a:gd name="connsiteY4" fmla="*/ 1651 h 1462808"/>
                  <a:gd name="connsiteX5" fmla="*/ 1663008 w 1818274"/>
                  <a:gd name="connsiteY5" fmla="*/ 56047 h 1462808"/>
                  <a:gd name="connsiteX6" fmla="*/ 1818274 w 1818274"/>
                  <a:gd name="connsiteY6" fmla="*/ 560523 h 1462808"/>
                  <a:gd name="connsiteX7" fmla="*/ 909137 w 1818274"/>
                  <a:gd name="connsiteY7" fmla="*/ 1462808 h 1462808"/>
                  <a:gd name="connsiteX8" fmla="*/ 0 w 1818274"/>
                  <a:gd name="connsiteY8" fmla="*/ 560523 h 1462808"/>
                  <a:gd name="connsiteX9" fmla="*/ 155266 w 1818274"/>
                  <a:gd name="connsiteY9" fmla="*/ 56047 h 1462808"/>
                  <a:gd name="connsiteX10" fmla="*/ 201860 w 1818274"/>
                  <a:gd name="connsiteY10" fmla="*/ 0 h 146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8274" h="1462808">
                    <a:moveTo>
                      <a:pt x="201860" y="0"/>
                    </a:moveTo>
                    <a:lnTo>
                      <a:pt x="267652" y="79140"/>
                    </a:lnTo>
                    <a:cubicBezTo>
                      <a:pt x="432173" y="242421"/>
                      <a:pt x="659458" y="343413"/>
                      <a:pt x="910509" y="343413"/>
                    </a:cubicBezTo>
                    <a:cubicBezTo>
                      <a:pt x="1161561" y="343413"/>
                      <a:pt x="1388845" y="242421"/>
                      <a:pt x="1553366" y="79140"/>
                    </a:cubicBezTo>
                    <a:lnTo>
                      <a:pt x="1617786" y="1651"/>
                    </a:lnTo>
                    <a:lnTo>
                      <a:pt x="1663008" y="56047"/>
                    </a:lnTo>
                    <a:cubicBezTo>
                      <a:pt x="1761035" y="200053"/>
                      <a:pt x="1818274" y="373654"/>
                      <a:pt x="1818274" y="560523"/>
                    </a:cubicBezTo>
                    <a:cubicBezTo>
                      <a:pt x="1818274" y="1058841"/>
                      <a:pt x="1411240" y="1462808"/>
                      <a:pt x="909137" y="1462808"/>
                    </a:cubicBezTo>
                    <a:cubicBezTo>
                      <a:pt x="407034" y="1462808"/>
                      <a:pt x="0" y="1058841"/>
                      <a:pt x="0" y="560523"/>
                    </a:cubicBezTo>
                    <a:cubicBezTo>
                      <a:pt x="0" y="373654"/>
                      <a:pt x="57239" y="200053"/>
                      <a:pt x="155266" y="56047"/>
                    </a:cubicBezTo>
                    <a:lnTo>
                      <a:pt x="201860" y="0"/>
                    </a:lnTo>
                    <a:close/>
                  </a:path>
                </a:pathLst>
              </a:custGeom>
              <a:solidFill>
                <a:srgbClr val="7090B6"/>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234950" marR="0" lvl="0" indent="-234950"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20" name="Freeform: Shape 19">
                <a:extLst>
                  <a:ext uri="{FF2B5EF4-FFF2-40B4-BE49-F238E27FC236}">
                    <a16:creationId xmlns:a16="http://schemas.microsoft.com/office/drawing/2014/main" id="{7C344D80-CC68-497F-9FAF-17BEE90DBDE6}"/>
                  </a:ext>
                </a:extLst>
              </p:cNvPr>
              <p:cNvSpPr/>
              <p:nvPr/>
            </p:nvSpPr>
            <p:spPr bwMode="auto">
              <a:xfrm>
                <a:off x="2184417" y="3592047"/>
                <a:ext cx="1161083" cy="602579"/>
              </a:xfrm>
              <a:custGeom>
                <a:avLst/>
                <a:gdLst>
                  <a:gd name="connsiteX0" fmla="*/ 707277 w 1415926"/>
                  <a:gd name="connsiteY0" fmla="*/ 0 h 685175"/>
                  <a:gd name="connsiteX1" fmla="*/ 1350134 w 1415926"/>
                  <a:gd name="connsiteY1" fmla="*/ 264273 h 685175"/>
                  <a:gd name="connsiteX2" fmla="*/ 1415926 w 1415926"/>
                  <a:gd name="connsiteY2" fmla="*/ 343413 h 685175"/>
                  <a:gd name="connsiteX3" fmla="*/ 1351506 w 1415926"/>
                  <a:gd name="connsiteY3" fmla="*/ 420902 h 685175"/>
                  <a:gd name="connsiteX4" fmla="*/ 708649 w 1415926"/>
                  <a:gd name="connsiteY4" fmla="*/ 685175 h 685175"/>
                  <a:gd name="connsiteX5" fmla="*/ 65792 w 1415926"/>
                  <a:gd name="connsiteY5" fmla="*/ 420902 h 685175"/>
                  <a:gd name="connsiteX6" fmla="*/ 0 w 1415926"/>
                  <a:gd name="connsiteY6" fmla="*/ 341762 h 685175"/>
                  <a:gd name="connsiteX7" fmla="*/ 64420 w 1415926"/>
                  <a:gd name="connsiteY7" fmla="*/ 264273 h 685175"/>
                  <a:gd name="connsiteX8" fmla="*/ 707277 w 1415926"/>
                  <a:gd name="connsiteY8" fmla="*/ 0 h 68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5926" h="685175">
                    <a:moveTo>
                      <a:pt x="707277" y="0"/>
                    </a:moveTo>
                    <a:cubicBezTo>
                      <a:pt x="958329" y="0"/>
                      <a:pt x="1185613" y="100992"/>
                      <a:pt x="1350134" y="264273"/>
                    </a:cubicBezTo>
                    <a:lnTo>
                      <a:pt x="1415926" y="343413"/>
                    </a:lnTo>
                    <a:lnTo>
                      <a:pt x="1351506" y="420902"/>
                    </a:lnTo>
                    <a:cubicBezTo>
                      <a:pt x="1186985" y="584183"/>
                      <a:pt x="959701" y="685175"/>
                      <a:pt x="708649" y="685175"/>
                    </a:cubicBezTo>
                    <a:cubicBezTo>
                      <a:pt x="457598" y="685175"/>
                      <a:pt x="230313" y="584183"/>
                      <a:pt x="65792" y="420902"/>
                    </a:cubicBezTo>
                    <a:lnTo>
                      <a:pt x="0" y="341762"/>
                    </a:lnTo>
                    <a:lnTo>
                      <a:pt x="64420" y="264273"/>
                    </a:lnTo>
                    <a:cubicBezTo>
                      <a:pt x="228941" y="100992"/>
                      <a:pt x="456226" y="0"/>
                      <a:pt x="707277" y="0"/>
                    </a:cubicBezTo>
                    <a:close/>
                  </a:path>
                </a:pathLst>
              </a:custGeom>
              <a:solidFill>
                <a:schemeClr val="bg1">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234950" marR="0" lvl="0" indent="-234950"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21" name="Group 20">
                <a:extLst>
                  <a:ext uri="{FF2B5EF4-FFF2-40B4-BE49-F238E27FC236}">
                    <a16:creationId xmlns:a16="http://schemas.microsoft.com/office/drawing/2014/main" id="{5CF82187-0343-4866-BCD9-B5FD92A8EAA5}"/>
                  </a:ext>
                </a:extLst>
              </p:cNvPr>
              <p:cNvGrpSpPr/>
              <p:nvPr/>
            </p:nvGrpSpPr>
            <p:grpSpPr>
              <a:xfrm>
                <a:off x="2360093" y="3613852"/>
                <a:ext cx="984519" cy="632330"/>
                <a:chOff x="3055495" y="2085507"/>
                <a:chExt cx="984519" cy="632330"/>
              </a:xfrm>
            </p:grpSpPr>
            <p:sp>
              <p:nvSpPr>
                <p:cNvPr id="60" name="Oval 59">
                  <a:extLst>
                    <a:ext uri="{FF2B5EF4-FFF2-40B4-BE49-F238E27FC236}">
                      <a16:creationId xmlns:a16="http://schemas.microsoft.com/office/drawing/2014/main" id="{3F0CB7C5-12F4-4636-88A1-F232C12D1C57}"/>
                    </a:ext>
                  </a:extLst>
                </p:cNvPr>
                <p:cNvSpPr/>
                <p:nvPr/>
              </p:nvSpPr>
              <p:spPr bwMode="auto">
                <a:xfrm>
                  <a:off x="3055495" y="2217394"/>
                  <a:ext cx="58419" cy="50369"/>
                </a:xfrm>
                <a:prstGeom prst="ellipse">
                  <a:avLst/>
                </a:prstGeom>
                <a:solidFill>
                  <a:srgbClr val="7030A0"/>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lvl="0" indent="-234950" algn="l" defTabSz="914400" rtl="0" eaLnBrk="1" fontAlgn="auto" latinLnBrk="0" hangingPunct="1">
                    <a:lnSpc>
                      <a:spcPct val="100000"/>
                    </a:lnSpc>
                    <a:spcBef>
                      <a:spcPct val="100000"/>
                    </a:spcBef>
                    <a:spcAft>
                      <a:spcPts val="0"/>
                    </a:spcAft>
                    <a:buClrTx/>
                    <a:buSzTx/>
                    <a:buFont typeface="Webdings" pitchFamily="18" charset="2"/>
                    <a:buChar char="4"/>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1" name="Oval 60">
                  <a:extLst>
                    <a:ext uri="{FF2B5EF4-FFF2-40B4-BE49-F238E27FC236}">
                      <a16:creationId xmlns:a16="http://schemas.microsoft.com/office/drawing/2014/main" id="{AF3F4F1C-F6F2-4AE7-82E0-51160CEE556E}"/>
                    </a:ext>
                  </a:extLst>
                </p:cNvPr>
                <p:cNvSpPr/>
                <p:nvPr/>
              </p:nvSpPr>
              <p:spPr bwMode="auto">
                <a:xfrm>
                  <a:off x="3186284" y="2151707"/>
                  <a:ext cx="58419" cy="50369"/>
                </a:xfrm>
                <a:prstGeom prst="ellipse">
                  <a:avLst/>
                </a:prstGeom>
                <a:solidFill>
                  <a:srgbClr val="7030A0"/>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lvl="0" indent="-234950" algn="l" defTabSz="914400" rtl="0" eaLnBrk="1" fontAlgn="auto" latinLnBrk="0" hangingPunct="1">
                    <a:lnSpc>
                      <a:spcPct val="100000"/>
                    </a:lnSpc>
                    <a:spcBef>
                      <a:spcPct val="100000"/>
                    </a:spcBef>
                    <a:spcAft>
                      <a:spcPts val="0"/>
                    </a:spcAft>
                    <a:buClrTx/>
                    <a:buSzTx/>
                    <a:buFont typeface="Webdings" pitchFamily="18" charset="2"/>
                    <a:buChar char="4"/>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2" name="Oval 61">
                  <a:extLst>
                    <a:ext uri="{FF2B5EF4-FFF2-40B4-BE49-F238E27FC236}">
                      <a16:creationId xmlns:a16="http://schemas.microsoft.com/office/drawing/2014/main" id="{E7F66F5B-5C1B-4F4F-BA9B-4A11243129A0}"/>
                    </a:ext>
                  </a:extLst>
                </p:cNvPr>
                <p:cNvSpPr/>
                <p:nvPr/>
              </p:nvSpPr>
              <p:spPr bwMode="auto">
                <a:xfrm>
                  <a:off x="3226108" y="2265837"/>
                  <a:ext cx="58419" cy="50369"/>
                </a:xfrm>
                <a:prstGeom prst="ellipse">
                  <a:avLst/>
                </a:prstGeom>
                <a:solidFill>
                  <a:srgbClr val="7030A0"/>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lvl="0" indent="-234950" algn="l" defTabSz="914400" rtl="0" eaLnBrk="1" fontAlgn="auto" latinLnBrk="0" hangingPunct="1">
                    <a:lnSpc>
                      <a:spcPct val="100000"/>
                    </a:lnSpc>
                    <a:spcBef>
                      <a:spcPct val="100000"/>
                    </a:spcBef>
                    <a:spcAft>
                      <a:spcPts val="0"/>
                    </a:spcAft>
                    <a:buClrTx/>
                    <a:buSzTx/>
                    <a:buFont typeface="Webdings" pitchFamily="18" charset="2"/>
                    <a:buChar char="4"/>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3" name="Oval 62">
                  <a:extLst>
                    <a:ext uri="{FF2B5EF4-FFF2-40B4-BE49-F238E27FC236}">
                      <a16:creationId xmlns:a16="http://schemas.microsoft.com/office/drawing/2014/main" id="{8E4499BD-E15C-4495-A6AB-0C173BB03C38}"/>
                    </a:ext>
                  </a:extLst>
                </p:cNvPr>
                <p:cNvSpPr/>
                <p:nvPr/>
              </p:nvSpPr>
              <p:spPr bwMode="auto">
                <a:xfrm>
                  <a:off x="3109129" y="2512466"/>
                  <a:ext cx="58419" cy="50369"/>
                </a:xfrm>
                <a:prstGeom prst="ellipse">
                  <a:avLst/>
                </a:prstGeom>
                <a:solidFill>
                  <a:srgbClr val="0000FF"/>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lvl="0" indent="-234950" algn="l" defTabSz="914400" rtl="0" eaLnBrk="1" fontAlgn="auto" latinLnBrk="0" hangingPunct="1">
                    <a:lnSpc>
                      <a:spcPct val="100000"/>
                    </a:lnSpc>
                    <a:spcBef>
                      <a:spcPct val="100000"/>
                    </a:spcBef>
                    <a:spcAft>
                      <a:spcPts val="0"/>
                    </a:spcAft>
                    <a:buClrTx/>
                    <a:buSzTx/>
                    <a:buFont typeface="Webdings" pitchFamily="18" charset="2"/>
                    <a:buChar char="4"/>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4" name="Oval 63">
                  <a:extLst>
                    <a:ext uri="{FF2B5EF4-FFF2-40B4-BE49-F238E27FC236}">
                      <a16:creationId xmlns:a16="http://schemas.microsoft.com/office/drawing/2014/main" id="{3D00731D-00A2-4BEB-B665-3352669D173D}"/>
                    </a:ext>
                  </a:extLst>
                </p:cNvPr>
                <p:cNvSpPr/>
                <p:nvPr/>
              </p:nvSpPr>
              <p:spPr bwMode="auto">
                <a:xfrm>
                  <a:off x="3268115" y="2459893"/>
                  <a:ext cx="58419" cy="50369"/>
                </a:xfrm>
                <a:prstGeom prst="ellipse">
                  <a:avLst/>
                </a:prstGeom>
                <a:solidFill>
                  <a:srgbClr val="0000FF"/>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lvl="0" indent="-234950" algn="l" defTabSz="914400" rtl="0" eaLnBrk="1" fontAlgn="auto" latinLnBrk="0" hangingPunct="1">
                    <a:lnSpc>
                      <a:spcPct val="100000"/>
                    </a:lnSpc>
                    <a:spcBef>
                      <a:spcPct val="100000"/>
                    </a:spcBef>
                    <a:spcAft>
                      <a:spcPts val="0"/>
                    </a:spcAft>
                    <a:buClrTx/>
                    <a:buSzTx/>
                    <a:buFont typeface="Webdings" pitchFamily="18" charset="2"/>
                    <a:buChar char="4"/>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5" name="Oval 64">
                  <a:extLst>
                    <a:ext uri="{FF2B5EF4-FFF2-40B4-BE49-F238E27FC236}">
                      <a16:creationId xmlns:a16="http://schemas.microsoft.com/office/drawing/2014/main" id="{3A939B2F-0C20-42A4-98B2-75D7BC2997B7}"/>
                    </a:ext>
                  </a:extLst>
                </p:cNvPr>
                <p:cNvSpPr/>
                <p:nvPr/>
              </p:nvSpPr>
              <p:spPr bwMode="auto">
                <a:xfrm>
                  <a:off x="3331786" y="2563396"/>
                  <a:ext cx="58419" cy="50369"/>
                </a:xfrm>
                <a:prstGeom prst="ellipse">
                  <a:avLst/>
                </a:prstGeom>
                <a:solidFill>
                  <a:srgbClr val="0000FF"/>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lvl="0" indent="-234950" algn="l" defTabSz="914400" rtl="0" eaLnBrk="1" fontAlgn="auto" latinLnBrk="0" hangingPunct="1">
                    <a:lnSpc>
                      <a:spcPct val="100000"/>
                    </a:lnSpc>
                    <a:spcBef>
                      <a:spcPct val="100000"/>
                    </a:spcBef>
                    <a:spcAft>
                      <a:spcPts val="0"/>
                    </a:spcAft>
                    <a:buClrTx/>
                    <a:buSzTx/>
                    <a:buFontTx/>
                    <a:buChar char="4"/>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6" name="Oval 65">
                  <a:extLst>
                    <a:ext uri="{FF2B5EF4-FFF2-40B4-BE49-F238E27FC236}">
                      <a16:creationId xmlns:a16="http://schemas.microsoft.com/office/drawing/2014/main" id="{EB565B8F-79C4-436B-AADD-C15F1619B47C}"/>
                    </a:ext>
                  </a:extLst>
                </p:cNvPr>
                <p:cNvSpPr/>
                <p:nvPr/>
              </p:nvSpPr>
              <p:spPr bwMode="auto">
                <a:xfrm>
                  <a:off x="3450522" y="2469664"/>
                  <a:ext cx="58419" cy="50369"/>
                </a:xfrm>
                <a:prstGeom prst="ellipse">
                  <a:avLst/>
                </a:prstGeom>
                <a:solidFill>
                  <a:srgbClr val="0000FF"/>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lvl="0" indent="-234950" algn="l" defTabSz="914400" rtl="0" eaLnBrk="1" fontAlgn="auto" latinLnBrk="0" hangingPunct="1">
                    <a:lnSpc>
                      <a:spcPct val="100000"/>
                    </a:lnSpc>
                    <a:spcBef>
                      <a:spcPct val="100000"/>
                    </a:spcBef>
                    <a:spcAft>
                      <a:spcPts val="0"/>
                    </a:spcAft>
                    <a:buClrTx/>
                    <a:buSzTx/>
                    <a:buFont typeface="Webdings" pitchFamily="18" charset="2"/>
                    <a:buChar char="4"/>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7" name="Oval 66">
                  <a:extLst>
                    <a:ext uri="{FF2B5EF4-FFF2-40B4-BE49-F238E27FC236}">
                      <a16:creationId xmlns:a16="http://schemas.microsoft.com/office/drawing/2014/main" id="{A9FC1679-E249-47DA-8BF8-FC84C9ED98C4}"/>
                    </a:ext>
                  </a:extLst>
                </p:cNvPr>
                <p:cNvSpPr/>
                <p:nvPr/>
              </p:nvSpPr>
              <p:spPr bwMode="auto">
                <a:xfrm>
                  <a:off x="3500073" y="2242578"/>
                  <a:ext cx="58419" cy="50369"/>
                </a:xfrm>
                <a:prstGeom prst="ellipse">
                  <a:avLst/>
                </a:prstGeom>
                <a:solidFill>
                  <a:schemeClr val="accent4">
                    <a:lumMod val="50000"/>
                  </a:schemeClr>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lvl="0" indent="-234950" algn="l" defTabSz="914400" rtl="0" eaLnBrk="1" fontAlgn="auto" latinLnBrk="0" hangingPunct="1">
                    <a:lnSpc>
                      <a:spcPct val="100000"/>
                    </a:lnSpc>
                    <a:spcBef>
                      <a:spcPct val="100000"/>
                    </a:spcBef>
                    <a:spcAft>
                      <a:spcPts val="0"/>
                    </a:spcAft>
                    <a:buClrTx/>
                    <a:buSzTx/>
                    <a:buFont typeface="Webdings" pitchFamily="18" charset="2"/>
                    <a:buChar char="4"/>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8" name="Oval 67">
                  <a:extLst>
                    <a:ext uri="{FF2B5EF4-FFF2-40B4-BE49-F238E27FC236}">
                      <a16:creationId xmlns:a16="http://schemas.microsoft.com/office/drawing/2014/main" id="{FFEB2519-FBED-4470-8DDA-B546F2029D49}"/>
                    </a:ext>
                  </a:extLst>
                </p:cNvPr>
                <p:cNvSpPr/>
                <p:nvPr/>
              </p:nvSpPr>
              <p:spPr bwMode="auto">
                <a:xfrm>
                  <a:off x="3752209" y="2230246"/>
                  <a:ext cx="58419" cy="50369"/>
                </a:xfrm>
                <a:prstGeom prst="ellipse">
                  <a:avLst/>
                </a:prstGeom>
                <a:solidFill>
                  <a:schemeClr val="accent4">
                    <a:lumMod val="50000"/>
                  </a:schemeClr>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lvl="0" indent="-234950" algn="l" defTabSz="914400" rtl="0" eaLnBrk="1" fontAlgn="auto" latinLnBrk="0" hangingPunct="1">
                    <a:lnSpc>
                      <a:spcPct val="100000"/>
                    </a:lnSpc>
                    <a:spcBef>
                      <a:spcPct val="100000"/>
                    </a:spcBef>
                    <a:spcAft>
                      <a:spcPts val="0"/>
                    </a:spcAft>
                    <a:buClrTx/>
                    <a:buSzTx/>
                    <a:buFont typeface="Webdings" pitchFamily="18" charset="2"/>
                    <a:buChar char="4"/>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9" name="Oval 68">
                  <a:extLst>
                    <a:ext uri="{FF2B5EF4-FFF2-40B4-BE49-F238E27FC236}">
                      <a16:creationId xmlns:a16="http://schemas.microsoft.com/office/drawing/2014/main" id="{9A231412-86F7-4B5A-AFCC-C5BD5BF1FF3C}"/>
                    </a:ext>
                  </a:extLst>
                </p:cNvPr>
                <p:cNvSpPr/>
                <p:nvPr/>
              </p:nvSpPr>
              <p:spPr bwMode="auto">
                <a:xfrm>
                  <a:off x="3898876" y="2325249"/>
                  <a:ext cx="58419" cy="50369"/>
                </a:xfrm>
                <a:prstGeom prst="ellipse">
                  <a:avLst/>
                </a:prstGeom>
                <a:solidFill>
                  <a:schemeClr val="accent4">
                    <a:lumMod val="50000"/>
                  </a:schemeClr>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lvl="0" indent="-234950" algn="l" defTabSz="914400" rtl="0" eaLnBrk="1" fontAlgn="auto" latinLnBrk="0" hangingPunct="1">
                    <a:lnSpc>
                      <a:spcPct val="100000"/>
                    </a:lnSpc>
                    <a:spcBef>
                      <a:spcPct val="100000"/>
                    </a:spcBef>
                    <a:spcAft>
                      <a:spcPts val="0"/>
                    </a:spcAft>
                    <a:buClrTx/>
                    <a:buSzTx/>
                    <a:buFont typeface="Webdings" pitchFamily="18" charset="2"/>
                    <a:buChar char="4"/>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70" name="Oval 69">
                  <a:extLst>
                    <a:ext uri="{FF2B5EF4-FFF2-40B4-BE49-F238E27FC236}">
                      <a16:creationId xmlns:a16="http://schemas.microsoft.com/office/drawing/2014/main" id="{5AC8EE68-802B-4F15-B1C9-453AB1203B5F}"/>
                    </a:ext>
                  </a:extLst>
                </p:cNvPr>
                <p:cNvSpPr/>
                <p:nvPr/>
              </p:nvSpPr>
              <p:spPr bwMode="auto">
                <a:xfrm>
                  <a:off x="3667615" y="2358303"/>
                  <a:ext cx="58419" cy="50369"/>
                </a:xfrm>
                <a:prstGeom prst="ellipse">
                  <a:avLst/>
                </a:prstGeom>
                <a:solidFill>
                  <a:schemeClr val="accent4">
                    <a:lumMod val="50000"/>
                  </a:schemeClr>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lvl="0" indent="-234950" algn="l" defTabSz="914400" rtl="0" eaLnBrk="1" fontAlgn="auto" latinLnBrk="0" hangingPunct="1">
                    <a:lnSpc>
                      <a:spcPct val="100000"/>
                    </a:lnSpc>
                    <a:spcBef>
                      <a:spcPct val="100000"/>
                    </a:spcBef>
                    <a:spcAft>
                      <a:spcPts val="0"/>
                    </a:spcAft>
                    <a:buClrTx/>
                    <a:buSzTx/>
                    <a:buFont typeface="Webdings" pitchFamily="18" charset="2"/>
                    <a:buChar char="4"/>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71" name="Oval 70">
                  <a:extLst>
                    <a:ext uri="{FF2B5EF4-FFF2-40B4-BE49-F238E27FC236}">
                      <a16:creationId xmlns:a16="http://schemas.microsoft.com/office/drawing/2014/main" id="{854D20A2-B837-411B-9FD3-F1B1B08A4E5C}"/>
                    </a:ext>
                  </a:extLst>
                </p:cNvPr>
                <p:cNvSpPr/>
                <p:nvPr/>
              </p:nvSpPr>
              <p:spPr bwMode="auto">
                <a:xfrm>
                  <a:off x="3638405" y="2151707"/>
                  <a:ext cx="58419" cy="50369"/>
                </a:xfrm>
                <a:prstGeom prst="ellipse">
                  <a:avLst/>
                </a:prstGeom>
                <a:solidFill>
                  <a:schemeClr val="accent4">
                    <a:lumMod val="50000"/>
                  </a:schemeClr>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lvl="0" indent="-234950" algn="l" defTabSz="914400" rtl="0" eaLnBrk="1" fontAlgn="auto" latinLnBrk="0" hangingPunct="1">
                    <a:lnSpc>
                      <a:spcPct val="100000"/>
                    </a:lnSpc>
                    <a:spcBef>
                      <a:spcPct val="100000"/>
                    </a:spcBef>
                    <a:spcAft>
                      <a:spcPts val="0"/>
                    </a:spcAft>
                    <a:buClrTx/>
                    <a:buSzTx/>
                    <a:buFont typeface="Webdings" pitchFamily="18" charset="2"/>
                    <a:buChar char="4"/>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cxnSp>
              <p:nvCxnSpPr>
                <p:cNvPr id="72" name="Straight Connector 71">
                  <a:extLst>
                    <a:ext uri="{FF2B5EF4-FFF2-40B4-BE49-F238E27FC236}">
                      <a16:creationId xmlns:a16="http://schemas.microsoft.com/office/drawing/2014/main" id="{52EB6542-958A-4E52-BED3-E4BB814C9738}"/>
                    </a:ext>
                  </a:extLst>
                </p:cNvPr>
                <p:cNvCxnSpPr>
                  <a:cxnSpLocks/>
                  <a:stCxn id="63" idx="0"/>
                  <a:endCxn id="65" idx="2"/>
                </p:cNvCxnSpPr>
                <p:nvPr/>
              </p:nvCxnSpPr>
              <p:spPr bwMode="auto">
                <a:xfrm>
                  <a:off x="3138339" y="2512466"/>
                  <a:ext cx="193448" cy="76114"/>
                </a:xfrm>
                <a:prstGeom prst="line">
                  <a:avLst/>
                </a:prstGeom>
                <a:pattFill prst="pct50">
                  <a:fgClr>
                    <a:schemeClr val="hlink"/>
                  </a:fgClr>
                  <a:bgClr>
                    <a:srgbClr val="FFFFFF"/>
                  </a:bgClr>
                </a:pattFill>
                <a:ln w="12700" cap="flat" cmpd="sng" algn="ctr">
                  <a:solidFill>
                    <a:schemeClr val="bg1">
                      <a:lumMod val="50000"/>
                    </a:schemeClr>
                  </a:solidFill>
                  <a:prstDash val="solid"/>
                  <a:round/>
                  <a:headEnd type="none" w="med" len="med"/>
                  <a:tailEnd type="none" w="med" len="med"/>
                </a:ln>
                <a:effectLst/>
              </p:spPr>
            </p:cxnSp>
            <p:cxnSp>
              <p:nvCxnSpPr>
                <p:cNvPr id="73" name="Straight Connector 72">
                  <a:extLst>
                    <a:ext uri="{FF2B5EF4-FFF2-40B4-BE49-F238E27FC236}">
                      <a16:creationId xmlns:a16="http://schemas.microsoft.com/office/drawing/2014/main" id="{B80A8DEF-11AB-47D9-BD9A-474B51003444}"/>
                    </a:ext>
                  </a:extLst>
                </p:cNvPr>
                <p:cNvCxnSpPr>
                  <a:cxnSpLocks/>
                  <a:stCxn id="64" idx="6"/>
                  <a:endCxn id="66" idx="2"/>
                </p:cNvCxnSpPr>
                <p:nvPr/>
              </p:nvCxnSpPr>
              <p:spPr bwMode="auto">
                <a:xfrm>
                  <a:off x="3326534" y="2485077"/>
                  <a:ext cx="123988" cy="9771"/>
                </a:xfrm>
                <a:prstGeom prst="line">
                  <a:avLst/>
                </a:prstGeom>
                <a:pattFill prst="pct50">
                  <a:fgClr>
                    <a:schemeClr val="hlink"/>
                  </a:fgClr>
                  <a:bgClr>
                    <a:srgbClr val="FFFFFF"/>
                  </a:bgClr>
                </a:pattFill>
                <a:ln w="12700" cap="flat" cmpd="sng" algn="ctr">
                  <a:solidFill>
                    <a:schemeClr val="bg1">
                      <a:lumMod val="50000"/>
                    </a:schemeClr>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DD4DAD8B-D9E7-47F7-9619-66E754002DED}"/>
                    </a:ext>
                  </a:extLst>
                </p:cNvPr>
                <p:cNvCxnSpPr>
                  <a:cxnSpLocks/>
                  <a:stCxn id="65" idx="0"/>
                  <a:endCxn id="64" idx="5"/>
                </p:cNvCxnSpPr>
                <p:nvPr/>
              </p:nvCxnSpPr>
              <p:spPr bwMode="auto">
                <a:xfrm flipH="1" flipV="1">
                  <a:off x="3317979" y="2502885"/>
                  <a:ext cx="43017" cy="60511"/>
                </a:xfrm>
                <a:prstGeom prst="line">
                  <a:avLst/>
                </a:prstGeom>
                <a:pattFill prst="pct50">
                  <a:fgClr>
                    <a:schemeClr val="hlink"/>
                  </a:fgClr>
                  <a:bgClr>
                    <a:srgbClr val="FFFFFF"/>
                  </a:bgClr>
                </a:pattFill>
                <a:ln w="12700" cap="flat" cmpd="sng" algn="ctr">
                  <a:solidFill>
                    <a:schemeClr val="bg1">
                      <a:lumMod val="50000"/>
                    </a:schemeClr>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D67C95DC-BD5A-4937-A037-0D9C46765700}"/>
                    </a:ext>
                  </a:extLst>
                </p:cNvPr>
                <p:cNvCxnSpPr>
                  <a:cxnSpLocks/>
                  <a:stCxn id="60" idx="5"/>
                  <a:endCxn id="62" idx="1"/>
                </p:cNvCxnSpPr>
                <p:nvPr/>
              </p:nvCxnSpPr>
              <p:spPr bwMode="auto">
                <a:xfrm>
                  <a:off x="3105359" y="2260386"/>
                  <a:ext cx="129304" cy="12827"/>
                </a:xfrm>
                <a:prstGeom prst="line">
                  <a:avLst/>
                </a:prstGeom>
                <a:pattFill prst="pct50">
                  <a:fgClr>
                    <a:schemeClr val="hlink"/>
                  </a:fgClr>
                  <a:bgClr>
                    <a:srgbClr val="FFFFFF"/>
                  </a:bgClr>
                </a:pattFill>
                <a:ln w="12700" cap="flat" cmpd="sng" algn="ctr">
                  <a:solidFill>
                    <a:schemeClr val="bg1">
                      <a:lumMod val="50000"/>
                    </a:schemeClr>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A86EFA2F-8B80-48AF-910E-2886F8526497}"/>
                    </a:ext>
                  </a:extLst>
                </p:cNvPr>
                <p:cNvCxnSpPr>
                  <a:cxnSpLocks/>
                  <a:stCxn id="60" idx="6"/>
                  <a:endCxn id="61" idx="3"/>
                </p:cNvCxnSpPr>
                <p:nvPr/>
              </p:nvCxnSpPr>
              <p:spPr bwMode="auto">
                <a:xfrm flipV="1">
                  <a:off x="3113914" y="2194699"/>
                  <a:ext cx="80925" cy="47879"/>
                </a:xfrm>
                <a:prstGeom prst="line">
                  <a:avLst/>
                </a:prstGeom>
                <a:pattFill prst="pct50">
                  <a:fgClr>
                    <a:schemeClr val="hlink"/>
                  </a:fgClr>
                  <a:bgClr>
                    <a:srgbClr val="FFFFFF"/>
                  </a:bgClr>
                </a:pattFill>
                <a:ln w="12700" cap="flat" cmpd="sng" algn="ctr">
                  <a:solidFill>
                    <a:schemeClr val="bg1">
                      <a:lumMod val="50000"/>
                    </a:schemeClr>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61DBED8E-5988-4028-84EA-F20CB184EDEE}"/>
                    </a:ext>
                  </a:extLst>
                </p:cNvPr>
                <p:cNvCxnSpPr>
                  <a:cxnSpLocks/>
                  <a:stCxn id="71" idx="5"/>
                  <a:endCxn id="68" idx="1"/>
                </p:cNvCxnSpPr>
                <p:nvPr/>
              </p:nvCxnSpPr>
              <p:spPr bwMode="auto">
                <a:xfrm>
                  <a:off x="3688269" y="2194699"/>
                  <a:ext cx="72496" cy="42923"/>
                </a:xfrm>
                <a:prstGeom prst="line">
                  <a:avLst/>
                </a:prstGeom>
                <a:pattFill prst="pct50">
                  <a:fgClr>
                    <a:schemeClr val="hlink"/>
                  </a:fgClr>
                  <a:bgClr>
                    <a:srgbClr val="FFFFFF"/>
                  </a:bgClr>
                </a:pattFill>
                <a:ln w="12700" cap="flat" cmpd="sng" algn="ctr">
                  <a:solidFill>
                    <a:schemeClr val="bg1">
                      <a:lumMod val="50000"/>
                    </a:schemeClr>
                  </a:solidFill>
                  <a:prstDash val="solid"/>
                  <a:round/>
                  <a:headEnd type="none" w="med" len="med"/>
                  <a:tailEnd type="none" w="med" len="med"/>
                </a:ln>
                <a:effectLst/>
              </p:spPr>
            </p:cxnSp>
            <p:cxnSp>
              <p:nvCxnSpPr>
                <p:cNvPr id="78" name="Straight Connector 77">
                  <a:extLst>
                    <a:ext uri="{FF2B5EF4-FFF2-40B4-BE49-F238E27FC236}">
                      <a16:creationId xmlns:a16="http://schemas.microsoft.com/office/drawing/2014/main" id="{E527991E-CF64-48A6-9FE8-B2DC0D6ABBAA}"/>
                    </a:ext>
                  </a:extLst>
                </p:cNvPr>
                <p:cNvCxnSpPr>
                  <a:cxnSpLocks/>
                  <a:stCxn id="70" idx="6"/>
                  <a:endCxn id="69" idx="2"/>
                </p:cNvCxnSpPr>
                <p:nvPr/>
              </p:nvCxnSpPr>
              <p:spPr bwMode="auto">
                <a:xfrm flipV="1">
                  <a:off x="3726034" y="2350433"/>
                  <a:ext cx="172843" cy="33054"/>
                </a:xfrm>
                <a:prstGeom prst="line">
                  <a:avLst/>
                </a:prstGeom>
                <a:pattFill prst="pct50">
                  <a:fgClr>
                    <a:schemeClr val="hlink"/>
                  </a:fgClr>
                  <a:bgClr>
                    <a:srgbClr val="FFFFFF"/>
                  </a:bgClr>
                </a:pattFill>
                <a:ln w="12700" cap="flat" cmpd="sng" algn="ctr">
                  <a:solidFill>
                    <a:schemeClr val="bg1">
                      <a:lumMod val="50000"/>
                    </a:schemeClr>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AA15E71E-6642-4454-ABD1-750C0C68A59B}"/>
                    </a:ext>
                  </a:extLst>
                </p:cNvPr>
                <p:cNvCxnSpPr>
                  <a:cxnSpLocks/>
                  <a:stCxn id="67" idx="3"/>
                  <a:endCxn id="70" idx="2"/>
                </p:cNvCxnSpPr>
                <p:nvPr/>
              </p:nvCxnSpPr>
              <p:spPr bwMode="auto">
                <a:xfrm>
                  <a:off x="3508629" y="2285571"/>
                  <a:ext cx="158986" cy="97917"/>
                </a:xfrm>
                <a:prstGeom prst="line">
                  <a:avLst/>
                </a:prstGeom>
                <a:pattFill prst="pct50">
                  <a:fgClr>
                    <a:schemeClr val="hlink"/>
                  </a:fgClr>
                  <a:bgClr>
                    <a:srgbClr val="FFFFFF"/>
                  </a:bgClr>
                </a:pattFill>
                <a:ln w="12700" cap="flat" cmpd="sng" algn="ctr">
                  <a:solidFill>
                    <a:schemeClr val="bg1">
                      <a:lumMod val="50000"/>
                    </a:schemeClr>
                  </a:solidFill>
                  <a:prstDash val="solid"/>
                  <a:round/>
                  <a:headEnd type="none" w="med" len="med"/>
                  <a:tailEnd type="none" w="med" len="med"/>
                </a:ln>
                <a:effectLst/>
              </p:spPr>
            </p:cxnSp>
            <p:cxnSp>
              <p:nvCxnSpPr>
                <p:cNvPr id="80" name="Straight Connector 79">
                  <a:extLst>
                    <a:ext uri="{FF2B5EF4-FFF2-40B4-BE49-F238E27FC236}">
                      <a16:creationId xmlns:a16="http://schemas.microsoft.com/office/drawing/2014/main" id="{8AB832D5-2E38-49D3-AD61-A0EBCFBD577C}"/>
                    </a:ext>
                  </a:extLst>
                </p:cNvPr>
                <p:cNvCxnSpPr>
                  <a:cxnSpLocks/>
                  <a:stCxn id="71" idx="2"/>
                  <a:endCxn id="67" idx="7"/>
                </p:cNvCxnSpPr>
                <p:nvPr/>
              </p:nvCxnSpPr>
              <p:spPr bwMode="auto">
                <a:xfrm flipH="1">
                  <a:off x="3549937" y="2176891"/>
                  <a:ext cx="88468" cy="73063"/>
                </a:xfrm>
                <a:prstGeom prst="line">
                  <a:avLst/>
                </a:prstGeom>
                <a:pattFill prst="pct50">
                  <a:fgClr>
                    <a:schemeClr val="hlink"/>
                  </a:fgClr>
                  <a:bgClr>
                    <a:srgbClr val="FFFFFF"/>
                  </a:bgClr>
                </a:pattFill>
                <a:ln w="12700" cap="flat" cmpd="sng" algn="ctr">
                  <a:solidFill>
                    <a:schemeClr val="bg1">
                      <a:lumMod val="50000"/>
                    </a:schemeClr>
                  </a:solidFill>
                  <a:prstDash val="solid"/>
                  <a:round/>
                  <a:headEnd type="none" w="med" len="med"/>
                  <a:tailEnd type="none" w="med" len="med"/>
                </a:ln>
                <a:effectLst/>
              </p:spPr>
            </p:cxnSp>
            <p:sp>
              <p:nvSpPr>
                <p:cNvPr id="81" name="TextBox 80">
                  <a:extLst>
                    <a:ext uri="{FF2B5EF4-FFF2-40B4-BE49-F238E27FC236}">
                      <a16:creationId xmlns:a16="http://schemas.microsoft.com/office/drawing/2014/main" id="{632BD3A9-F8A2-4A7C-BAC8-42040A1CE303}"/>
                    </a:ext>
                  </a:extLst>
                </p:cNvPr>
                <p:cNvSpPr txBox="1"/>
                <p:nvPr/>
              </p:nvSpPr>
              <p:spPr>
                <a:xfrm>
                  <a:off x="3202382" y="2085507"/>
                  <a:ext cx="435900" cy="2361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7030A0"/>
                      </a:solidFill>
                      <a:effectLst/>
                      <a:uLnTx/>
                      <a:uFillTx/>
                      <a:latin typeface="Segoe UI" panose="020B0502040204020203" pitchFamily="34" charset="0"/>
                      <a:ea typeface="+mn-ea"/>
                      <a:cs typeface="Segoe UI" panose="020B0502040204020203" pitchFamily="34" charset="0"/>
                    </a:rPr>
                    <a:t>P1</a:t>
                  </a:r>
                </a:p>
              </p:txBody>
            </p:sp>
            <p:sp>
              <p:nvSpPr>
                <p:cNvPr id="82" name="TextBox 81">
                  <a:extLst>
                    <a:ext uri="{FF2B5EF4-FFF2-40B4-BE49-F238E27FC236}">
                      <a16:creationId xmlns:a16="http://schemas.microsoft.com/office/drawing/2014/main" id="{491FFFBF-DD5C-4F98-8C9D-8BD84CC6FE6B}"/>
                    </a:ext>
                  </a:extLst>
                </p:cNvPr>
                <p:cNvSpPr txBox="1"/>
                <p:nvPr/>
              </p:nvSpPr>
              <p:spPr>
                <a:xfrm>
                  <a:off x="3328370" y="2487005"/>
                  <a:ext cx="395933"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FF"/>
                      </a:solidFill>
                      <a:effectLst/>
                      <a:uLnTx/>
                      <a:uFillTx/>
                      <a:latin typeface="Segoe UI" panose="020B0502040204020203" pitchFamily="34" charset="0"/>
                      <a:ea typeface="+mn-ea"/>
                      <a:cs typeface="Segoe UI" panose="020B0502040204020203" pitchFamily="34" charset="0"/>
                    </a:rPr>
                    <a:t>P2</a:t>
                  </a:r>
                </a:p>
              </p:txBody>
            </p:sp>
            <p:sp>
              <p:nvSpPr>
                <p:cNvPr id="83" name="TextBox 82">
                  <a:extLst>
                    <a:ext uri="{FF2B5EF4-FFF2-40B4-BE49-F238E27FC236}">
                      <a16:creationId xmlns:a16="http://schemas.microsoft.com/office/drawing/2014/main" id="{BD96DBF8-78BE-419E-B2C3-0C8739CFEBD5}"/>
                    </a:ext>
                  </a:extLst>
                </p:cNvPr>
                <p:cNvSpPr txBox="1"/>
                <p:nvPr/>
              </p:nvSpPr>
              <p:spPr>
                <a:xfrm>
                  <a:off x="3632929" y="2381277"/>
                  <a:ext cx="407085"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8064A2">
                          <a:lumMod val="50000"/>
                        </a:srgbClr>
                      </a:solidFill>
                      <a:effectLst/>
                      <a:uLnTx/>
                      <a:uFillTx/>
                      <a:latin typeface="Segoe UI" panose="020B0502040204020203" pitchFamily="34" charset="0"/>
                      <a:ea typeface="+mn-ea"/>
                      <a:cs typeface="Segoe UI" panose="020B0502040204020203" pitchFamily="34" charset="0"/>
                    </a:rPr>
                    <a:t>P3</a:t>
                  </a:r>
                </a:p>
              </p:txBody>
            </p:sp>
          </p:grpSp>
          <p:sp>
            <p:nvSpPr>
              <p:cNvPr id="22" name="Freeform: Shape 21">
                <a:extLst>
                  <a:ext uri="{FF2B5EF4-FFF2-40B4-BE49-F238E27FC236}">
                    <a16:creationId xmlns:a16="http://schemas.microsoft.com/office/drawing/2014/main" id="{3F74CC78-08DA-4FF1-A928-766AD7ED1B50}"/>
                  </a:ext>
                </a:extLst>
              </p:cNvPr>
              <p:cNvSpPr/>
              <p:nvPr/>
            </p:nvSpPr>
            <p:spPr bwMode="auto">
              <a:xfrm>
                <a:off x="9189837" y="3243247"/>
                <a:ext cx="2066584" cy="1187261"/>
              </a:xfrm>
              <a:custGeom>
                <a:avLst/>
                <a:gdLst>
                  <a:gd name="connsiteX0" fmla="*/ 1166570 w 2282546"/>
                  <a:gd name="connsiteY0" fmla="*/ 0 h 1362781"/>
                  <a:gd name="connsiteX1" fmla="*/ 2269972 w 2282546"/>
                  <a:gd name="connsiteY1" fmla="*/ 615943 h 1362781"/>
                  <a:gd name="connsiteX2" fmla="*/ 2282546 w 2282546"/>
                  <a:gd name="connsiteY2" fmla="*/ 637673 h 1362781"/>
                  <a:gd name="connsiteX3" fmla="*/ 2219378 w 2282546"/>
                  <a:gd name="connsiteY3" fmla="*/ 746838 h 1362781"/>
                  <a:gd name="connsiteX4" fmla="*/ 1115976 w 2282546"/>
                  <a:gd name="connsiteY4" fmla="*/ 1362781 h 1362781"/>
                  <a:gd name="connsiteX5" fmla="*/ 12574 w 2282546"/>
                  <a:gd name="connsiteY5" fmla="*/ 746838 h 1362781"/>
                  <a:gd name="connsiteX6" fmla="*/ 0 w 2282546"/>
                  <a:gd name="connsiteY6" fmla="*/ 725109 h 1362781"/>
                  <a:gd name="connsiteX7" fmla="*/ 63168 w 2282546"/>
                  <a:gd name="connsiteY7" fmla="*/ 615943 h 1362781"/>
                  <a:gd name="connsiteX8" fmla="*/ 1166570 w 2282546"/>
                  <a:gd name="connsiteY8" fmla="*/ 0 h 136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2546" h="1362781">
                    <a:moveTo>
                      <a:pt x="1166570" y="0"/>
                    </a:moveTo>
                    <a:cubicBezTo>
                      <a:pt x="1625884" y="0"/>
                      <a:pt x="2030843" y="244327"/>
                      <a:pt x="2269972" y="615943"/>
                    </a:cubicBezTo>
                    <a:lnTo>
                      <a:pt x="2282546" y="637673"/>
                    </a:lnTo>
                    <a:lnTo>
                      <a:pt x="2219378" y="746838"/>
                    </a:lnTo>
                    <a:cubicBezTo>
                      <a:pt x="1980249" y="1118454"/>
                      <a:pt x="1575290" y="1362781"/>
                      <a:pt x="1115976" y="1362781"/>
                    </a:cubicBezTo>
                    <a:cubicBezTo>
                      <a:pt x="656662" y="1362781"/>
                      <a:pt x="251703" y="1118454"/>
                      <a:pt x="12574" y="746838"/>
                    </a:cubicBezTo>
                    <a:lnTo>
                      <a:pt x="0" y="725109"/>
                    </a:lnTo>
                    <a:lnTo>
                      <a:pt x="63168" y="615943"/>
                    </a:lnTo>
                    <a:cubicBezTo>
                      <a:pt x="302297" y="244327"/>
                      <a:pt x="707256" y="0"/>
                      <a:pt x="1166570" y="0"/>
                    </a:cubicBezTo>
                    <a:close/>
                  </a:path>
                </a:pathLst>
              </a:custGeom>
              <a:solidFill>
                <a:schemeClr val="bg1">
                  <a:lumMod val="75000"/>
                </a:schemeClr>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234950" marR="0" lvl="0" indent="-234950"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Freeform: Shape 22">
                <a:extLst>
                  <a:ext uri="{FF2B5EF4-FFF2-40B4-BE49-F238E27FC236}">
                    <a16:creationId xmlns:a16="http://schemas.microsoft.com/office/drawing/2014/main" id="{6A92D767-D985-4A04-8486-9F67A5DA5B81}"/>
                  </a:ext>
                </a:extLst>
              </p:cNvPr>
              <p:cNvSpPr/>
              <p:nvPr/>
            </p:nvSpPr>
            <p:spPr bwMode="auto">
              <a:xfrm>
                <a:off x="8995467" y="1996286"/>
                <a:ext cx="2409515" cy="1878679"/>
              </a:xfrm>
              <a:custGeom>
                <a:avLst/>
                <a:gdLst>
                  <a:gd name="connsiteX0" fmla="*/ 1330657 w 2661314"/>
                  <a:gd name="connsiteY0" fmla="*/ 0 h 2156416"/>
                  <a:gd name="connsiteX1" fmla="*/ 2661314 w 2661314"/>
                  <a:gd name="connsiteY1" fmla="*/ 1397044 h 2156416"/>
                  <a:gd name="connsiteX2" fmla="*/ 2500711 w 2661314"/>
                  <a:gd name="connsiteY2" fmla="*/ 2062958 h 2156416"/>
                  <a:gd name="connsiteX3" fmla="*/ 2497227 w 2661314"/>
                  <a:gd name="connsiteY3" fmla="*/ 2068980 h 2156416"/>
                  <a:gd name="connsiteX4" fmla="*/ 2484653 w 2661314"/>
                  <a:gd name="connsiteY4" fmla="*/ 2047250 h 2156416"/>
                  <a:gd name="connsiteX5" fmla="*/ 1381251 w 2661314"/>
                  <a:gd name="connsiteY5" fmla="*/ 1431307 h 2156416"/>
                  <a:gd name="connsiteX6" fmla="*/ 277849 w 2661314"/>
                  <a:gd name="connsiteY6" fmla="*/ 2047250 h 2156416"/>
                  <a:gd name="connsiteX7" fmla="*/ 214681 w 2661314"/>
                  <a:gd name="connsiteY7" fmla="*/ 2156416 h 2156416"/>
                  <a:gd name="connsiteX8" fmla="*/ 160603 w 2661314"/>
                  <a:gd name="connsiteY8" fmla="*/ 2062958 h 2156416"/>
                  <a:gd name="connsiteX9" fmla="*/ 0 w 2661314"/>
                  <a:gd name="connsiteY9" fmla="*/ 1397044 h 2156416"/>
                  <a:gd name="connsiteX10" fmla="*/ 1330657 w 2661314"/>
                  <a:gd name="connsiteY10" fmla="*/ 0 h 215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1314" h="2156416">
                    <a:moveTo>
                      <a:pt x="1330657" y="0"/>
                    </a:moveTo>
                    <a:cubicBezTo>
                      <a:pt x="2065559" y="0"/>
                      <a:pt x="2661314" y="625478"/>
                      <a:pt x="2661314" y="1397044"/>
                    </a:cubicBezTo>
                    <a:cubicBezTo>
                      <a:pt x="2661314" y="1638159"/>
                      <a:pt x="2603135" y="1865006"/>
                      <a:pt x="2500711" y="2062958"/>
                    </a:cubicBezTo>
                    <a:lnTo>
                      <a:pt x="2497227" y="2068980"/>
                    </a:lnTo>
                    <a:lnTo>
                      <a:pt x="2484653" y="2047250"/>
                    </a:lnTo>
                    <a:cubicBezTo>
                      <a:pt x="2245524" y="1675634"/>
                      <a:pt x="1840565" y="1431307"/>
                      <a:pt x="1381251" y="1431307"/>
                    </a:cubicBezTo>
                    <a:cubicBezTo>
                      <a:pt x="921937" y="1431307"/>
                      <a:pt x="516978" y="1675634"/>
                      <a:pt x="277849" y="2047250"/>
                    </a:cubicBezTo>
                    <a:lnTo>
                      <a:pt x="214681" y="2156416"/>
                    </a:lnTo>
                    <a:lnTo>
                      <a:pt x="160603" y="2062958"/>
                    </a:lnTo>
                    <a:cubicBezTo>
                      <a:pt x="58179" y="1865006"/>
                      <a:pt x="0" y="1638159"/>
                      <a:pt x="0" y="1397044"/>
                    </a:cubicBezTo>
                    <a:cubicBezTo>
                      <a:pt x="0" y="625478"/>
                      <a:pt x="595755" y="0"/>
                      <a:pt x="1330657" y="0"/>
                    </a:cubicBezTo>
                    <a:close/>
                  </a:path>
                </a:pathLst>
              </a:cu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100000"/>
                  </a:spcBef>
                  <a:spcAft>
                    <a:spcPct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24" name="Freeform: Shape 23">
                <a:extLst>
                  <a:ext uri="{FF2B5EF4-FFF2-40B4-BE49-F238E27FC236}">
                    <a16:creationId xmlns:a16="http://schemas.microsoft.com/office/drawing/2014/main" id="{3544AAE6-8127-4CBF-B3CB-A9208B25C402}"/>
                  </a:ext>
                </a:extLst>
              </p:cNvPr>
              <p:cNvSpPr/>
              <p:nvPr/>
            </p:nvSpPr>
            <p:spPr bwMode="auto">
              <a:xfrm>
                <a:off x="9041274" y="3798791"/>
                <a:ext cx="2409515" cy="1878678"/>
              </a:xfrm>
              <a:custGeom>
                <a:avLst/>
                <a:gdLst>
                  <a:gd name="connsiteX0" fmla="*/ 2446633 w 2661314"/>
                  <a:gd name="connsiteY0" fmla="*/ 0 h 2156415"/>
                  <a:gd name="connsiteX1" fmla="*/ 2500711 w 2661314"/>
                  <a:gd name="connsiteY1" fmla="*/ 93457 h 2156415"/>
                  <a:gd name="connsiteX2" fmla="*/ 2661314 w 2661314"/>
                  <a:gd name="connsiteY2" fmla="*/ 759371 h 2156415"/>
                  <a:gd name="connsiteX3" fmla="*/ 1330657 w 2661314"/>
                  <a:gd name="connsiteY3" fmla="*/ 2156415 h 2156415"/>
                  <a:gd name="connsiteX4" fmla="*/ 0 w 2661314"/>
                  <a:gd name="connsiteY4" fmla="*/ 759371 h 2156415"/>
                  <a:gd name="connsiteX5" fmla="*/ 160603 w 2661314"/>
                  <a:gd name="connsiteY5" fmla="*/ 93457 h 2156415"/>
                  <a:gd name="connsiteX6" fmla="*/ 164087 w 2661314"/>
                  <a:gd name="connsiteY6" fmla="*/ 87436 h 2156415"/>
                  <a:gd name="connsiteX7" fmla="*/ 176661 w 2661314"/>
                  <a:gd name="connsiteY7" fmla="*/ 109165 h 2156415"/>
                  <a:gd name="connsiteX8" fmla="*/ 1280063 w 2661314"/>
                  <a:gd name="connsiteY8" fmla="*/ 725108 h 2156415"/>
                  <a:gd name="connsiteX9" fmla="*/ 2383465 w 2661314"/>
                  <a:gd name="connsiteY9" fmla="*/ 109165 h 2156415"/>
                  <a:gd name="connsiteX10" fmla="*/ 2446633 w 2661314"/>
                  <a:gd name="connsiteY10" fmla="*/ 0 h 2156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1314" h="2156415">
                    <a:moveTo>
                      <a:pt x="2446633" y="0"/>
                    </a:moveTo>
                    <a:lnTo>
                      <a:pt x="2500711" y="93457"/>
                    </a:lnTo>
                    <a:cubicBezTo>
                      <a:pt x="2603135" y="291409"/>
                      <a:pt x="2661314" y="518257"/>
                      <a:pt x="2661314" y="759371"/>
                    </a:cubicBezTo>
                    <a:cubicBezTo>
                      <a:pt x="2661314" y="1530937"/>
                      <a:pt x="2065559" y="2156415"/>
                      <a:pt x="1330657" y="2156415"/>
                    </a:cubicBezTo>
                    <a:cubicBezTo>
                      <a:pt x="595755" y="2156415"/>
                      <a:pt x="0" y="1530937"/>
                      <a:pt x="0" y="759371"/>
                    </a:cubicBezTo>
                    <a:cubicBezTo>
                      <a:pt x="0" y="518257"/>
                      <a:pt x="58179" y="291409"/>
                      <a:pt x="160603" y="93457"/>
                    </a:cubicBezTo>
                    <a:lnTo>
                      <a:pt x="164087" y="87436"/>
                    </a:lnTo>
                    <a:lnTo>
                      <a:pt x="176661" y="109165"/>
                    </a:lnTo>
                    <a:cubicBezTo>
                      <a:pt x="415790" y="480781"/>
                      <a:pt x="820749" y="725108"/>
                      <a:pt x="1280063" y="725108"/>
                    </a:cubicBezTo>
                    <a:cubicBezTo>
                      <a:pt x="1739377" y="725108"/>
                      <a:pt x="2144336" y="480781"/>
                      <a:pt x="2383465" y="109165"/>
                    </a:cubicBezTo>
                    <a:lnTo>
                      <a:pt x="2446633" y="0"/>
                    </a:lnTo>
                    <a:close/>
                  </a:path>
                </a:pathLst>
              </a:custGeom>
              <a:solidFill>
                <a:srgbClr val="7090B6"/>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234950" marR="0" lvl="0" indent="-234950"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Rectangle 44">
                <a:extLst>
                  <a:ext uri="{FF2B5EF4-FFF2-40B4-BE49-F238E27FC236}">
                    <a16:creationId xmlns:a16="http://schemas.microsoft.com/office/drawing/2014/main" id="{D4B0B209-8459-462C-83F0-8BF223E20EAE}"/>
                  </a:ext>
                </a:extLst>
              </p:cNvPr>
              <p:cNvSpPr/>
              <p:nvPr/>
            </p:nvSpPr>
            <p:spPr>
              <a:xfrm flipH="1">
                <a:off x="4945589" y="2581243"/>
                <a:ext cx="3238241" cy="895451"/>
              </a:xfrm>
              <a:custGeom>
                <a:avLst/>
                <a:gdLst>
                  <a:gd name="connsiteX0" fmla="*/ 0 w 2419494"/>
                  <a:gd name="connsiteY0" fmla="*/ 0 h 605633"/>
                  <a:gd name="connsiteX1" fmla="*/ 2419494 w 2419494"/>
                  <a:gd name="connsiteY1" fmla="*/ 0 h 605633"/>
                  <a:gd name="connsiteX2" fmla="*/ 2419494 w 2419494"/>
                  <a:gd name="connsiteY2" fmla="*/ 605633 h 605633"/>
                  <a:gd name="connsiteX3" fmla="*/ 0 w 2419494"/>
                  <a:gd name="connsiteY3" fmla="*/ 605633 h 605633"/>
                  <a:gd name="connsiteX4" fmla="*/ 0 w 2419494"/>
                  <a:gd name="connsiteY4" fmla="*/ 0 h 605633"/>
                  <a:gd name="connsiteX0" fmla="*/ 0 w 2727503"/>
                  <a:gd name="connsiteY0" fmla="*/ 0 h 1414156"/>
                  <a:gd name="connsiteX1" fmla="*/ 2419494 w 2727503"/>
                  <a:gd name="connsiteY1" fmla="*/ 0 h 1414156"/>
                  <a:gd name="connsiteX2" fmla="*/ 2727503 w 2727503"/>
                  <a:gd name="connsiteY2" fmla="*/ 1414156 h 1414156"/>
                  <a:gd name="connsiteX3" fmla="*/ 0 w 2727503"/>
                  <a:gd name="connsiteY3" fmla="*/ 605633 h 1414156"/>
                  <a:gd name="connsiteX4" fmla="*/ 0 w 2727503"/>
                  <a:gd name="connsiteY4" fmla="*/ 0 h 1414156"/>
                  <a:gd name="connsiteX0" fmla="*/ 0 w 2737127"/>
                  <a:gd name="connsiteY0" fmla="*/ 0 h 1414156"/>
                  <a:gd name="connsiteX1" fmla="*/ 2737127 w 2737127"/>
                  <a:gd name="connsiteY1" fmla="*/ 981777 h 1414156"/>
                  <a:gd name="connsiteX2" fmla="*/ 2727503 w 2737127"/>
                  <a:gd name="connsiteY2" fmla="*/ 1414156 h 1414156"/>
                  <a:gd name="connsiteX3" fmla="*/ 0 w 2737127"/>
                  <a:gd name="connsiteY3" fmla="*/ 605633 h 1414156"/>
                  <a:gd name="connsiteX4" fmla="*/ 0 w 2737127"/>
                  <a:gd name="connsiteY4" fmla="*/ 0 h 1414156"/>
                  <a:gd name="connsiteX0" fmla="*/ 0 w 2737127"/>
                  <a:gd name="connsiteY0" fmla="*/ 0 h 1414156"/>
                  <a:gd name="connsiteX1" fmla="*/ 2737127 w 2737127"/>
                  <a:gd name="connsiteY1" fmla="*/ 596766 h 1414156"/>
                  <a:gd name="connsiteX2" fmla="*/ 2727503 w 2737127"/>
                  <a:gd name="connsiteY2" fmla="*/ 1414156 h 1414156"/>
                  <a:gd name="connsiteX3" fmla="*/ 0 w 2737127"/>
                  <a:gd name="connsiteY3" fmla="*/ 605633 h 1414156"/>
                  <a:gd name="connsiteX4" fmla="*/ 0 w 2737127"/>
                  <a:gd name="connsiteY4" fmla="*/ 0 h 1414156"/>
                  <a:gd name="connsiteX0" fmla="*/ 0 w 2753637"/>
                  <a:gd name="connsiteY0" fmla="*/ 0 h 961768"/>
                  <a:gd name="connsiteX1" fmla="*/ 2737127 w 2753637"/>
                  <a:gd name="connsiteY1" fmla="*/ 596766 h 961768"/>
                  <a:gd name="connsiteX2" fmla="*/ 2753637 w 2753637"/>
                  <a:gd name="connsiteY2" fmla="*/ 961768 h 961768"/>
                  <a:gd name="connsiteX3" fmla="*/ 0 w 2753637"/>
                  <a:gd name="connsiteY3" fmla="*/ 605633 h 961768"/>
                  <a:gd name="connsiteX4" fmla="*/ 0 w 2753637"/>
                  <a:gd name="connsiteY4" fmla="*/ 0 h 961768"/>
                  <a:gd name="connsiteX0" fmla="*/ 0 w 2737127"/>
                  <a:gd name="connsiteY0" fmla="*/ 0 h 952243"/>
                  <a:gd name="connsiteX1" fmla="*/ 2737127 w 2737127"/>
                  <a:gd name="connsiteY1" fmla="*/ 596766 h 952243"/>
                  <a:gd name="connsiteX2" fmla="*/ 2734242 w 2737127"/>
                  <a:gd name="connsiteY2" fmla="*/ 952243 h 952243"/>
                  <a:gd name="connsiteX3" fmla="*/ 0 w 2737127"/>
                  <a:gd name="connsiteY3" fmla="*/ 605633 h 952243"/>
                  <a:gd name="connsiteX4" fmla="*/ 0 w 2737127"/>
                  <a:gd name="connsiteY4" fmla="*/ 0 h 952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7127" h="952243">
                    <a:moveTo>
                      <a:pt x="0" y="0"/>
                    </a:moveTo>
                    <a:lnTo>
                      <a:pt x="2737127" y="596766"/>
                    </a:lnTo>
                    <a:cubicBezTo>
                      <a:pt x="2736165" y="715258"/>
                      <a:pt x="2735204" y="833751"/>
                      <a:pt x="2734242" y="952243"/>
                    </a:cubicBezTo>
                    <a:lnTo>
                      <a:pt x="0" y="605633"/>
                    </a:lnTo>
                    <a:lnTo>
                      <a:pt x="0" y="0"/>
                    </a:lnTo>
                    <a:close/>
                  </a:path>
                </a:pathLst>
              </a:custGeom>
              <a:solidFill>
                <a:schemeClr val="bg1">
                  <a:lumMod val="9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 name="TextBox 25">
                <a:extLst>
                  <a:ext uri="{FF2B5EF4-FFF2-40B4-BE49-F238E27FC236}">
                    <a16:creationId xmlns:a16="http://schemas.microsoft.com/office/drawing/2014/main" id="{98BBB875-AF73-4D03-948E-C71A47C72D55}"/>
                  </a:ext>
                </a:extLst>
              </p:cNvPr>
              <p:cNvSpPr txBox="1"/>
              <p:nvPr/>
            </p:nvSpPr>
            <p:spPr>
              <a:xfrm>
                <a:off x="9475633" y="3425466"/>
                <a:ext cx="187179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Program Implementation @ SCALE</a:t>
                </a:r>
              </a:p>
            </p:txBody>
          </p:sp>
          <p:sp>
            <p:nvSpPr>
              <p:cNvPr id="27" name="TextBox 26">
                <a:extLst>
                  <a:ext uri="{FF2B5EF4-FFF2-40B4-BE49-F238E27FC236}">
                    <a16:creationId xmlns:a16="http://schemas.microsoft.com/office/drawing/2014/main" id="{D4649DDB-CE7C-4383-9D26-EB4620471D22}"/>
                  </a:ext>
                </a:extLst>
              </p:cNvPr>
              <p:cNvSpPr txBox="1"/>
              <p:nvPr/>
            </p:nvSpPr>
            <p:spPr>
              <a:xfrm>
                <a:off x="3072204" y="2354370"/>
                <a:ext cx="120779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Investment</a:t>
                </a:r>
              </a:p>
            </p:txBody>
          </p:sp>
          <p:sp>
            <p:nvSpPr>
              <p:cNvPr id="28" name="TextBox 27">
                <a:extLst>
                  <a:ext uri="{FF2B5EF4-FFF2-40B4-BE49-F238E27FC236}">
                    <a16:creationId xmlns:a16="http://schemas.microsoft.com/office/drawing/2014/main" id="{B6BBF960-C42F-4581-A4F3-AD2AB73790B9}"/>
                  </a:ext>
                </a:extLst>
              </p:cNvPr>
              <p:cNvSpPr txBox="1"/>
              <p:nvPr/>
            </p:nvSpPr>
            <p:spPr>
              <a:xfrm>
                <a:off x="3083261" y="5134190"/>
                <a:ext cx="120779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Reassess</a:t>
                </a:r>
              </a:p>
            </p:txBody>
          </p:sp>
          <p:pic>
            <p:nvPicPr>
              <p:cNvPr id="29" name="Picture 2" descr="Image result for investment icon">
                <a:extLst>
                  <a:ext uri="{FF2B5EF4-FFF2-40B4-BE49-F238E27FC236}">
                    <a16:creationId xmlns:a16="http://schemas.microsoft.com/office/drawing/2014/main" id="{3ADDDB77-4918-4A1C-B052-A793C101FC2E}"/>
                  </a:ext>
                </a:extLst>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468098" y="2631649"/>
                <a:ext cx="385144" cy="38514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Image result for assess icon">
                <a:extLst>
                  <a:ext uri="{FF2B5EF4-FFF2-40B4-BE49-F238E27FC236}">
                    <a16:creationId xmlns:a16="http://schemas.microsoft.com/office/drawing/2014/main" id="{D903080E-7E32-4F62-B39F-BFA4B8FE2A35}"/>
                  </a:ext>
                </a:extLst>
              </p:cNvPr>
              <p:cNvPicPr>
                <a:picLocks noChangeAspect="1" noChangeArrowheads="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3388664" y="4799259"/>
                <a:ext cx="540146" cy="411862"/>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E235FF03-9684-42A2-8DD9-43F446926F34}"/>
                  </a:ext>
                </a:extLst>
              </p:cNvPr>
              <p:cNvCxnSpPr>
                <a:cxnSpLocks/>
              </p:cNvCxnSpPr>
              <p:nvPr/>
            </p:nvCxnSpPr>
            <p:spPr bwMode="auto">
              <a:xfrm>
                <a:off x="2540112" y="2774050"/>
                <a:ext cx="448750" cy="161575"/>
              </a:xfrm>
              <a:prstGeom prst="line">
                <a:avLst/>
              </a:prstGeom>
              <a:pattFill prst="pct50">
                <a:fgClr>
                  <a:schemeClr val="hlink"/>
                </a:fgClr>
                <a:bgClr>
                  <a:srgbClr val="FFFFFF"/>
                </a:bgClr>
              </a:pattFill>
              <a:ln w="12700" cap="flat" cmpd="sng" algn="ctr">
                <a:solidFill>
                  <a:schemeClr val="bg1"/>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12E152A9-FF35-450B-94FE-7C8EAD05D81C}"/>
                  </a:ext>
                </a:extLst>
              </p:cNvPr>
              <p:cNvCxnSpPr/>
              <p:nvPr/>
            </p:nvCxnSpPr>
            <p:spPr bwMode="auto">
              <a:xfrm flipH="1">
                <a:off x="2429304" y="2935625"/>
                <a:ext cx="559558" cy="228619"/>
              </a:xfrm>
              <a:prstGeom prst="line">
                <a:avLst/>
              </a:prstGeom>
              <a:pattFill prst="pct50">
                <a:fgClr>
                  <a:schemeClr val="hlink"/>
                </a:fgClr>
                <a:bgClr>
                  <a:srgbClr val="FFFFFF"/>
                </a:bgClr>
              </a:pattFill>
              <a:ln w="9525" cap="flat" cmpd="sng" algn="ctr">
                <a:solidFill>
                  <a:schemeClr val="bg1"/>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0AD8964A-C514-45AF-9650-5F0889424595}"/>
                  </a:ext>
                </a:extLst>
              </p:cNvPr>
              <p:cNvCxnSpPr/>
              <p:nvPr/>
            </p:nvCxnSpPr>
            <p:spPr bwMode="auto">
              <a:xfrm flipH="1" flipV="1">
                <a:off x="2432549" y="2885557"/>
                <a:ext cx="28267" cy="278687"/>
              </a:xfrm>
              <a:prstGeom prst="line">
                <a:avLst/>
              </a:prstGeom>
              <a:pattFill prst="pct50">
                <a:fgClr>
                  <a:schemeClr val="hlink"/>
                </a:fgClr>
                <a:bgClr>
                  <a:srgbClr val="FFFFFF"/>
                </a:bgClr>
              </a:pattFill>
              <a:ln w="9525" cap="flat" cmpd="sng" algn="ctr">
                <a:solidFill>
                  <a:schemeClr val="bg1"/>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4AA5AE67-22A2-4B5B-BB5A-B24D1D2F8625}"/>
                  </a:ext>
                </a:extLst>
              </p:cNvPr>
              <p:cNvCxnSpPr/>
              <p:nvPr/>
            </p:nvCxnSpPr>
            <p:spPr bwMode="auto">
              <a:xfrm>
                <a:off x="2432549" y="2868484"/>
                <a:ext cx="542182" cy="370318"/>
              </a:xfrm>
              <a:prstGeom prst="line">
                <a:avLst/>
              </a:prstGeom>
              <a:pattFill prst="pct50">
                <a:fgClr>
                  <a:schemeClr val="hlink"/>
                </a:fgClr>
                <a:bgClr>
                  <a:srgbClr val="FFFFFF"/>
                </a:bgClr>
              </a:pattFill>
              <a:ln w="9525" cap="flat" cmpd="sng" algn="ctr">
                <a:solidFill>
                  <a:schemeClr val="bg1"/>
                </a:solidFill>
                <a:prstDash val="solid"/>
                <a:round/>
                <a:headEnd type="none" w="med" len="med"/>
                <a:tailEnd type="none" w="med" len="med"/>
              </a:ln>
              <a:effectLst/>
            </p:spPr>
          </p:cxnSp>
          <p:cxnSp>
            <p:nvCxnSpPr>
              <p:cNvPr id="35" name="Straight Connector 34">
                <a:extLst>
                  <a:ext uri="{FF2B5EF4-FFF2-40B4-BE49-F238E27FC236}">
                    <a16:creationId xmlns:a16="http://schemas.microsoft.com/office/drawing/2014/main" id="{97EF123E-7D44-4556-B510-C0C76BEF6AB2}"/>
                  </a:ext>
                </a:extLst>
              </p:cNvPr>
              <p:cNvCxnSpPr/>
              <p:nvPr/>
            </p:nvCxnSpPr>
            <p:spPr bwMode="auto">
              <a:xfrm flipH="1">
                <a:off x="2540112" y="3238802"/>
                <a:ext cx="434619" cy="173029"/>
              </a:xfrm>
              <a:prstGeom prst="line">
                <a:avLst/>
              </a:prstGeom>
              <a:pattFill prst="pct50">
                <a:fgClr>
                  <a:schemeClr val="hlink"/>
                </a:fgClr>
                <a:bgClr>
                  <a:srgbClr val="FFFFFF"/>
                </a:bgClr>
              </a:pattFill>
              <a:ln w="9525" cap="flat" cmpd="sng" algn="ctr">
                <a:solidFill>
                  <a:schemeClr val="bg1"/>
                </a:solidFill>
                <a:prstDash val="solid"/>
                <a:round/>
                <a:headEnd type="none" w="med" len="med"/>
                <a:tailEnd type="none" w="med" len="med"/>
              </a:ln>
              <a:effectLst/>
            </p:spPr>
          </p:cxnSp>
          <p:cxnSp>
            <p:nvCxnSpPr>
              <p:cNvPr id="36" name="Straight Connector 35">
                <a:extLst>
                  <a:ext uri="{FF2B5EF4-FFF2-40B4-BE49-F238E27FC236}">
                    <a16:creationId xmlns:a16="http://schemas.microsoft.com/office/drawing/2014/main" id="{F696EF34-03C2-4CEA-ACFB-6ABF593E23ED}"/>
                  </a:ext>
                </a:extLst>
              </p:cNvPr>
              <p:cNvCxnSpPr/>
              <p:nvPr/>
            </p:nvCxnSpPr>
            <p:spPr bwMode="auto">
              <a:xfrm flipV="1">
                <a:off x="2552494" y="2913352"/>
                <a:ext cx="422237" cy="487025"/>
              </a:xfrm>
              <a:prstGeom prst="line">
                <a:avLst/>
              </a:prstGeom>
              <a:pattFill prst="pct50">
                <a:fgClr>
                  <a:schemeClr val="hlink"/>
                </a:fgClr>
                <a:bgClr>
                  <a:srgbClr val="FFFFFF"/>
                </a:bgClr>
              </a:pattFill>
              <a:ln w="9525" cap="flat" cmpd="sng" algn="ctr">
                <a:solidFill>
                  <a:schemeClr val="bg1"/>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AFADA32D-EFF6-4DBF-85BB-623534D59B7B}"/>
                  </a:ext>
                </a:extLst>
              </p:cNvPr>
              <p:cNvCxnSpPr/>
              <p:nvPr/>
            </p:nvCxnSpPr>
            <p:spPr bwMode="auto">
              <a:xfrm>
                <a:off x="2958493" y="2908652"/>
                <a:ext cx="191068" cy="340728"/>
              </a:xfrm>
              <a:prstGeom prst="line">
                <a:avLst/>
              </a:prstGeom>
              <a:pattFill prst="pct50">
                <a:fgClr>
                  <a:schemeClr val="hlink"/>
                </a:fgClr>
                <a:bgClr>
                  <a:srgbClr val="FFFFFF"/>
                </a:bgClr>
              </a:pattFill>
              <a:ln w="9525" cap="flat" cmpd="sng" algn="ctr">
                <a:solidFill>
                  <a:schemeClr val="bg1"/>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B77C7953-E4A3-48CF-B3D7-62FB9747958C}"/>
                  </a:ext>
                </a:extLst>
              </p:cNvPr>
              <p:cNvCxnSpPr/>
              <p:nvPr/>
            </p:nvCxnSpPr>
            <p:spPr bwMode="auto">
              <a:xfrm flipH="1">
                <a:off x="2958493" y="3238802"/>
                <a:ext cx="191068" cy="173029"/>
              </a:xfrm>
              <a:prstGeom prst="line">
                <a:avLst/>
              </a:prstGeom>
              <a:pattFill prst="pct50">
                <a:fgClr>
                  <a:schemeClr val="hlink"/>
                </a:fgClr>
                <a:bgClr>
                  <a:srgbClr val="FFFFFF"/>
                </a:bgClr>
              </a:pattFill>
              <a:ln w="9525" cap="flat" cmpd="sng" algn="ctr">
                <a:solidFill>
                  <a:schemeClr val="bg1"/>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1A2DD1DA-DFB0-4035-92DF-D30393A79E94}"/>
                  </a:ext>
                </a:extLst>
              </p:cNvPr>
              <p:cNvCxnSpPr/>
              <p:nvPr/>
            </p:nvCxnSpPr>
            <p:spPr bwMode="auto">
              <a:xfrm flipH="1" flipV="1">
                <a:off x="2552494" y="2774050"/>
                <a:ext cx="422237" cy="637781"/>
              </a:xfrm>
              <a:prstGeom prst="line">
                <a:avLst/>
              </a:prstGeom>
              <a:pattFill prst="pct50">
                <a:fgClr>
                  <a:schemeClr val="hlink"/>
                </a:fgClr>
                <a:bgClr>
                  <a:srgbClr val="FFFFFF"/>
                </a:bgClr>
              </a:pattFill>
              <a:ln w="9525" cap="flat" cmpd="sng" algn="ctr">
                <a:solidFill>
                  <a:schemeClr val="bg1"/>
                </a:solidFill>
                <a:prstDash val="solid"/>
                <a:round/>
                <a:headEnd type="none" w="med" len="med"/>
                <a:tailEnd type="none" w="med" len="med"/>
              </a:ln>
              <a:effectLst/>
            </p:spPr>
          </p:cxnSp>
          <p:cxnSp>
            <p:nvCxnSpPr>
              <p:cNvPr id="40" name="Straight Connector 39">
                <a:extLst>
                  <a:ext uri="{FF2B5EF4-FFF2-40B4-BE49-F238E27FC236}">
                    <a16:creationId xmlns:a16="http://schemas.microsoft.com/office/drawing/2014/main" id="{2FDFDCDF-FC8E-49DA-A4D3-B1931FA0CC1E}"/>
                  </a:ext>
                </a:extLst>
              </p:cNvPr>
              <p:cNvCxnSpPr>
                <a:cxnSpLocks/>
              </p:cNvCxnSpPr>
              <p:nvPr/>
            </p:nvCxnSpPr>
            <p:spPr bwMode="auto">
              <a:xfrm flipH="1" flipV="1">
                <a:off x="2156282" y="3249380"/>
                <a:ext cx="832580" cy="150997"/>
              </a:xfrm>
              <a:prstGeom prst="line">
                <a:avLst/>
              </a:prstGeom>
              <a:pattFill prst="pct50">
                <a:fgClr>
                  <a:schemeClr val="hlink"/>
                </a:fgClr>
                <a:bgClr>
                  <a:srgbClr val="FFFFFF"/>
                </a:bgClr>
              </a:pattFill>
              <a:ln w="9525" cap="flat" cmpd="sng" algn="ctr">
                <a:solidFill>
                  <a:schemeClr val="bg1"/>
                </a:solidFill>
                <a:prstDash val="solid"/>
                <a:round/>
                <a:headEnd type="none" w="med" len="med"/>
                <a:tailEnd type="none" w="med" len="med"/>
              </a:ln>
              <a:effectLst/>
            </p:spPr>
          </p:cxnSp>
          <p:cxnSp>
            <p:nvCxnSpPr>
              <p:cNvPr id="41" name="Straight Connector 40">
                <a:extLst>
                  <a:ext uri="{FF2B5EF4-FFF2-40B4-BE49-F238E27FC236}">
                    <a16:creationId xmlns:a16="http://schemas.microsoft.com/office/drawing/2014/main" id="{F313E66E-AE93-4D57-93E1-4B038FD46D94}"/>
                  </a:ext>
                </a:extLst>
              </p:cNvPr>
              <p:cNvCxnSpPr/>
              <p:nvPr/>
            </p:nvCxnSpPr>
            <p:spPr bwMode="auto">
              <a:xfrm>
                <a:off x="2156281" y="3260781"/>
                <a:ext cx="122897" cy="292980"/>
              </a:xfrm>
              <a:prstGeom prst="line">
                <a:avLst/>
              </a:prstGeom>
              <a:pattFill prst="pct50">
                <a:fgClr>
                  <a:schemeClr val="hlink"/>
                </a:fgClr>
                <a:bgClr>
                  <a:srgbClr val="FFFFFF"/>
                </a:bgClr>
              </a:pattFill>
              <a:ln w="9525" cap="flat" cmpd="sng" algn="ctr">
                <a:solidFill>
                  <a:schemeClr val="bg1"/>
                </a:solidFill>
                <a:prstDash val="solid"/>
                <a:round/>
                <a:headEnd type="none" w="med" len="med"/>
                <a:tailEnd type="none" w="med" len="med"/>
              </a:ln>
              <a:effectLst/>
            </p:spPr>
          </p:cxnSp>
          <p:sp>
            <p:nvSpPr>
              <p:cNvPr id="42" name="Oval 41">
                <a:extLst>
                  <a:ext uri="{FF2B5EF4-FFF2-40B4-BE49-F238E27FC236}">
                    <a16:creationId xmlns:a16="http://schemas.microsoft.com/office/drawing/2014/main" id="{EF7330E5-974A-4C39-9F1E-881EC0F2BF84}"/>
                  </a:ext>
                </a:extLst>
              </p:cNvPr>
              <p:cNvSpPr/>
              <p:nvPr/>
            </p:nvSpPr>
            <p:spPr bwMode="auto">
              <a:xfrm>
                <a:off x="2247885" y="3511236"/>
                <a:ext cx="85651" cy="91979"/>
              </a:xfrm>
              <a:prstGeom prst="ellipse">
                <a:avLst/>
              </a:prstGeom>
              <a:solidFill>
                <a:schemeClr val="bg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lvl="0" indent="-234950" algn="l" defTabSz="914400" rtl="0" eaLnBrk="1" fontAlgn="auto" latinLnBrk="0" hangingPunct="1">
                  <a:lnSpc>
                    <a:spcPct val="100000"/>
                  </a:lnSpc>
                  <a:spcBef>
                    <a:spcPct val="100000"/>
                  </a:spcBef>
                  <a:spcAft>
                    <a:spcPts val="0"/>
                  </a:spcAft>
                  <a:buClrTx/>
                  <a:buSzTx/>
                  <a:buFont typeface="Webdings" pitchFamily="18" charset="2"/>
                  <a:buChar char="4"/>
                  <a:tabLst/>
                  <a:defRPr/>
                </a:pPr>
                <a:endParaRPr kumimoji="0" lang="en-US" sz="1600" b="1" i="0" u="none" strike="noStrike" kern="1200" cap="none" spc="0" normalizeH="0" baseline="0" noProof="0" dirty="0">
                  <a:ln>
                    <a:noFill/>
                  </a:ln>
                  <a:solidFill>
                    <a:prstClr val="black"/>
                  </a:solidFill>
                  <a:effectLst/>
                  <a:uLnTx/>
                  <a:uFillTx/>
                  <a:latin typeface="Calibri"/>
                  <a:ea typeface="+mn-ea"/>
                  <a:cs typeface="+mn-cs"/>
                </a:endParaRPr>
              </a:p>
            </p:txBody>
          </p:sp>
          <p:sp>
            <p:nvSpPr>
              <p:cNvPr id="43" name="Oval 42">
                <a:extLst>
                  <a:ext uri="{FF2B5EF4-FFF2-40B4-BE49-F238E27FC236}">
                    <a16:creationId xmlns:a16="http://schemas.microsoft.com/office/drawing/2014/main" id="{D71B21F9-F118-470F-A34C-9B6768D54FD6}"/>
                  </a:ext>
                </a:extLst>
              </p:cNvPr>
              <p:cNvSpPr/>
              <p:nvPr/>
            </p:nvSpPr>
            <p:spPr bwMode="auto">
              <a:xfrm>
                <a:off x="2128285" y="3214791"/>
                <a:ext cx="85651" cy="91979"/>
              </a:xfrm>
              <a:prstGeom prst="ellipse">
                <a:avLst/>
              </a:prstGeom>
              <a:solidFill>
                <a:schemeClr val="bg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lvl="0" indent="-234950" algn="l" defTabSz="914400" rtl="0" eaLnBrk="1" fontAlgn="auto" latinLnBrk="0" hangingPunct="1">
                  <a:lnSpc>
                    <a:spcPct val="100000"/>
                  </a:lnSpc>
                  <a:spcBef>
                    <a:spcPct val="100000"/>
                  </a:spcBef>
                  <a:spcAft>
                    <a:spcPts val="0"/>
                  </a:spcAft>
                  <a:buClrTx/>
                  <a:buSzTx/>
                  <a:buFont typeface="Webdings" pitchFamily="18" charset="2"/>
                  <a:buChar char="4"/>
                  <a:tabLst/>
                  <a:defRPr/>
                </a:pPr>
                <a:endParaRPr kumimoji="0" lang="en-US" sz="1600" b="1" i="0" u="none" strike="noStrike" kern="1200" cap="none" spc="0" normalizeH="0" baseline="0" noProof="0" dirty="0">
                  <a:ln>
                    <a:noFill/>
                  </a:ln>
                  <a:solidFill>
                    <a:prstClr val="black"/>
                  </a:solidFill>
                  <a:effectLst/>
                  <a:uLnTx/>
                  <a:uFillTx/>
                  <a:latin typeface="Calibri"/>
                  <a:ea typeface="+mn-ea"/>
                  <a:cs typeface="+mn-cs"/>
                </a:endParaRPr>
              </a:p>
            </p:txBody>
          </p:sp>
          <p:sp>
            <p:nvSpPr>
              <p:cNvPr id="44" name="Oval 43">
                <a:extLst>
                  <a:ext uri="{FF2B5EF4-FFF2-40B4-BE49-F238E27FC236}">
                    <a16:creationId xmlns:a16="http://schemas.microsoft.com/office/drawing/2014/main" id="{8AA1757F-13D7-4C02-87B4-E183EA276C61}"/>
                  </a:ext>
                </a:extLst>
              </p:cNvPr>
              <p:cNvSpPr/>
              <p:nvPr/>
            </p:nvSpPr>
            <p:spPr bwMode="auto">
              <a:xfrm>
                <a:off x="2400284" y="2832028"/>
                <a:ext cx="85651" cy="91979"/>
              </a:xfrm>
              <a:prstGeom prst="ellipse">
                <a:avLst/>
              </a:prstGeom>
              <a:solidFill>
                <a:schemeClr val="bg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lvl="0" indent="-234950" algn="l" defTabSz="914400" rtl="0" eaLnBrk="1" fontAlgn="auto" latinLnBrk="0" hangingPunct="1">
                  <a:lnSpc>
                    <a:spcPct val="100000"/>
                  </a:lnSpc>
                  <a:spcBef>
                    <a:spcPct val="100000"/>
                  </a:spcBef>
                  <a:spcAft>
                    <a:spcPts val="0"/>
                  </a:spcAft>
                  <a:buClrTx/>
                  <a:buSzTx/>
                  <a:buFont typeface="Webdings" pitchFamily="18" charset="2"/>
                  <a:buChar char="4"/>
                  <a:tabLst/>
                  <a:defRPr/>
                </a:pPr>
                <a:endParaRPr kumimoji="0" lang="en-US" sz="1600" b="1" i="0" u="none" strike="noStrike" kern="1200" cap="none" spc="0" normalizeH="0" baseline="0" noProof="0" dirty="0">
                  <a:ln>
                    <a:noFill/>
                  </a:ln>
                  <a:solidFill>
                    <a:prstClr val="black"/>
                  </a:solidFill>
                  <a:effectLst/>
                  <a:uLnTx/>
                  <a:uFillTx/>
                  <a:latin typeface="Calibri"/>
                  <a:ea typeface="+mn-ea"/>
                  <a:cs typeface="+mn-cs"/>
                </a:endParaRPr>
              </a:p>
            </p:txBody>
          </p:sp>
          <p:sp>
            <p:nvSpPr>
              <p:cNvPr id="45" name="Oval 44">
                <a:extLst>
                  <a:ext uri="{FF2B5EF4-FFF2-40B4-BE49-F238E27FC236}">
                    <a16:creationId xmlns:a16="http://schemas.microsoft.com/office/drawing/2014/main" id="{194CC970-BCE4-43B9-8482-BDC541846EEB}"/>
                  </a:ext>
                </a:extLst>
              </p:cNvPr>
              <p:cNvSpPr/>
              <p:nvPr/>
            </p:nvSpPr>
            <p:spPr bwMode="auto">
              <a:xfrm>
                <a:off x="2538363" y="2725538"/>
                <a:ext cx="85651" cy="91979"/>
              </a:xfrm>
              <a:prstGeom prst="ellipse">
                <a:avLst/>
              </a:prstGeom>
              <a:solidFill>
                <a:schemeClr val="bg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lvl="0" indent="-234950" algn="l" defTabSz="914400" rtl="0" eaLnBrk="1" fontAlgn="auto" latinLnBrk="0" hangingPunct="1">
                  <a:lnSpc>
                    <a:spcPct val="100000"/>
                  </a:lnSpc>
                  <a:spcBef>
                    <a:spcPct val="100000"/>
                  </a:spcBef>
                  <a:spcAft>
                    <a:spcPts val="0"/>
                  </a:spcAft>
                  <a:buClrTx/>
                  <a:buSzTx/>
                  <a:buFont typeface="Webdings" pitchFamily="18" charset="2"/>
                  <a:buChar char="4"/>
                  <a:tabLst/>
                  <a:defRPr/>
                </a:pPr>
                <a:endParaRPr kumimoji="0" lang="en-US" sz="1600" b="1" i="0" u="none" strike="noStrike" kern="1200" cap="none" spc="0" normalizeH="0" baseline="0" noProof="0" dirty="0">
                  <a:ln>
                    <a:noFill/>
                  </a:ln>
                  <a:solidFill>
                    <a:prstClr val="black"/>
                  </a:solidFill>
                  <a:effectLst/>
                  <a:uLnTx/>
                  <a:uFillTx/>
                  <a:latin typeface="Calibri"/>
                  <a:ea typeface="+mn-ea"/>
                  <a:cs typeface="+mn-cs"/>
                </a:endParaRPr>
              </a:p>
            </p:txBody>
          </p:sp>
          <p:sp>
            <p:nvSpPr>
              <p:cNvPr id="46" name="Oval 45">
                <a:extLst>
                  <a:ext uri="{FF2B5EF4-FFF2-40B4-BE49-F238E27FC236}">
                    <a16:creationId xmlns:a16="http://schemas.microsoft.com/office/drawing/2014/main" id="{A63DE693-ECA9-4928-818E-D8C0515A41ED}"/>
                  </a:ext>
                </a:extLst>
              </p:cNvPr>
              <p:cNvSpPr/>
              <p:nvPr/>
            </p:nvSpPr>
            <p:spPr bwMode="auto">
              <a:xfrm>
                <a:off x="2938971" y="2861897"/>
                <a:ext cx="85651" cy="91979"/>
              </a:xfrm>
              <a:prstGeom prst="ellipse">
                <a:avLst/>
              </a:prstGeom>
              <a:solidFill>
                <a:schemeClr val="bg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lvl="0" indent="-234950" algn="l" defTabSz="914400" rtl="0" eaLnBrk="1" fontAlgn="auto" latinLnBrk="0" hangingPunct="1">
                  <a:lnSpc>
                    <a:spcPct val="100000"/>
                  </a:lnSpc>
                  <a:spcBef>
                    <a:spcPct val="100000"/>
                  </a:spcBef>
                  <a:spcAft>
                    <a:spcPts val="0"/>
                  </a:spcAft>
                  <a:buClrTx/>
                  <a:buSzTx/>
                  <a:buFont typeface="Webdings" pitchFamily="18" charset="2"/>
                  <a:buChar char="4"/>
                  <a:tabLst/>
                  <a:defRPr/>
                </a:pPr>
                <a:endParaRPr kumimoji="0" lang="en-US" sz="1600" b="1" i="0" u="none" strike="noStrike" kern="1200" cap="none" spc="0" normalizeH="0" baseline="0" noProof="0" dirty="0">
                  <a:ln>
                    <a:noFill/>
                  </a:ln>
                  <a:solidFill>
                    <a:prstClr val="black"/>
                  </a:solidFill>
                  <a:effectLst/>
                  <a:uLnTx/>
                  <a:uFillTx/>
                  <a:latin typeface="Calibri"/>
                  <a:ea typeface="+mn-ea"/>
                  <a:cs typeface="+mn-cs"/>
                </a:endParaRPr>
              </a:p>
            </p:txBody>
          </p:sp>
          <p:sp>
            <p:nvSpPr>
              <p:cNvPr id="47" name="Oval 46">
                <a:extLst>
                  <a:ext uri="{FF2B5EF4-FFF2-40B4-BE49-F238E27FC236}">
                    <a16:creationId xmlns:a16="http://schemas.microsoft.com/office/drawing/2014/main" id="{5E30BD0F-DC32-4565-9F6A-B448623E4262}"/>
                  </a:ext>
                </a:extLst>
              </p:cNvPr>
              <p:cNvSpPr/>
              <p:nvPr/>
            </p:nvSpPr>
            <p:spPr bwMode="auto">
              <a:xfrm>
                <a:off x="2953102" y="3355829"/>
                <a:ext cx="85651" cy="91979"/>
              </a:xfrm>
              <a:prstGeom prst="ellipse">
                <a:avLst/>
              </a:prstGeom>
              <a:solidFill>
                <a:schemeClr val="bg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lvl="0" indent="-234950" algn="l" defTabSz="914400" rtl="0" eaLnBrk="1" fontAlgn="auto" latinLnBrk="0" hangingPunct="1">
                  <a:lnSpc>
                    <a:spcPct val="100000"/>
                  </a:lnSpc>
                  <a:spcBef>
                    <a:spcPct val="100000"/>
                  </a:spcBef>
                  <a:spcAft>
                    <a:spcPts val="0"/>
                  </a:spcAft>
                  <a:buClrTx/>
                  <a:buSzTx/>
                  <a:buFont typeface="Webdings" pitchFamily="18" charset="2"/>
                  <a:buChar char="4"/>
                  <a:tabLst/>
                  <a:defRPr/>
                </a:pPr>
                <a:endParaRPr kumimoji="0" lang="en-US" sz="1600" b="1" i="0" u="none" strike="noStrike" kern="1200" cap="none" spc="0" normalizeH="0" baseline="0" noProof="0" dirty="0">
                  <a:ln>
                    <a:noFill/>
                  </a:ln>
                  <a:solidFill>
                    <a:prstClr val="black"/>
                  </a:solidFill>
                  <a:effectLst/>
                  <a:uLnTx/>
                  <a:uFillTx/>
                  <a:latin typeface="Calibri"/>
                  <a:ea typeface="+mn-ea"/>
                  <a:cs typeface="+mn-cs"/>
                </a:endParaRPr>
              </a:p>
            </p:txBody>
          </p:sp>
          <p:sp>
            <p:nvSpPr>
              <p:cNvPr id="48" name="Oval 47">
                <a:extLst>
                  <a:ext uri="{FF2B5EF4-FFF2-40B4-BE49-F238E27FC236}">
                    <a16:creationId xmlns:a16="http://schemas.microsoft.com/office/drawing/2014/main" id="{F3F22623-1B1A-417E-86FE-794A8240570B}"/>
                  </a:ext>
                </a:extLst>
              </p:cNvPr>
              <p:cNvSpPr/>
              <p:nvPr/>
            </p:nvSpPr>
            <p:spPr bwMode="auto">
              <a:xfrm>
                <a:off x="2400284" y="3113516"/>
                <a:ext cx="85651" cy="91979"/>
              </a:xfrm>
              <a:prstGeom prst="ellipse">
                <a:avLst/>
              </a:prstGeom>
              <a:solidFill>
                <a:schemeClr val="bg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lvl="0" indent="-234950" algn="l" defTabSz="914400" rtl="0" eaLnBrk="1" fontAlgn="auto" latinLnBrk="0" hangingPunct="1">
                  <a:lnSpc>
                    <a:spcPct val="100000"/>
                  </a:lnSpc>
                  <a:spcBef>
                    <a:spcPct val="100000"/>
                  </a:spcBef>
                  <a:spcAft>
                    <a:spcPts val="0"/>
                  </a:spcAft>
                  <a:buClrTx/>
                  <a:buSzTx/>
                  <a:buFont typeface="Webdings" pitchFamily="18" charset="2"/>
                  <a:buChar char="4"/>
                  <a:tabLst/>
                  <a:defRPr/>
                </a:pPr>
                <a:endParaRPr kumimoji="0" lang="en-US" sz="1600" b="1" i="0" u="none" strike="noStrike" kern="1200" cap="none" spc="0" normalizeH="0" baseline="0" noProof="0" dirty="0">
                  <a:ln>
                    <a:noFill/>
                  </a:ln>
                  <a:solidFill>
                    <a:prstClr val="black"/>
                  </a:solidFill>
                  <a:effectLst/>
                  <a:uLnTx/>
                  <a:uFillTx/>
                  <a:latin typeface="Calibri"/>
                  <a:ea typeface="+mn-ea"/>
                  <a:cs typeface="+mn-cs"/>
                </a:endParaRPr>
              </a:p>
            </p:txBody>
          </p:sp>
          <p:sp>
            <p:nvSpPr>
              <p:cNvPr id="49" name="Oval 48">
                <a:extLst>
                  <a:ext uri="{FF2B5EF4-FFF2-40B4-BE49-F238E27FC236}">
                    <a16:creationId xmlns:a16="http://schemas.microsoft.com/office/drawing/2014/main" id="{62D5C257-A41C-40C4-AE62-18D7870170CD}"/>
                  </a:ext>
                </a:extLst>
              </p:cNvPr>
              <p:cNvSpPr/>
              <p:nvPr/>
            </p:nvSpPr>
            <p:spPr bwMode="auto">
              <a:xfrm>
                <a:off x="3123864" y="3200316"/>
                <a:ext cx="85651" cy="91979"/>
              </a:xfrm>
              <a:prstGeom prst="ellipse">
                <a:avLst/>
              </a:prstGeom>
              <a:solidFill>
                <a:schemeClr val="bg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lvl="0" indent="-234950" algn="l" defTabSz="914400" rtl="0" eaLnBrk="1" fontAlgn="auto" latinLnBrk="0" hangingPunct="1">
                  <a:lnSpc>
                    <a:spcPct val="100000"/>
                  </a:lnSpc>
                  <a:spcBef>
                    <a:spcPct val="100000"/>
                  </a:spcBef>
                  <a:spcAft>
                    <a:spcPts val="0"/>
                  </a:spcAft>
                  <a:buClrTx/>
                  <a:buSzTx/>
                  <a:buFont typeface="Webdings" pitchFamily="18" charset="2"/>
                  <a:buChar char="4"/>
                  <a:tabLst/>
                  <a:defRPr/>
                </a:pPr>
                <a:endParaRPr kumimoji="0" lang="en-US" sz="1600" b="1" i="0" u="none" strike="noStrike" kern="1200" cap="none" spc="0" normalizeH="0" baseline="0" noProof="0" dirty="0">
                  <a:ln>
                    <a:noFill/>
                  </a:ln>
                  <a:solidFill>
                    <a:prstClr val="black"/>
                  </a:solidFill>
                  <a:effectLst/>
                  <a:uLnTx/>
                  <a:uFillTx/>
                  <a:latin typeface="Calibri"/>
                  <a:ea typeface="+mn-ea"/>
                  <a:cs typeface="+mn-cs"/>
                </a:endParaRPr>
              </a:p>
            </p:txBody>
          </p:sp>
          <p:sp>
            <p:nvSpPr>
              <p:cNvPr id="50" name="Oval 49">
                <a:extLst>
                  <a:ext uri="{FF2B5EF4-FFF2-40B4-BE49-F238E27FC236}">
                    <a16:creationId xmlns:a16="http://schemas.microsoft.com/office/drawing/2014/main" id="{D9E2015D-D04E-4BB8-B000-B42E9FCFE673}"/>
                  </a:ext>
                </a:extLst>
              </p:cNvPr>
              <p:cNvSpPr/>
              <p:nvPr/>
            </p:nvSpPr>
            <p:spPr bwMode="auto">
              <a:xfrm>
                <a:off x="2495537" y="3391313"/>
                <a:ext cx="85651" cy="91979"/>
              </a:xfrm>
              <a:prstGeom prst="ellipse">
                <a:avLst/>
              </a:prstGeom>
              <a:solidFill>
                <a:schemeClr val="bg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lvl="0" indent="-234950" algn="l" defTabSz="914400" rtl="0" eaLnBrk="1" fontAlgn="auto" latinLnBrk="0" hangingPunct="1">
                  <a:lnSpc>
                    <a:spcPct val="100000"/>
                  </a:lnSpc>
                  <a:spcBef>
                    <a:spcPct val="100000"/>
                  </a:spcBef>
                  <a:spcAft>
                    <a:spcPts val="0"/>
                  </a:spcAft>
                  <a:buClrTx/>
                  <a:buSzTx/>
                  <a:buFont typeface="Webdings" pitchFamily="18" charset="2"/>
                  <a:buChar char="4"/>
                  <a:tabLst/>
                  <a:defRPr/>
                </a:pPr>
                <a:endParaRPr kumimoji="0" lang="en-US" sz="1600" b="1" i="0" u="none" strike="noStrike" kern="1200" cap="none" spc="0" normalizeH="0" baseline="0" noProof="0" dirty="0">
                  <a:ln>
                    <a:noFill/>
                  </a:ln>
                  <a:solidFill>
                    <a:prstClr val="black"/>
                  </a:solidFill>
                  <a:effectLst/>
                  <a:uLnTx/>
                  <a:uFillTx/>
                  <a:latin typeface="Calibri"/>
                  <a:ea typeface="+mn-ea"/>
                  <a:cs typeface="+mn-cs"/>
                </a:endParaRPr>
              </a:p>
            </p:txBody>
          </p:sp>
          <p:sp>
            <p:nvSpPr>
              <p:cNvPr id="51" name="Oval 50">
                <a:extLst>
                  <a:ext uri="{FF2B5EF4-FFF2-40B4-BE49-F238E27FC236}">
                    <a16:creationId xmlns:a16="http://schemas.microsoft.com/office/drawing/2014/main" id="{6AAC3C78-B269-425B-8369-2F53E3CD3F5A}"/>
                  </a:ext>
                </a:extLst>
              </p:cNvPr>
              <p:cNvSpPr/>
              <p:nvPr/>
            </p:nvSpPr>
            <p:spPr bwMode="auto">
              <a:xfrm>
                <a:off x="2961099" y="3186517"/>
                <a:ext cx="85651" cy="91979"/>
              </a:xfrm>
              <a:prstGeom prst="ellipse">
                <a:avLst/>
              </a:prstGeom>
              <a:solidFill>
                <a:schemeClr val="bg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lvl="0" indent="-234950" algn="l" defTabSz="914400" rtl="0" eaLnBrk="1" fontAlgn="auto" latinLnBrk="0" hangingPunct="1">
                  <a:lnSpc>
                    <a:spcPct val="100000"/>
                  </a:lnSpc>
                  <a:spcBef>
                    <a:spcPct val="100000"/>
                  </a:spcBef>
                  <a:spcAft>
                    <a:spcPts val="0"/>
                  </a:spcAft>
                  <a:buClrTx/>
                  <a:buSzTx/>
                  <a:buFont typeface="Webdings" pitchFamily="18" charset="2"/>
                  <a:buChar char="4"/>
                  <a:tabLst/>
                  <a:defRPr/>
                </a:pPr>
                <a:endParaRPr kumimoji="0" lang="en-US" sz="16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52" name="Picture 10" descr="Image result for database icon">
                <a:extLst>
                  <a:ext uri="{FF2B5EF4-FFF2-40B4-BE49-F238E27FC236}">
                    <a16:creationId xmlns:a16="http://schemas.microsoft.com/office/drawing/2014/main" id="{D3B7DFB6-75CE-4FBA-A16D-80DFAC24613B}"/>
                  </a:ext>
                </a:extLst>
              </p:cNvPr>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2275846" y="4447007"/>
                <a:ext cx="167100" cy="16710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0" descr="Image result for database icon">
                <a:extLst>
                  <a:ext uri="{FF2B5EF4-FFF2-40B4-BE49-F238E27FC236}">
                    <a16:creationId xmlns:a16="http://schemas.microsoft.com/office/drawing/2014/main" id="{3AB22844-8E83-42CB-912B-594B6D372DAA}"/>
                  </a:ext>
                </a:extLst>
              </p:cNvPr>
              <p:cNvPicPr>
                <a:picLocks noChangeAspect="1" noChangeArrowheads="1"/>
              </p:cNvPicPr>
              <p:nvPr/>
            </p:nvPicPr>
            <p:blipFill>
              <a:blip r:embed="rId5" cstate="print">
                <a:lum bright="70000" contrast="-70000"/>
                <a:extLst>
                  <a:ext uri="{28A0092B-C50C-407E-A947-70E740481C1C}">
                    <a14:useLocalDpi xmlns:a14="http://schemas.microsoft.com/office/drawing/2010/main" val="0"/>
                  </a:ext>
                </a:extLst>
              </a:blip>
              <a:srcRect/>
              <a:stretch>
                <a:fillRect/>
              </a:stretch>
            </p:blipFill>
            <p:spPr bwMode="auto">
              <a:xfrm>
                <a:off x="2694584" y="4630590"/>
                <a:ext cx="247928" cy="247928"/>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0" descr="Image result for database icon">
                <a:extLst>
                  <a:ext uri="{FF2B5EF4-FFF2-40B4-BE49-F238E27FC236}">
                    <a16:creationId xmlns:a16="http://schemas.microsoft.com/office/drawing/2014/main" id="{CFBC35CF-3ED3-4E6D-9F49-7CA808EDF372}"/>
                  </a:ext>
                </a:extLst>
              </p:cNvPr>
              <p:cNvPicPr>
                <a:picLocks noChangeAspect="1" noChangeArrowheads="1"/>
              </p:cNvPicPr>
              <p:nvPr/>
            </p:nvPicPr>
            <p:blipFill>
              <a:blip r:embed="rId6" cstate="print">
                <a:lum bright="70000" contrast="-70000"/>
                <a:extLst>
                  <a:ext uri="{28A0092B-C50C-407E-A947-70E740481C1C}">
                    <a14:useLocalDpi xmlns:a14="http://schemas.microsoft.com/office/drawing/2010/main" val="0"/>
                  </a:ext>
                </a:extLst>
              </a:blip>
              <a:srcRect/>
              <a:stretch>
                <a:fillRect/>
              </a:stretch>
            </p:blipFill>
            <p:spPr bwMode="auto">
              <a:xfrm>
                <a:off x="3075937" y="4309708"/>
                <a:ext cx="212638" cy="212638"/>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2F68E569-384D-44DE-8D61-1A3E0F8ADAF6}"/>
                  </a:ext>
                </a:extLst>
              </p:cNvPr>
              <p:cNvSpPr txBox="1"/>
              <p:nvPr/>
            </p:nvSpPr>
            <p:spPr>
              <a:xfrm>
                <a:off x="1242380" y="2744781"/>
                <a:ext cx="101524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Program Space</a:t>
                </a:r>
              </a:p>
            </p:txBody>
          </p:sp>
          <p:sp>
            <p:nvSpPr>
              <p:cNvPr id="56" name="TextBox 55">
                <a:extLst>
                  <a:ext uri="{FF2B5EF4-FFF2-40B4-BE49-F238E27FC236}">
                    <a16:creationId xmlns:a16="http://schemas.microsoft.com/office/drawing/2014/main" id="{14C54C00-1650-4BA9-9A8E-FF6913FDFF9F}"/>
                  </a:ext>
                </a:extLst>
              </p:cNvPr>
              <p:cNvSpPr txBox="1"/>
              <p:nvPr/>
            </p:nvSpPr>
            <p:spPr>
              <a:xfrm>
                <a:off x="1151723" y="4506969"/>
                <a:ext cx="10650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Data Space</a:t>
                </a:r>
              </a:p>
            </p:txBody>
          </p:sp>
          <p:sp>
            <p:nvSpPr>
              <p:cNvPr id="57" name="Arrow: Down 56">
                <a:extLst>
                  <a:ext uri="{FF2B5EF4-FFF2-40B4-BE49-F238E27FC236}">
                    <a16:creationId xmlns:a16="http://schemas.microsoft.com/office/drawing/2014/main" id="{F7685771-AD0C-4E82-844D-78EB16FC6F91}"/>
                  </a:ext>
                </a:extLst>
              </p:cNvPr>
              <p:cNvSpPr/>
              <p:nvPr/>
            </p:nvSpPr>
            <p:spPr bwMode="auto">
              <a:xfrm>
                <a:off x="6223381" y="2569266"/>
                <a:ext cx="254089" cy="279157"/>
              </a:xfrm>
              <a:prstGeom prst="downArrow">
                <a:avLst/>
              </a:prstGeom>
              <a:solidFill>
                <a:schemeClr val="tx1">
                  <a:lumMod val="50000"/>
                  <a:lumOff val="50000"/>
                </a:schemeClr>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100000"/>
                  </a:spcBef>
                  <a:spcAft>
                    <a:spcPct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8" name="TextBox 57">
                <a:extLst>
                  <a:ext uri="{FF2B5EF4-FFF2-40B4-BE49-F238E27FC236}">
                    <a16:creationId xmlns:a16="http://schemas.microsoft.com/office/drawing/2014/main" id="{9673D51A-030C-46BC-B703-943C49D081B8}"/>
                  </a:ext>
                </a:extLst>
              </p:cNvPr>
              <p:cNvSpPr txBox="1"/>
              <p:nvPr/>
            </p:nvSpPr>
            <p:spPr>
              <a:xfrm>
                <a:off x="5399299" y="2250929"/>
                <a:ext cx="190225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Segoe UI" panose="020B0502040204020203" pitchFamily="34" charset="0"/>
                  </a:rPr>
                  <a:t>GROWING DATA NEEDS</a:t>
                </a:r>
              </a:p>
            </p:txBody>
          </p:sp>
          <p:sp>
            <p:nvSpPr>
              <p:cNvPr id="59" name="TextBox 58">
                <a:extLst>
                  <a:ext uri="{FF2B5EF4-FFF2-40B4-BE49-F238E27FC236}">
                    <a16:creationId xmlns:a16="http://schemas.microsoft.com/office/drawing/2014/main" id="{4F7DF076-C345-4A25-800C-9E120F823DA5}"/>
                  </a:ext>
                </a:extLst>
              </p:cNvPr>
              <p:cNvSpPr txBox="1"/>
              <p:nvPr/>
            </p:nvSpPr>
            <p:spPr>
              <a:xfrm>
                <a:off x="5399299" y="5342660"/>
                <a:ext cx="194322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Segoe UI" panose="020B0502040204020203" pitchFamily="34" charset="0"/>
                  </a:rPr>
                  <a:t>INCREASING DATA USES</a:t>
                </a:r>
              </a:p>
            </p:txBody>
          </p:sp>
        </p:grpSp>
        <p:pic>
          <p:nvPicPr>
            <p:cNvPr id="90" name="Picture 89">
              <a:extLst>
                <a:ext uri="{FF2B5EF4-FFF2-40B4-BE49-F238E27FC236}">
                  <a16:creationId xmlns:a16="http://schemas.microsoft.com/office/drawing/2014/main" id="{4FF7E895-5742-4029-BFA5-468053FC15A4}"/>
                </a:ext>
              </a:extLst>
            </p:cNvPr>
            <p:cNvPicPr>
              <a:picLocks noChangeAspect="1"/>
            </p:cNvPicPr>
            <p:nvPr/>
          </p:nvPicPr>
          <p:blipFill>
            <a:blip r:embed="rId7">
              <a:duotone>
                <a:schemeClr val="accent2">
                  <a:shade val="45000"/>
                  <a:satMod val="135000"/>
                </a:schemeClr>
                <a:prstClr val="white"/>
              </a:duotone>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672341" y="1169254"/>
              <a:ext cx="1018994" cy="854492"/>
            </a:xfrm>
            <a:prstGeom prst="rect">
              <a:avLst/>
            </a:prstGeom>
          </p:spPr>
        </p:pic>
        <p:pic>
          <p:nvPicPr>
            <p:cNvPr id="91" name="Picture 14" descr="Image result for top down approach icon">
              <a:extLst>
                <a:ext uri="{FF2B5EF4-FFF2-40B4-BE49-F238E27FC236}">
                  <a16:creationId xmlns:a16="http://schemas.microsoft.com/office/drawing/2014/main" id="{9471DCDB-DD96-4CE0-B048-48768148581E}"/>
                </a:ext>
              </a:extLst>
            </p:cNvPr>
            <p:cNvPicPr>
              <a:picLocks noChangeAspect="1" noChangeArrowheads="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6730" y="5472067"/>
              <a:ext cx="1018994" cy="854493"/>
            </a:xfrm>
            <a:prstGeom prst="rect">
              <a:avLst/>
            </a:prstGeom>
            <a:noFill/>
            <a:extLst>
              <a:ext uri="{909E8E84-426E-40DD-AFC4-6F175D3DCCD1}">
                <a14:hiddenFill xmlns:a14="http://schemas.microsoft.com/office/drawing/2010/main">
                  <a:solidFill>
                    <a:srgbClr val="FFFFFF"/>
                  </a:solidFill>
                </a14:hiddenFill>
              </a:ext>
            </a:extLst>
          </p:spPr>
        </p:pic>
        <p:sp>
          <p:nvSpPr>
            <p:cNvPr id="92" name="TextBox 91">
              <a:extLst>
                <a:ext uri="{FF2B5EF4-FFF2-40B4-BE49-F238E27FC236}">
                  <a16:creationId xmlns:a16="http://schemas.microsoft.com/office/drawing/2014/main" id="{3F6734B2-B4D7-4996-B0C7-ABD5C3BD851E}"/>
                </a:ext>
              </a:extLst>
            </p:cNvPr>
            <p:cNvSpPr txBox="1"/>
            <p:nvPr/>
          </p:nvSpPr>
          <p:spPr>
            <a:xfrm>
              <a:off x="1400723" y="1408528"/>
              <a:ext cx="315255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006666"/>
                  </a:solidFill>
                  <a:effectLst/>
                  <a:uLnTx/>
                  <a:uFillTx/>
                  <a:latin typeface="Segoe UI" panose="020B0502040204020203" pitchFamily="34" charset="0"/>
                  <a:ea typeface="+mn-ea"/>
                  <a:cs typeface="Segoe UI" panose="020B0502040204020203" pitchFamily="34" charset="0"/>
                </a:rPr>
                <a:t>“What do we need to do?”</a:t>
              </a:r>
            </a:p>
          </p:txBody>
        </p:sp>
        <p:sp>
          <p:nvSpPr>
            <p:cNvPr id="93" name="TextBox 92">
              <a:extLst>
                <a:ext uri="{FF2B5EF4-FFF2-40B4-BE49-F238E27FC236}">
                  <a16:creationId xmlns:a16="http://schemas.microsoft.com/office/drawing/2014/main" id="{7BA3C206-B274-4761-B0C5-D8002A4A173C}"/>
                </a:ext>
              </a:extLst>
            </p:cNvPr>
            <p:cNvSpPr txBox="1"/>
            <p:nvPr/>
          </p:nvSpPr>
          <p:spPr>
            <a:xfrm>
              <a:off x="1368028" y="5767352"/>
              <a:ext cx="315255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800000"/>
                  </a:solidFill>
                  <a:effectLst/>
                  <a:uLnTx/>
                  <a:uFillTx/>
                  <a:latin typeface="Segoe UI" panose="020B0502040204020203" pitchFamily="34" charset="0"/>
                  <a:ea typeface="+mn-ea"/>
                  <a:cs typeface="Segoe UI" panose="020B0502040204020203" pitchFamily="34" charset="0"/>
                </a:rPr>
                <a:t>“How do we enable?”</a:t>
              </a:r>
            </a:p>
          </p:txBody>
        </p:sp>
        <p:sp>
          <p:nvSpPr>
            <p:cNvPr id="94" name="TextBox 93">
              <a:extLst>
                <a:ext uri="{FF2B5EF4-FFF2-40B4-BE49-F238E27FC236}">
                  <a16:creationId xmlns:a16="http://schemas.microsoft.com/office/drawing/2014/main" id="{4AFA80C2-B3D1-4856-AE5F-D273BCF4A0E5}"/>
                </a:ext>
              </a:extLst>
            </p:cNvPr>
            <p:cNvSpPr txBox="1"/>
            <p:nvPr/>
          </p:nvSpPr>
          <p:spPr>
            <a:xfrm>
              <a:off x="455082" y="3542578"/>
              <a:ext cx="140369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Feasible Programs</a:t>
              </a:r>
            </a:p>
          </p:txBody>
        </p:sp>
        <p:cxnSp>
          <p:nvCxnSpPr>
            <p:cNvPr id="95" name="Straight Arrow Connector 94">
              <a:extLst>
                <a:ext uri="{FF2B5EF4-FFF2-40B4-BE49-F238E27FC236}">
                  <a16:creationId xmlns:a16="http://schemas.microsoft.com/office/drawing/2014/main" id="{87F1CB66-A222-4528-AF38-F0286C0D7E0A}"/>
                </a:ext>
              </a:extLst>
            </p:cNvPr>
            <p:cNvCxnSpPr/>
            <p:nvPr/>
          </p:nvCxnSpPr>
          <p:spPr bwMode="auto">
            <a:xfrm>
              <a:off x="1572336" y="3753786"/>
              <a:ext cx="561842" cy="0"/>
            </a:xfrm>
            <a:prstGeom prst="straightConnector1">
              <a:avLst/>
            </a:prstGeom>
            <a:pattFill prst="pct50">
              <a:fgClr>
                <a:schemeClr val="hlink"/>
              </a:fgClr>
              <a:bgClr>
                <a:srgbClr val="FFFFFF"/>
              </a:bgClr>
            </a:pattFill>
            <a:ln w="9525" cap="flat" cmpd="sng" algn="ctr">
              <a:solidFill>
                <a:schemeClr val="tx1"/>
              </a:solidFill>
              <a:prstDash val="dash"/>
              <a:round/>
              <a:headEnd type="none" w="med" len="med"/>
              <a:tailEnd type="triangle"/>
            </a:ln>
            <a:effectLst/>
          </p:spPr>
        </p:cxnSp>
        <p:pic>
          <p:nvPicPr>
            <p:cNvPr id="96" name="Picture 95">
              <a:extLst>
                <a:ext uri="{FF2B5EF4-FFF2-40B4-BE49-F238E27FC236}">
                  <a16:creationId xmlns:a16="http://schemas.microsoft.com/office/drawing/2014/main" id="{414DDD4B-D701-4756-879F-FDF5FB1B212E}"/>
                </a:ext>
              </a:extLst>
            </p:cNvPr>
            <p:cNvPicPr>
              <a:picLocks noChangeAspect="1"/>
            </p:cNvPicPr>
            <p:nvPr/>
          </p:nvPicPr>
          <p:blipFill>
            <a:blip r:embed="rId10"/>
            <a:stretch>
              <a:fillRect/>
            </a:stretch>
          </p:blipFill>
          <p:spPr>
            <a:xfrm>
              <a:off x="5239918" y="1448340"/>
              <a:ext cx="1798742" cy="612517"/>
            </a:xfrm>
            <a:prstGeom prst="rect">
              <a:avLst/>
            </a:prstGeom>
          </p:spPr>
        </p:pic>
        <p:sp>
          <p:nvSpPr>
            <p:cNvPr id="97" name="Arrow: Down 96">
              <a:extLst>
                <a:ext uri="{FF2B5EF4-FFF2-40B4-BE49-F238E27FC236}">
                  <a16:creationId xmlns:a16="http://schemas.microsoft.com/office/drawing/2014/main" id="{829527D1-19AA-4857-AADF-2182D0152161}"/>
                </a:ext>
              </a:extLst>
            </p:cNvPr>
            <p:cNvSpPr/>
            <p:nvPr/>
          </p:nvSpPr>
          <p:spPr bwMode="auto">
            <a:xfrm rot="10800000">
              <a:off x="6012245" y="4884011"/>
              <a:ext cx="254089" cy="279157"/>
            </a:xfrm>
            <a:prstGeom prst="downArrow">
              <a:avLst/>
            </a:prstGeom>
            <a:solidFill>
              <a:schemeClr val="tx1">
                <a:lumMod val="50000"/>
                <a:lumOff val="50000"/>
              </a:schemeClr>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lvl="0" indent="-234950"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98" name="Picture 97">
              <a:extLst>
                <a:ext uri="{FF2B5EF4-FFF2-40B4-BE49-F238E27FC236}">
                  <a16:creationId xmlns:a16="http://schemas.microsoft.com/office/drawing/2014/main" id="{5F9A3730-1B9D-4128-AE19-1EEC96930CA3}"/>
                </a:ext>
              </a:extLst>
            </p:cNvPr>
            <p:cNvPicPr>
              <a:picLocks noChangeAspect="1"/>
            </p:cNvPicPr>
            <p:nvPr/>
          </p:nvPicPr>
          <p:blipFill>
            <a:blip r:embed="rId11"/>
            <a:stretch>
              <a:fillRect/>
            </a:stretch>
          </p:blipFill>
          <p:spPr>
            <a:xfrm>
              <a:off x="5277593" y="5459625"/>
              <a:ext cx="1798742" cy="612517"/>
            </a:xfrm>
            <a:prstGeom prst="rect">
              <a:avLst/>
            </a:prstGeom>
          </p:spPr>
        </p:pic>
        <p:pic>
          <p:nvPicPr>
            <p:cNvPr id="99" name="Picture 10" descr="Image result for database icon">
              <a:extLst>
                <a:ext uri="{FF2B5EF4-FFF2-40B4-BE49-F238E27FC236}">
                  <a16:creationId xmlns:a16="http://schemas.microsoft.com/office/drawing/2014/main" id="{1F7C3A94-2127-4B98-8682-D50D92E83671}"/>
                </a:ext>
              </a:extLst>
            </p:cNvPr>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9460469" y="4524931"/>
              <a:ext cx="167100" cy="167100"/>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10" descr="Image result for database icon">
              <a:extLst>
                <a:ext uri="{FF2B5EF4-FFF2-40B4-BE49-F238E27FC236}">
                  <a16:creationId xmlns:a16="http://schemas.microsoft.com/office/drawing/2014/main" id="{B65EEF78-7A39-4755-800E-0089D8A5E300}"/>
                </a:ext>
              </a:extLst>
            </p:cNvPr>
            <p:cNvPicPr>
              <a:picLocks noChangeAspect="1" noChangeArrowheads="1"/>
            </p:cNvPicPr>
            <p:nvPr/>
          </p:nvPicPr>
          <p:blipFill>
            <a:blip r:embed="rId5" cstate="print">
              <a:lum bright="70000" contrast="-70000"/>
              <a:extLst>
                <a:ext uri="{28A0092B-C50C-407E-A947-70E740481C1C}">
                  <a14:useLocalDpi xmlns:a14="http://schemas.microsoft.com/office/drawing/2010/main" val="0"/>
                </a:ext>
              </a:extLst>
            </a:blip>
            <a:srcRect/>
            <a:stretch>
              <a:fillRect/>
            </a:stretch>
          </p:blipFill>
          <p:spPr bwMode="auto">
            <a:xfrm>
              <a:off x="9879207" y="4708514"/>
              <a:ext cx="247928" cy="247928"/>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10" descr="Image result for database icon">
              <a:extLst>
                <a:ext uri="{FF2B5EF4-FFF2-40B4-BE49-F238E27FC236}">
                  <a16:creationId xmlns:a16="http://schemas.microsoft.com/office/drawing/2014/main" id="{6018A2C1-26CB-4822-AE2F-88BA47C6DD78}"/>
                </a:ext>
              </a:extLst>
            </p:cNvPr>
            <p:cNvPicPr>
              <a:picLocks noChangeAspect="1" noChangeArrowheads="1"/>
            </p:cNvPicPr>
            <p:nvPr/>
          </p:nvPicPr>
          <p:blipFill>
            <a:blip r:embed="rId6" cstate="print">
              <a:lum bright="70000" contrast="-70000"/>
              <a:extLst>
                <a:ext uri="{28A0092B-C50C-407E-A947-70E740481C1C}">
                  <a14:useLocalDpi xmlns:a14="http://schemas.microsoft.com/office/drawing/2010/main" val="0"/>
                </a:ext>
              </a:extLst>
            </a:blip>
            <a:srcRect/>
            <a:stretch>
              <a:fillRect/>
            </a:stretch>
          </p:blipFill>
          <p:spPr bwMode="auto">
            <a:xfrm>
              <a:off x="10260560" y="4387632"/>
              <a:ext cx="212638" cy="212638"/>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0" descr="Image result for database icon">
              <a:extLst>
                <a:ext uri="{FF2B5EF4-FFF2-40B4-BE49-F238E27FC236}">
                  <a16:creationId xmlns:a16="http://schemas.microsoft.com/office/drawing/2014/main" id="{04AC9AF0-7C0A-47E7-8C0A-6145F7C9DAE7}"/>
                </a:ext>
              </a:extLst>
            </p:cNvPr>
            <p:cNvPicPr>
              <a:picLocks noChangeAspect="1" noChangeArrowheads="1"/>
            </p:cNvPicPr>
            <p:nvPr/>
          </p:nvPicPr>
          <p:blipFill>
            <a:blip r:embed="rId6" cstate="print">
              <a:lum bright="70000" contrast="-70000"/>
              <a:extLst>
                <a:ext uri="{28A0092B-C50C-407E-A947-70E740481C1C}">
                  <a14:useLocalDpi xmlns:a14="http://schemas.microsoft.com/office/drawing/2010/main" val="0"/>
                </a:ext>
              </a:extLst>
            </a:blip>
            <a:srcRect/>
            <a:stretch>
              <a:fillRect/>
            </a:stretch>
          </p:blipFill>
          <p:spPr bwMode="auto">
            <a:xfrm>
              <a:off x="8979874" y="4226175"/>
              <a:ext cx="212638" cy="212638"/>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 descr="Image result for database icon">
              <a:extLst>
                <a:ext uri="{FF2B5EF4-FFF2-40B4-BE49-F238E27FC236}">
                  <a16:creationId xmlns:a16="http://schemas.microsoft.com/office/drawing/2014/main" id="{BC1D8E48-83BE-4EAF-A2C0-F587540860CF}"/>
                </a:ext>
              </a:extLst>
            </p:cNvPr>
            <p:cNvPicPr>
              <a:picLocks noChangeAspect="1" noChangeArrowheads="1"/>
            </p:cNvPicPr>
            <p:nvPr/>
          </p:nvPicPr>
          <p:blipFill>
            <a:blip r:embed="rId5" cstate="print">
              <a:lum bright="70000" contrast="-70000"/>
              <a:extLst>
                <a:ext uri="{28A0092B-C50C-407E-A947-70E740481C1C}">
                  <a14:useLocalDpi xmlns:a14="http://schemas.microsoft.com/office/drawing/2010/main" val="0"/>
                </a:ext>
              </a:extLst>
            </a:blip>
            <a:srcRect/>
            <a:stretch>
              <a:fillRect/>
            </a:stretch>
          </p:blipFill>
          <p:spPr bwMode="auto">
            <a:xfrm>
              <a:off x="10858261" y="4136312"/>
              <a:ext cx="247928" cy="247928"/>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10" descr="Image result for database icon">
              <a:extLst>
                <a:ext uri="{FF2B5EF4-FFF2-40B4-BE49-F238E27FC236}">
                  <a16:creationId xmlns:a16="http://schemas.microsoft.com/office/drawing/2014/main" id="{1CAD8625-93B8-4650-A682-1A7B54908182}"/>
                </a:ext>
              </a:extLst>
            </p:cNvPr>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9528920" y="5168939"/>
              <a:ext cx="167100" cy="167100"/>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 descr="Image result for database icon">
              <a:extLst>
                <a:ext uri="{FF2B5EF4-FFF2-40B4-BE49-F238E27FC236}">
                  <a16:creationId xmlns:a16="http://schemas.microsoft.com/office/drawing/2014/main" id="{FEC3C8E1-A63C-4A09-B7AB-6DF67ABD8A73}"/>
                </a:ext>
              </a:extLst>
            </p:cNvPr>
            <p:cNvPicPr>
              <a:picLocks noChangeAspect="1" noChangeArrowheads="1"/>
            </p:cNvPicPr>
            <p:nvPr/>
          </p:nvPicPr>
          <p:blipFill>
            <a:blip r:embed="rId6" cstate="print">
              <a:lum bright="70000" contrast="-70000"/>
              <a:extLst>
                <a:ext uri="{28A0092B-C50C-407E-A947-70E740481C1C}">
                  <a14:useLocalDpi xmlns:a14="http://schemas.microsoft.com/office/drawing/2010/main" val="0"/>
                </a:ext>
              </a:extLst>
            </a:blip>
            <a:srcRect/>
            <a:stretch>
              <a:fillRect/>
            </a:stretch>
          </p:blipFill>
          <p:spPr bwMode="auto">
            <a:xfrm>
              <a:off x="10329011" y="5031640"/>
              <a:ext cx="212638" cy="212638"/>
            </a:xfrm>
            <a:prstGeom prst="rect">
              <a:avLst/>
            </a:prstGeom>
            <a:noFill/>
            <a:extLst>
              <a:ext uri="{909E8E84-426E-40DD-AFC4-6F175D3DCCD1}">
                <a14:hiddenFill xmlns:a14="http://schemas.microsoft.com/office/drawing/2010/main">
                  <a:solidFill>
                    <a:srgbClr val="FFFFFF"/>
                  </a:solidFill>
                </a14:hiddenFill>
              </a:ext>
            </a:extLst>
          </p:spPr>
        </p:pic>
        <p:sp>
          <p:nvSpPr>
            <p:cNvPr id="106" name="Oval 105">
              <a:extLst>
                <a:ext uri="{FF2B5EF4-FFF2-40B4-BE49-F238E27FC236}">
                  <a16:creationId xmlns:a16="http://schemas.microsoft.com/office/drawing/2014/main" id="{6A59FE70-748F-4FCF-BD12-01D972708212}"/>
                </a:ext>
              </a:extLst>
            </p:cNvPr>
            <p:cNvSpPr/>
            <p:nvPr/>
          </p:nvSpPr>
          <p:spPr bwMode="auto">
            <a:xfrm>
              <a:off x="9062538" y="3102585"/>
              <a:ext cx="85651" cy="91979"/>
            </a:xfrm>
            <a:prstGeom prst="ellipse">
              <a:avLst/>
            </a:prstGeom>
            <a:solidFill>
              <a:schemeClr val="bg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lvl="0" indent="-234950" algn="l" defTabSz="914400" rtl="0" eaLnBrk="1" fontAlgn="auto" latinLnBrk="0" hangingPunct="1">
                <a:lnSpc>
                  <a:spcPct val="100000"/>
                </a:lnSpc>
                <a:spcBef>
                  <a:spcPct val="100000"/>
                </a:spcBef>
                <a:spcAft>
                  <a:spcPts val="0"/>
                </a:spcAft>
                <a:buClrTx/>
                <a:buSzTx/>
                <a:buFont typeface="Webdings" pitchFamily="18" charset="2"/>
                <a:buChar char="4"/>
                <a:tabLst/>
                <a:defRPr/>
              </a:pPr>
              <a:endParaRPr kumimoji="0" lang="en-US" sz="1600" b="1" i="0" u="none" strike="noStrike" kern="1200" cap="none" spc="0" normalizeH="0" baseline="0" noProof="0" dirty="0">
                <a:ln>
                  <a:noFill/>
                </a:ln>
                <a:solidFill>
                  <a:prstClr val="black"/>
                </a:solidFill>
                <a:effectLst/>
                <a:uLnTx/>
                <a:uFillTx/>
                <a:latin typeface="Calibri"/>
                <a:ea typeface="+mn-ea"/>
                <a:cs typeface="+mn-cs"/>
              </a:endParaRPr>
            </a:p>
          </p:txBody>
        </p:sp>
        <p:sp>
          <p:nvSpPr>
            <p:cNvPr id="107" name="Oval 106">
              <a:extLst>
                <a:ext uri="{FF2B5EF4-FFF2-40B4-BE49-F238E27FC236}">
                  <a16:creationId xmlns:a16="http://schemas.microsoft.com/office/drawing/2014/main" id="{7B9DB164-7617-492A-805F-00CF98A25727}"/>
                </a:ext>
              </a:extLst>
            </p:cNvPr>
            <p:cNvSpPr/>
            <p:nvPr/>
          </p:nvSpPr>
          <p:spPr bwMode="auto">
            <a:xfrm>
              <a:off x="8942938" y="2806140"/>
              <a:ext cx="85651" cy="91979"/>
            </a:xfrm>
            <a:prstGeom prst="ellipse">
              <a:avLst/>
            </a:prstGeom>
            <a:solidFill>
              <a:schemeClr val="bg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lvl="0" indent="-234950" algn="l" defTabSz="914400" rtl="0" eaLnBrk="1" fontAlgn="auto" latinLnBrk="0" hangingPunct="1">
                <a:lnSpc>
                  <a:spcPct val="100000"/>
                </a:lnSpc>
                <a:spcBef>
                  <a:spcPct val="100000"/>
                </a:spcBef>
                <a:spcAft>
                  <a:spcPts val="0"/>
                </a:spcAft>
                <a:buClrTx/>
                <a:buSzTx/>
                <a:buFont typeface="Webdings" pitchFamily="18" charset="2"/>
                <a:buChar char="4"/>
                <a:tabLst/>
                <a:defRPr/>
              </a:pPr>
              <a:endParaRPr kumimoji="0" lang="en-US" sz="1600" b="1" i="0" u="none" strike="noStrike" kern="1200" cap="none" spc="0" normalizeH="0" baseline="0" noProof="0" dirty="0">
                <a:ln>
                  <a:noFill/>
                </a:ln>
                <a:solidFill>
                  <a:prstClr val="black"/>
                </a:solidFill>
                <a:effectLst/>
                <a:uLnTx/>
                <a:uFillTx/>
                <a:latin typeface="Calibri"/>
                <a:ea typeface="+mn-ea"/>
                <a:cs typeface="+mn-cs"/>
              </a:endParaRPr>
            </a:p>
          </p:txBody>
        </p:sp>
        <p:sp>
          <p:nvSpPr>
            <p:cNvPr id="108" name="Oval 107">
              <a:extLst>
                <a:ext uri="{FF2B5EF4-FFF2-40B4-BE49-F238E27FC236}">
                  <a16:creationId xmlns:a16="http://schemas.microsoft.com/office/drawing/2014/main" id="{2232A60B-9398-46CF-9F29-A1E4141BAB2B}"/>
                </a:ext>
              </a:extLst>
            </p:cNvPr>
            <p:cNvSpPr/>
            <p:nvPr/>
          </p:nvSpPr>
          <p:spPr bwMode="auto">
            <a:xfrm>
              <a:off x="9353016" y="2316887"/>
              <a:ext cx="85651" cy="91979"/>
            </a:xfrm>
            <a:prstGeom prst="ellipse">
              <a:avLst/>
            </a:prstGeom>
            <a:solidFill>
              <a:schemeClr val="bg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lvl="0" indent="-234950" algn="l" defTabSz="914400" rtl="0" eaLnBrk="1" fontAlgn="auto" latinLnBrk="0" hangingPunct="1">
                <a:lnSpc>
                  <a:spcPct val="100000"/>
                </a:lnSpc>
                <a:spcBef>
                  <a:spcPct val="100000"/>
                </a:spcBef>
                <a:spcAft>
                  <a:spcPts val="0"/>
                </a:spcAft>
                <a:buClrTx/>
                <a:buSzTx/>
                <a:buFont typeface="Webdings" pitchFamily="18" charset="2"/>
                <a:buChar char="4"/>
                <a:tabLst/>
                <a:defRPr/>
              </a:pPr>
              <a:endParaRPr kumimoji="0" lang="en-US" sz="1600" b="1" i="0" u="none" strike="noStrike" kern="1200" cap="none" spc="0" normalizeH="0" baseline="0" noProof="0" dirty="0">
                <a:ln>
                  <a:noFill/>
                </a:ln>
                <a:solidFill>
                  <a:prstClr val="black"/>
                </a:solidFill>
                <a:effectLst/>
                <a:uLnTx/>
                <a:uFillTx/>
                <a:latin typeface="Calibri"/>
                <a:ea typeface="+mn-ea"/>
                <a:cs typeface="+mn-cs"/>
              </a:endParaRPr>
            </a:p>
          </p:txBody>
        </p:sp>
        <p:sp>
          <p:nvSpPr>
            <p:cNvPr id="109" name="Oval 108">
              <a:extLst>
                <a:ext uri="{FF2B5EF4-FFF2-40B4-BE49-F238E27FC236}">
                  <a16:creationId xmlns:a16="http://schemas.microsoft.com/office/drawing/2014/main" id="{D66D91F2-4303-4102-AF13-5B98B9EA8A11}"/>
                </a:ext>
              </a:extLst>
            </p:cNvPr>
            <p:cNvSpPr/>
            <p:nvPr/>
          </p:nvSpPr>
          <p:spPr bwMode="auto">
            <a:xfrm>
              <a:off x="9753624" y="2453246"/>
              <a:ext cx="85651" cy="91979"/>
            </a:xfrm>
            <a:prstGeom prst="ellipse">
              <a:avLst/>
            </a:prstGeom>
            <a:solidFill>
              <a:schemeClr val="bg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lvl="0" indent="-234950" algn="l" defTabSz="914400" rtl="0" eaLnBrk="1" fontAlgn="auto" latinLnBrk="0" hangingPunct="1">
                <a:lnSpc>
                  <a:spcPct val="100000"/>
                </a:lnSpc>
                <a:spcBef>
                  <a:spcPct val="100000"/>
                </a:spcBef>
                <a:spcAft>
                  <a:spcPts val="0"/>
                </a:spcAft>
                <a:buClrTx/>
                <a:buSzTx/>
                <a:buFont typeface="Webdings" pitchFamily="18" charset="2"/>
                <a:buChar char="4"/>
                <a:tabLst/>
                <a:defRPr/>
              </a:pPr>
              <a:endParaRPr kumimoji="0" lang="en-US" sz="1600" b="1" i="0" u="none" strike="noStrike" kern="1200" cap="none" spc="0" normalizeH="0" baseline="0" noProof="0" dirty="0">
                <a:ln>
                  <a:noFill/>
                </a:ln>
                <a:solidFill>
                  <a:prstClr val="black"/>
                </a:solidFill>
                <a:effectLst/>
                <a:uLnTx/>
                <a:uFillTx/>
                <a:latin typeface="Calibri"/>
                <a:ea typeface="+mn-ea"/>
                <a:cs typeface="+mn-cs"/>
              </a:endParaRPr>
            </a:p>
          </p:txBody>
        </p:sp>
        <p:sp>
          <p:nvSpPr>
            <p:cNvPr id="110" name="Oval 109">
              <a:extLst>
                <a:ext uri="{FF2B5EF4-FFF2-40B4-BE49-F238E27FC236}">
                  <a16:creationId xmlns:a16="http://schemas.microsoft.com/office/drawing/2014/main" id="{2BC400A7-801C-4A42-9707-AD728C4EBD31}"/>
                </a:ext>
              </a:extLst>
            </p:cNvPr>
            <p:cNvSpPr/>
            <p:nvPr/>
          </p:nvSpPr>
          <p:spPr bwMode="auto">
            <a:xfrm>
              <a:off x="9767755" y="2947178"/>
              <a:ext cx="85651" cy="91979"/>
            </a:xfrm>
            <a:prstGeom prst="ellipse">
              <a:avLst/>
            </a:prstGeom>
            <a:solidFill>
              <a:schemeClr val="bg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lvl="0" indent="-234950" algn="l" defTabSz="914400" rtl="0" eaLnBrk="1" fontAlgn="auto" latinLnBrk="0" hangingPunct="1">
                <a:lnSpc>
                  <a:spcPct val="100000"/>
                </a:lnSpc>
                <a:spcBef>
                  <a:spcPct val="100000"/>
                </a:spcBef>
                <a:spcAft>
                  <a:spcPts val="0"/>
                </a:spcAft>
                <a:buClrTx/>
                <a:buSzTx/>
                <a:buFont typeface="Webdings" pitchFamily="18" charset="2"/>
                <a:buChar char="4"/>
                <a:tabLst/>
                <a:defRPr/>
              </a:pPr>
              <a:endParaRPr kumimoji="0" lang="en-US" sz="1600" b="1" i="0" u="none" strike="noStrike" kern="1200" cap="none" spc="0" normalizeH="0" baseline="0" noProof="0" dirty="0">
                <a:ln>
                  <a:noFill/>
                </a:ln>
                <a:solidFill>
                  <a:prstClr val="black"/>
                </a:solidFill>
                <a:effectLst/>
                <a:uLnTx/>
                <a:uFillTx/>
                <a:latin typeface="Calibri"/>
                <a:ea typeface="+mn-ea"/>
                <a:cs typeface="+mn-cs"/>
              </a:endParaRPr>
            </a:p>
          </p:txBody>
        </p:sp>
        <p:sp>
          <p:nvSpPr>
            <p:cNvPr id="111" name="Oval 110">
              <a:extLst>
                <a:ext uri="{FF2B5EF4-FFF2-40B4-BE49-F238E27FC236}">
                  <a16:creationId xmlns:a16="http://schemas.microsoft.com/office/drawing/2014/main" id="{01CDB79B-BB44-422A-A14C-B607EB4ABD56}"/>
                </a:ext>
              </a:extLst>
            </p:cNvPr>
            <p:cNvSpPr/>
            <p:nvPr/>
          </p:nvSpPr>
          <p:spPr bwMode="auto">
            <a:xfrm>
              <a:off x="9214937" y="2704865"/>
              <a:ext cx="85651" cy="91979"/>
            </a:xfrm>
            <a:prstGeom prst="ellipse">
              <a:avLst/>
            </a:prstGeom>
            <a:solidFill>
              <a:schemeClr val="bg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lvl="0" indent="-234950" algn="l" defTabSz="914400" rtl="0" eaLnBrk="1" fontAlgn="auto" latinLnBrk="0" hangingPunct="1">
                <a:lnSpc>
                  <a:spcPct val="100000"/>
                </a:lnSpc>
                <a:spcBef>
                  <a:spcPct val="100000"/>
                </a:spcBef>
                <a:spcAft>
                  <a:spcPts val="0"/>
                </a:spcAft>
                <a:buClrTx/>
                <a:buSzTx/>
                <a:buFont typeface="Webdings" pitchFamily="18" charset="2"/>
                <a:buChar char="4"/>
                <a:tabLst/>
                <a:defRPr/>
              </a:pPr>
              <a:endParaRPr kumimoji="0" lang="en-US" sz="1600" b="1" i="0" u="none" strike="noStrike" kern="1200" cap="none" spc="0" normalizeH="0" baseline="0" noProof="0" dirty="0">
                <a:ln>
                  <a:noFill/>
                </a:ln>
                <a:solidFill>
                  <a:prstClr val="black"/>
                </a:solidFill>
                <a:effectLst/>
                <a:uLnTx/>
                <a:uFillTx/>
                <a:latin typeface="Calibri"/>
                <a:ea typeface="+mn-ea"/>
                <a:cs typeface="+mn-cs"/>
              </a:endParaRPr>
            </a:p>
          </p:txBody>
        </p:sp>
        <p:sp>
          <p:nvSpPr>
            <p:cNvPr id="112" name="Oval 111">
              <a:extLst>
                <a:ext uri="{FF2B5EF4-FFF2-40B4-BE49-F238E27FC236}">
                  <a16:creationId xmlns:a16="http://schemas.microsoft.com/office/drawing/2014/main" id="{92787A85-ABAA-4BB2-96F6-13F42837D1A1}"/>
                </a:ext>
              </a:extLst>
            </p:cNvPr>
            <p:cNvSpPr/>
            <p:nvPr/>
          </p:nvSpPr>
          <p:spPr bwMode="auto">
            <a:xfrm>
              <a:off x="9577680" y="2715865"/>
              <a:ext cx="85651" cy="91979"/>
            </a:xfrm>
            <a:prstGeom prst="ellipse">
              <a:avLst/>
            </a:prstGeom>
            <a:solidFill>
              <a:schemeClr val="bg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lvl="0" indent="-234950" algn="l" defTabSz="914400" rtl="0" eaLnBrk="1" fontAlgn="auto" latinLnBrk="0" hangingPunct="1">
                <a:lnSpc>
                  <a:spcPct val="100000"/>
                </a:lnSpc>
                <a:spcBef>
                  <a:spcPct val="100000"/>
                </a:spcBef>
                <a:spcAft>
                  <a:spcPts val="0"/>
                </a:spcAft>
                <a:buClrTx/>
                <a:buSzTx/>
                <a:buFont typeface="Webdings" pitchFamily="18" charset="2"/>
                <a:buChar char="4"/>
                <a:tabLst/>
                <a:defRPr/>
              </a:pPr>
              <a:endParaRPr kumimoji="0" lang="en-US" sz="1600" b="1" i="0" u="none" strike="noStrike" kern="1200" cap="none" spc="0" normalizeH="0" baseline="0" noProof="0" dirty="0">
                <a:ln>
                  <a:noFill/>
                </a:ln>
                <a:solidFill>
                  <a:prstClr val="black"/>
                </a:solidFill>
                <a:effectLst/>
                <a:uLnTx/>
                <a:uFillTx/>
                <a:latin typeface="Calibri"/>
                <a:ea typeface="+mn-ea"/>
                <a:cs typeface="+mn-cs"/>
              </a:endParaRPr>
            </a:p>
          </p:txBody>
        </p:sp>
        <p:sp>
          <p:nvSpPr>
            <p:cNvPr id="113" name="Oval 112">
              <a:extLst>
                <a:ext uri="{FF2B5EF4-FFF2-40B4-BE49-F238E27FC236}">
                  <a16:creationId xmlns:a16="http://schemas.microsoft.com/office/drawing/2014/main" id="{47ED58E7-1067-44FB-84D1-74D29277D014}"/>
                </a:ext>
              </a:extLst>
            </p:cNvPr>
            <p:cNvSpPr/>
            <p:nvPr/>
          </p:nvSpPr>
          <p:spPr bwMode="auto">
            <a:xfrm>
              <a:off x="9310190" y="2982662"/>
              <a:ext cx="85651" cy="91979"/>
            </a:xfrm>
            <a:prstGeom prst="ellipse">
              <a:avLst/>
            </a:prstGeom>
            <a:solidFill>
              <a:schemeClr val="bg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lvl="0" indent="-234950" algn="l" defTabSz="914400" rtl="0" eaLnBrk="1" fontAlgn="auto" latinLnBrk="0" hangingPunct="1">
                <a:lnSpc>
                  <a:spcPct val="100000"/>
                </a:lnSpc>
                <a:spcBef>
                  <a:spcPct val="100000"/>
                </a:spcBef>
                <a:spcAft>
                  <a:spcPts val="0"/>
                </a:spcAft>
                <a:buClrTx/>
                <a:buSzTx/>
                <a:buFont typeface="Webdings" pitchFamily="18" charset="2"/>
                <a:buChar char="4"/>
                <a:tabLst/>
                <a:defRPr/>
              </a:pPr>
              <a:endParaRPr kumimoji="0" lang="en-US" sz="1600" b="1" i="0" u="none" strike="noStrike" kern="1200" cap="none" spc="0" normalizeH="0" baseline="0" noProof="0" dirty="0">
                <a:ln>
                  <a:noFill/>
                </a:ln>
                <a:solidFill>
                  <a:prstClr val="black"/>
                </a:solidFill>
                <a:effectLst/>
                <a:uLnTx/>
                <a:uFillTx/>
                <a:latin typeface="Calibri"/>
                <a:ea typeface="+mn-ea"/>
                <a:cs typeface="+mn-cs"/>
              </a:endParaRPr>
            </a:p>
          </p:txBody>
        </p:sp>
        <p:sp>
          <p:nvSpPr>
            <p:cNvPr id="114" name="Oval 113">
              <a:extLst>
                <a:ext uri="{FF2B5EF4-FFF2-40B4-BE49-F238E27FC236}">
                  <a16:creationId xmlns:a16="http://schemas.microsoft.com/office/drawing/2014/main" id="{967C7DAA-7C54-4CF4-B418-CD0422BC5ED8}"/>
                </a:ext>
              </a:extLst>
            </p:cNvPr>
            <p:cNvSpPr/>
            <p:nvPr/>
          </p:nvSpPr>
          <p:spPr bwMode="auto">
            <a:xfrm rot="9780583">
              <a:off x="10150005" y="2772361"/>
              <a:ext cx="85651" cy="91979"/>
            </a:xfrm>
            <a:prstGeom prst="ellipse">
              <a:avLst/>
            </a:prstGeom>
            <a:solidFill>
              <a:schemeClr val="bg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lvl="0" indent="-234950" algn="l" defTabSz="914400" rtl="0" eaLnBrk="1" fontAlgn="auto" latinLnBrk="0" hangingPunct="1">
                <a:lnSpc>
                  <a:spcPct val="100000"/>
                </a:lnSpc>
                <a:spcBef>
                  <a:spcPct val="100000"/>
                </a:spcBef>
                <a:spcAft>
                  <a:spcPts val="0"/>
                </a:spcAft>
                <a:buClrTx/>
                <a:buSzTx/>
                <a:buFont typeface="Webdings" pitchFamily="18" charset="2"/>
                <a:buChar char="4"/>
                <a:tabLst/>
                <a:defRPr/>
              </a:pPr>
              <a:endParaRPr kumimoji="0" lang="en-US" sz="1600" b="1" i="0" u="none" strike="noStrike" kern="1200" cap="none" spc="0" normalizeH="0" baseline="0" noProof="0" dirty="0">
                <a:ln>
                  <a:noFill/>
                </a:ln>
                <a:solidFill>
                  <a:prstClr val="black"/>
                </a:solidFill>
                <a:effectLst/>
                <a:uLnTx/>
                <a:uFillTx/>
                <a:latin typeface="Calibri"/>
                <a:ea typeface="+mn-ea"/>
                <a:cs typeface="+mn-cs"/>
              </a:endParaRPr>
            </a:p>
          </p:txBody>
        </p:sp>
        <p:sp>
          <p:nvSpPr>
            <p:cNvPr id="115" name="Oval 114">
              <a:extLst>
                <a:ext uri="{FF2B5EF4-FFF2-40B4-BE49-F238E27FC236}">
                  <a16:creationId xmlns:a16="http://schemas.microsoft.com/office/drawing/2014/main" id="{262C0FF1-E704-44B6-9A34-029AE05ABD21}"/>
                </a:ext>
              </a:extLst>
            </p:cNvPr>
            <p:cNvSpPr/>
            <p:nvPr/>
          </p:nvSpPr>
          <p:spPr bwMode="auto">
            <a:xfrm rot="9780583">
              <a:off x="10144851" y="2398419"/>
              <a:ext cx="85651" cy="91979"/>
            </a:xfrm>
            <a:prstGeom prst="ellipse">
              <a:avLst/>
            </a:prstGeom>
            <a:solidFill>
              <a:schemeClr val="bg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lvl="0" indent="-234950" algn="l" defTabSz="914400" rtl="0" eaLnBrk="1" fontAlgn="auto" latinLnBrk="0" hangingPunct="1">
                <a:lnSpc>
                  <a:spcPct val="100000"/>
                </a:lnSpc>
                <a:spcBef>
                  <a:spcPct val="100000"/>
                </a:spcBef>
                <a:spcAft>
                  <a:spcPts val="0"/>
                </a:spcAft>
                <a:buClrTx/>
                <a:buSzTx/>
                <a:buFont typeface="Webdings" pitchFamily="18" charset="2"/>
                <a:buChar char="4"/>
                <a:tabLst/>
                <a:defRPr/>
              </a:pPr>
              <a:endParaRPr kumimoji="0" lang="en-US" sz="1600" b="1" i="0" u="none" strike="noStrike" kern="1200" cap="none" spc="0" normalizeH="0" baseline="0" noProof="0" dirty="0">
                <a:ln>
                  <a:noFill/>
                </a:ln>
                <a:solidFill>
                  <a:prstClr val="black"/>
                </a:solidFill>
                <a:effectLst/>
                <a:uLnTx/>
                <a:uFillTx/>
                <a:latin typeface="Calibri"/>
                <a:ea typeface="+mn-ea"/>
                <a:cs typeface="+mn-cs"/>
              </a:endParaRPr>
            </a:p>
          </p:txBody>
        </p:sp>
        <p:sp>
          <p:nvSpPr>
            <p:cNvPr id="116" name="Oval 115">
              <a:extLst>
                <a:ext uri="{FF2B5EF4-FFF2-40B4-BE49-F238E27FC236}">
                  <a16:creationId xmlns:a16="http://schemas.microsoft.com/office/drawing/2014/main" id="{F929848E-B9BA-414F-A80E-20D01A7405AD}"/>
                </a:ext>
              </a:extLst>
            </p:cNvPr>
            <p:cNvSpPr/>
            <p:nvPr/>
          </p:nvSpPr>
          <p:spPr bwMode="auto">
            <a:xfrm rot="9780583">
              <a:off x="9897748" y="2052197"/>
              <a:ext cx="85651" cy="91979"/>
            </a:xfrm>
            <a:prstGeom prst="ellipse">
              <a:avLst/>
            </a:prstGeom>
            <a:solidFill>
              <a:schemeClr val="bg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lvl="0" indent="-234950" algn="l" defTabSz="914400" rtl="0" eaLnBrk="1" fontAlgn="auto" latinLnBrk="0" hangingPunct="1">
                <a:lnSpc>
                  <a:spcPct val="100000"/>
                </a:lnSpc>
                <a:spcBef>
                  <a:spcPct val="100000"/>
                </a:spcBef>
                <a:spcAft>
                  <a:spcPts val="0"/>
                </a:spcAft>
                <a:buClrTx/>
                <a:buSzTx/>
                <a:buFont typeface="Webdings" pitchFamily="18" charset="2"/>
                <a:buChar char="4"/>
                <a:tabLst/>
                <a:defRPr/>
              </a:pPr>
              <a:endParaRPr kumimoji="0" lang="en-US" sz="1600" b="1" i="0" u="none" strike="noStrike" kern="1200" cap="none" spc="0" normalizeH="0" baseline="0" noProof="0" dirty="0">
                <a:ln>
                  <a:noFill/>
                </a:ln>
                <a:solidFill>
                  <a:prstClr val="black"/>
                </a:solidFill>
                <a:effectLst/>
                <a:uLnTx/>
                <a:uFillTx/>
                <a:latin typeface="Calibri"/>
                <a:ea typeface="+mn-ea"/>
                <a:cs typeface="+mn-cs"/>
              </a:endParaRPr>
            </a:p>
          </p:txBody>
        </p:sp>
        <p:sp>
          <p:nvSpPr>
            <p:cNvPr id="117" name="Oval 116">
              <a:extLst>
                <a:ext uri="{FF2B5EF4-FFF2-40B4-BE49-F238E27FC236}">
                  <a16:creationId xmlns:a16="http://schemas.microsoft.com/office/drawing/2014/main" id="{D0928489-F4A2-4273-BB39-B6F88591B45D}"/>
                </a:ext>
              </a:extLst>
            </p:cNvPr>
            <p:cNvSpPr/>
            <p:nvPr/>
          </p:nvSpPr>
          <p:spPr bwMode="auto">
            <a:xfrm rot="9780583">
              <a:off x="10432142" y="2270897"/>
              <a:ext cx="85651" cy="91979"/>
            </a:xfrm>
            <a:prstGeom prst="ellipse">
              <a:avLst/>
            </a:prstGeom>
            <a:solidFill>
              <a:schemeClr val="bg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lvl="0" indent="-234950" algn="l" defTabSz="914400" rtl="0" eaLnBrk="1" fontAlgn="auto" latinLnBrk="0" hangingPunct="1">
                <a:lnSpc>
                  <a:spcPct val="100000"/>
                </a:lnSpc>
                <a:spcBef>
                  <a:spcPct val="100000"/>
                </a:spcBef>
                <a:spcAft>
                  <a:spcPts val="0"/>
                </a:spcAft>
                <a:buClrTx/>
                <a:buSzTx/>
                <a:buFont typeface="Webdings" pitchFamily="18" charset="2"/>
                <a:buChar char="4"/>
                <a:tabLst/>
                <a:defRPr/>
              </a:pPr>
              <a:endParaRPr kumimoji="0" lang="en-US" sz="1600" b="1" i="0" u="none" strike="noStrike" kern="1200" cap="none" spc="0" normalizeH="0" baseline="0" noProof="0" dirty="0">
                <a:ln>
                  <a:noFill/>
                </a:ln>
                <a:solidFill>
                  <a:prstClr val="black"/>
                </a:solidFill>
                <a:effectLst/>
                <a:uLnTx/>
                <a:uFillTx/>
                <a:latin typeface="Calibri"/>
                <a:ea typeface="+mn-ea"/>
                <a:cs typeface="+mn-cs"/>
              </a:endParaRPr>
            </a:p>
          </p:txBody>
        </p:sp>
        <p:sp>
          <p:nvSpPr>
            <p:cNvPr id="118" name="Oval 117">
              <a:extLst>
                <a:ext uri="{FF2B5EF4-FFF2-40B4-BE49-F238E27FC236}">
                  <a16:creationId xmlns:a16="http://schemas.microsoft.com/office/drawing/2014/main" id="{7695674E-A982-4741-98E2-E83726A3CC78}"/>
                </a:ext>
              </a:extLst>
            </p:cNvPr>
            <p:cNvSpPr/>
            <p:nvPr/>
          </p:nvSpPr>
          <p:spPr bwMode="auto">
            <a:xfrm rot="9780583">
              <a:off x="10784749" y="2658875"/>
              <a:ext cx="85651" cy="91979"/>
            </a:xfrm>
            <a:prstGeom prst="ellipse">
              <a:avLst/>
            </a:prstGeom>
            <a:solidFill>
              <a:schemeClr val="bg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lvl="0" indent="-234950" algn="l" defTabSz="914400" rtl="0" eaLnBrk="1" fontAlgn="auto" latinLnBrk="0" hangingPunct="1">
                <a:lnSpc>
                  <a:spcPct val="100000"/>
                </a:lnSpc>
                <a:spcBef>
                  <a:spcPct val="100000"/>
                </a:spcBef>
                <a:spcAft>
                  <a:spcPts val="0"/>
                </a:spcAft>
                <a:buClrTx/>
                <a:buSzTx/>
                <a:buFont typeface="Webdings" pitchFamily="18" charset="2"/>
                <a:buChar char="4"/>
                <a:tabLst/>
                <a:defRPr/>
              </a:pPr>
              <a:endParaRPr kumimoji="0" lang="en-US" sz="1600" b="1" i="0" u="none" strike="noStrike" kern="1200" cap="none" spc="0" normalizeH="0" baseline="0" noProof="0" dirty="0">
                <a:ln>
                  <a:noFill/>
                </a:ln>
                <a:solidFill>
                  <a:prstClr val="black"/>
                </a:solidFill>
                <a:effectLst/>
                <a:uLnTx/>
                <a:uFillTx/>
                <a:latin typeface="Calibri"/>
                <a:ea typeface="+mn-ea"/>
                <a:cs typeface="+mn-cs"/>
              </a:endParaRPr>
            </a:p>
          </p:txBody>
        </p:sp>
        <p:sp>
          <p:nvSpPr>
            <p:cNvPr id="119" name="Oval 118">
              <a:extLst>
                <a:ext uri="{FF2B5EF4-FFF2-40B4-BE49-F238E27FC236}">
                  <a16:creationId xmlns:a16="http://schemas.microsoft.com/office/drawing/2014/main" id="{C494DDAC-4780-4AA9-BA4C-5983A3F1EB2C}"/>
                </a:ext>
              </a:extLst>
            </p:cNvPr>
            <p:cNvSpPr/>
            <p:nvPr/>
          </p:nvSpPr>
          <p:spPr bwMode="auto">
            <a:xfrm rot="9780583">
              <a:off x="10465486" y="2641246"/>
              <a:ext cx="85651" cy="91979"/>
            </a:xfrm>
            <a:prstGeom prst="ellipse">
              <a:avLst/>
            </a:prstGeom>
            <a:solidFill>
              <a:schemeClr val="bg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lvl="0" indent="-234950" algn="l" defTabSz="914400" rtl="0" eaLnBrk="1" fontAlgn="auto" latinLnBrk="0" hangingPunct="1">
                <a:lnSpc>
                  <a:spcPct val="100000"/>
                </a:lnSpc>
                <a:spcBef>
                  <a:spcPct val="100000"/>
                </a:spcBef>
                <a:spcAft>
                  <a:spcPts val="0"/>
                </a:spcAft>
                <a:buClrTx/>
                <a:buSzTx/>
                <a:buFont typeface="Webdings" pitchFamily="18" charset="2"/>
                <a:buChar char="4"/>
                <a:tabLst/>
                <a:defRPr/>
              </a:pPr>
              <a:endParaRPr kumimoji="0" lang="en-US" sz="1600" b="1" i="0" u="none" strike="noStrike" kern="1200" cap="none" spc="0" normalizeH="0" baseline="0" noProof="0" dirty="0">
                <a:ln>
                  <a:noFill/>
                </a:ln>
                <a:solidFill>
                  <a:prstClr val="black"/>
                </a:solidFill>
                <a:effectLst/>
                <a:uLnTx/>
                <a:uFillTx/>
                <a:latin typeface="Calibri"/>
                <a:ea typeface="+mn-ea"/>
                <a:cs typeface="+mn-cs"/>
              </a:endParaRPr>
            </a:p>
          </p:txBody>
        </p:sp>
        <p:sp>
          <p:nvSpPr>
            <p:cNvPr id="120" name="Oval 119">
              <a:extLst>
                <a:ext uri="{FF2B5EF4-FFF2-40B4-BE49-F238E27FC236}">
                  <a16:creationId xmlns:a16="http://schemas.microsoft.com/office/drawing/2014/main" id="{1491BE58-39E8-4682-B095-3D39E6C7B999}"/>
                </a:ext>
              </a:extLst>
            </p:cNvPr>
            <p:cNvSpPr/>
            <p:nvPr/>
          </p:nvSpPr>
          <p:spPr bwMode="auto">
            <a:xfrm rot="9780583">
              <a:off x="10993795" y="2671314"/>
              <a:ext cx="85651" cy="91979"/>
            </a:xfrm>
            <a:prstGeom prst="ellipse">
              <a:avLst/>
            </a:prstGeom>
            <a:solidFill>
              <a:schemeClr val="bg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lvl="0" indent="-234950" algn="l" defTabSz="914400" rtl="0" eaLnBrk="1" fontAlgn="auto" latinLnBrk="0" hangingPunct="1">
                <a:lnSpc>
                  <a:spcPct val="100000"/>
                </a:lnSpc>
                <a:spcBef>
                  <a:spcPct val="100000"/>
                </a:spcBef>
                <a:spcAft>
                  <a:spcPts val="0"/>
                </a:spcAft>
                <a:buClrTx/>
                <a:buSzTx/>
                <a:buFont typeface="Webdings" pitchFamily="18" charset="2"/>
                <a:buChar char="4"/>
                <a:tabLst/>
                <a:defRPr/>
              </a:pPr>
              <a:endParaRPr kumimoji="0" lang="en-US" sz="1600" b="1" i="0" u="none" strike="noStrike" kern="1200" cap="none" spc="0" normalizeH="0" baseline="0" noProof="0" dirty="0">
                <a:ln>
                  <a:noFill/>
                </a:ln>
                <a:solidFill>
                  <a:prstClr val="black"/>
                </a:solidFill>
                <a:effectLst/>
                <a:uLnTx/>
                <a:uFillTx/>
                <a:latin typeface="Calibri"/>
                <a:ea typeface="+mn-ea"/>
                <a:cs typeface="+mn-cs"/>
              </a:endParaRPr>
            </a:p>
          </p:txBody>
        </p:sp>
        <p:sp>
          <p:nvSpPr>
            <p:cNvPr id="121" name="Oval 120">
              <a:extLst>
                <a:ext uri="{FF2B5EF4-FFF2-40B4-BE49-F238E27FC236}">
                  <a16:creationId xmlns:a16="http://schemas.microsoft.com/office/drawing/2014/main" id="{3943CF25-16D7-44AB-B0EE-9A016101B86D}"/>
                </a:ext>
              </a:extLst>
            </p:cNvPr>
            <p:cNvSpPr/>
            <p:nvPr/>
          </p:nvSpPr>
          <p:spPr bwMode="auto">
            <a:xfrm rot="9780583">
              <a:off x="10636730" y="2947830"/>
              <a:ext cx="85651" cy="91979"/>
            </a:xfrm>
            <a:prstGeom prst="ellipse">
              <a:avLst/>
            </a:prstGeom>
            <a:solidFill>
              <a:schemeClr val="bg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lvl="0" indent="-234950" algn="l" defTabSz="914400" rtl="0" eaLnBrk="1" fontAlgn="auto" latinLnBrk="0" hangingPunct="1">
                <a:lnSpc>
                  <a:spcPct val="100000"/>
                </a:lnSpc>
                <a:spcBef>
                  <a:spcPct val="100000"/>
                </a:spcBef>
                <a:spcAft>
                  <a:spcPts val="0"/>
                </a:spcAft>
                <a:buClrTx/>
                <a:buSzTx/>
                <a:buFont typeface="Webdings" pitchFamily="18" charset="2"/>
                <a:buChar char="4"/>
                <a:tabLst/>
                <a:defRPr/>
              </a:pPr>
              <a:endParaRPr kumimoji="0" lang="en-US" sz="1600" b="1" i="0" u="none" strike="noStrike" kern="1200" cap="none" spc="0" normalizeH="0" baseline="0" noProof="0" dirty="0">
                <a:ln>
                  <a:noFill/>
                </a:ln>
                <a:solidFill>
                  <a:prstClr val="black"/>
                </a:solidFill>
                <a:effectLst/>
                <a:uLnTx/>
                <a:uFillTx/>
                <a:latin typeface="Calibri"/>
                <a:ea typeface="+mn-ea"/>
                <a:cs typeface="+mn-cs"/>
              </a:endParaRPr>
            </a:p>
          </p:txBody>
        </p:sp>
        <p:sp>
          <p:nvSpPr>
            <p:cNvPr id="122" name="Oval 121">
              <a:extLst>
                <a:ext uri="{FF2B5EF4-FFF2-40B4-BE49-F238E27FC236}">
                  <a16:creationId xmlns:a16="http://schemas.microsoft.com/office/drawing/2014/main" id="{C6A03FDD-0640-4285-AD31-7BECD745F0C7}"/>
                </a:ext>
              </a:extLst>
            </p:cNvPr>
            <p:cNvSpPr/>
            <p:nvPr/>
          </p:nvSpPr>
          <p:spPr bwMode="auto">
            <a:xfrm rot="9780583">
              <a:off x="10910080" y="2964344"/>
              <a:ext cx="85651" cy="91979"/>
            </a:xfrm>
            <a:prstGeom prst="ellipse">
              <a:avLst/>
            </a:prstGeom>
            <a:solidFill>
              <a:schemeClr val="bg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lvl="0" indent="-234950" algn="l" defTabSz="914400" rtl="0" eaLnBrk="1" fontAlgn="auto" latinLnBrk="0" hangingPunct="1">
                <a:lnSpc>
                  <a:spcPct val="100000"/>
                </a:lnSpc>
                <a:spcBef>
                  <a:spcPct val="100000"/>
                </a:spcBef>
                <a:spcAft>
                  <a:spcPts val="0"/>
                </a:spcAft>
                <a:buClrTx/>
                <a:buSzTx/>
                <a:buFont typeface="Webdings" pitchFamily="18" charset="2"/>
                <a:buChar char="4"/>
                <a:tabLst/>
                <a:defRPr/>
              </a:pPr>
              <a:endParaRPr kumimoji="0" lang="en-US" sz="1600" b="1" i="0" u="none" strike="noStrike" kern="1200" cap="none" spc="0" normalizeH="0" baseline="0" noProof="0" dirty="0">
                <a:ln>
                  <a:noFill/>
                </a:ln>
                <a:solidFill>
                  <a:prstClr val="black"/>
                </a:solidFill>
                <a:effectLst/>
                <a:uLnTx/>
                <a:uFillTx/>
                <a:latin typeface="Calibri"/>
                <a:ea typeface="+mn-ea"/>
                <a:cs typeface="+mn-cs"/>
              </a:endParaRPr>
            </a:p>
          </p:txBody>
        </p:sp>
        <p:cxnSp>
          <p:nvCxnSpPr>
            <p:cNvPr id="123" name="Straight Connector 122">
              <a:extLst>
                <a:ext uri="{FF2B5EF4-FFF2-40B4-BE49-F238E27FC236}">
                  <a16:creationId xmlns:a16="http://schemas.microsoft.com/office/drawing/2014/main" id="{2494C394-5B43-4453-9293-310D3B2D9689}"/>
                </a:ext>
              </a:extLst>
            </p:cNvPr>
            <p:cNvCxnSpPr>
              <a:cxnSpLocks/>
              <a:stCxn id="107" idx="4"/>
              <a:endCxn id="106" idx="1"/>
            </p:cNvCxnSpPr>
            <p:nvPr/>
          </p:nvCxnSpPr>
          <p:spPr bwMode="auto">
            <a:xfrm>
              <a:off x="8985764" y="2898119"/>
              <a:ext cx="89317" cy="217936"/>
            </a:xfrm>
            <a:prstGeom prst="line">
              <a:avLst/>
            </a:prstGeom>
            <a:pattFill prst="pct50">
              <a:fgClr>
                <a:schemeClr val="hlink"/>
              </a:fgClr>
              <a:bgClr>
                <a:srgbClr val="FFFFFF"/>
              </a:bgClr>
            </a:pattFill>
            <a:ln w="12700" cap="flat" cmpd="sng" algn="ctr">
              <a:solidFill>
                <a:schemeClr val="bg1"/>
              </a:solidFill>
              <a:prstDash val="solid"/>
              <a:round/>
              <a:headEnd type="none" w="med" len="med"/>
              <a:tailEnd type="none" w="med" len="med"/>
            </a:ln>
            <a:effectLst/>
          </p:spPr>
        </p:cxnSp>
        <p:cxnSp>
          <p:nvCxnSpPr>
            <p:cNvPr id="124" name="Straight Connector 123">
              <a:extLst>
                <a:ext uri="{FF2B5EF4-FFF2-40B4-BE49-F238E27FC236}">
                  <a16:creationId xmlns:a16="http://schemas.microsoft.com/office/drawing/2014/main" id="{4160296F-FBA9-4BD0-B9F3-9F8C29BDDF57}"/>
                </a:ext>
              </a:extLst>
            </p:cNvPr>
            <p:cNvCxnSpPr>
              <a:cxnSpLocks/>
              <a:stCxn id="111" idx="3"/>
              <a:endCxn id="106" idx="0"/>
            </p:cNvCxnSpPr>
            <p:nvPr/>
          </p:nvCxnSpPr>
          <p:spPr bwMode="auto">
            <a:xfrm flipH="1">
              <a:off x="9105364" y="2783374"/>
              <a:ext cx="122116" cy="319211"/>
            </a:xfrm>
            <a:prstGeom prst="line">
              <a:avLst/>
            </a:prstGeom>
            <a:pattFill prst="pct50">
              <a:fgClr>
                <a:schemeClr val="hlink"/>
              </a:fgClr>
              <a:bgClr>
                <a:srgbClr val="FFFFFF"/>
              </a:bgClr>
            </a:pattFill>
            <a:ln w="12700" cap="flat" cmpd="sng" algn="ctr">
              <a:solidFill>
                <a:schemeClr val="bg1"/>
              </a:solidFill>
              <a:prstDash val="solid"/>
              <a:round/>
              <a:headEnd type="none" w="med" len="med"/>
              <a:tailEnd type="none" w="med" len="med"/>
            </a:ln>
            <a:effectLst/>
          </p:spPr>
        </p:cxnSp>
        <p:cxnSp>
          <p:nvCxnSpPr>
            <p:cNvPr id="125" name="Straight Connector 124">
              <a:extLst>
                <a:ext uri="{FF2B5EF4-FFF2-40B4-BE49-F238E27FC236}">
                  <a16:creationId xmlns:a16="http://schemas.microsoft.com/office/drawing/2014/main" id="{5BF47845-B36E-4783-900F-EB973780BE8A}"/>
                </a:ext>
              </a:extLst>
            </p:cNvPr>
            <p:cNvCxnSpPr>
              <a:cxnSpLocks/>
              <a:stCxn id="112" idx="1"/>
              <a:endCxn id="111" idx="6"/>
            </p:cNvCxnSpPr>
            <p:nvPr/>
          </p:nvCxnSpPr>
          <p:spPr bwMode="auto">
            <a:xfrm flipH="1">
              <a:off x="9300588" y="2729335"/>
              <a:ext cx="289635" cy="21520"/>
            </a:xfrm>
            <a:prstGeom prst="line">
              <a:avLst/>
            </a:prstGeom>
            <a:pattFill prst="pct50">
              <a:fgClr>
                <a:schemeClr val="hlink"/>
              </a:fgClr>
              <a:bgClr>
                <a:srgbClr val="FFFFFF"/>
              </a:bgClr>
            </a:pattFill>
            <a:ln w="12700" cap="flat" cmpd="sng" algn="ctr">
              <a:solidFill>
                <a:schemeClr val="bg1"/>
              </a:solidFill>
              <a:prstDash val="solid"/>
              <a:round/>
              <a:headEnd type="none" w="med" len="med"/>
              <a:tailEnd type="none" w="med" len="med"/>
            </a:ln>
            <a:effectLst/>
          </p:spPr>
        </p:cxnSp>
        <p:cxnSp>
          <p:nvCxnSpPr>
            <p:cNvPr id="126" name="Straight Connector 125">
              <a:extLst>
                <a:ext uri="{FF2B5EF4-FFF2-40B4-BE49-F238E27FC236}">
                  <a16:creationId xmlns:a16="http://schemas.microsoft.com/office/drawing/2014/main" id="{6E7CB24F-44D9-44A7-A04F-02B3FD6336EE}"/>
                </a:ext>
              </a:extLst>
            </p:cNvPr>
            <p:cNvCxnSpPr>
              <a:cxnSpLocks/>
              <a:stCxn id="112" idx="3"/>
              <a:endCxn id="113" idx="0"/>
            </p:cNvCxnSpPr>
            <p:nvPr/>
          </p:nvCxnSpPr>
          <p:spPr bwMode="auto">
            <a:xfrm flipH="1">
              <a:off x="9353016" y="2794374"/>
              <a:ext cx="237207" cy="188288"/>
            </a:xfrm>
            <a:prstGeom prst="line">
              <a:avLst/>
            </a:prstGeom>
            <a:pattFill prst="pct50">
              <a:fgClr>
                <a:schemeClr val="hlink"/>
              </a:fgClr>
              <a:bgClr>
                <a:srgbClr val="FFFFFF"/>
              </a:bgClr>
            </a:pattFill>
            <a:ln w="12700" cap="flat" cmpd="sng" algn="ctr">
              <a:solidFill>
                <a:schemeClr val="bg1"/>
              </a:solidFill>
              <a:prstDash val="solid"/>
              <a:round/>
              <a:headEnd type="none" w="med" len="med"/>
              <a:tailEnd type="none" w="med" len="med"/>
            </a:ln>
            <a:effectLst/>
          </p:spPr>
        </p:cxnSp>
        <p:cxnSp>
          <p:nvCxnSpPr>
            <p:cNvPr id="127" name="Straight Connector 126">
              <a:extLst>
                <a:ext uri="{FF2B5EF4-FFF2-40B4-BE49-F238E27FC236}">
                  <a16:creationId xmlns:a16="http://schemas.microsoft.com/office/drawing/2014/main" id="{C75C13B9-8775-4136-BB41-0120E6E701B3}"/>
                </a:ext>
              </a:extLst>
            </p:cNvPr>
            <p:cNvCxnSpPr>
              <a:cxnSpLocks/>
              <a:stCxn id="108" idx="4"/>
              <a:endCxn id="113" idx="0"/>
            </p:cNvCxnSpPr>
            <p:nvPr/>
          </p:nvCxnSpPr>
          <p:spPr bwMode="auto">
            <a:xfrm flipH="1">
              <a:off x="9353016" y="2408866"/>
              <a:ext cx="42826" cy="573796"/>
            </a:xfrm>
            <a:prstGeom prst="line">
              <a:avLst/>
            </a:prstGeom>
            <a:pattFill prst="pct50">
              <a:fgClr>
                <a:schemeClr val="hlink"/>
              </a:fgClr>
              <a:bgClr>
                <a:srgbClr val="FFFFFF"/>
              </a:bgClr>
            </a:pattFill>
            <a:ln w="12700" cap="flat" cmpd="sng" algn="ctr">
              <a:solidFill>
                <a:schemeClr val="bg1"/>
              </a:solidFill>
              <a:prstDash val="solid"/>
              <a:round/>
              <a:headEnd type="none" w="med" len="med"/>
              <a:tailEnd type="none" w="med" len="med"/>
            </a:ln>
            <a:effectLst/>
          </p:spPr>
        </p:cxnSp>
        <p:cxnSp>
          <p:nvCxnSpPr>
            <p:cNvPr id="128" name="Straight Connector 127">
              <a:extLst>
                <a:ext uri="{FF2B5EF4-FFF2-40B4-BE49-F238E27FC236}">
                  <a16:creationId xmlns:a16="http://schemas.microsoft.com/office/drawing/2014/main" id="{5BF5BFFA-328D-45B3-BFA9-F1024FDFF596}"/>
                </a:ext>
              </a:extLst>
            </p:cNvPr>
            <p:cNvCxnSpPr>
              <a:cxnSpLocks/>
              <a:stCxn id="109" idx="2"/>
              <a:endCxn id="108" idx="5"/>
            </p:cNvCxnSpPr>
            <p:nvPr/>
          </p:nvCxnSpPr>
          <p:spPr bwMode="auto">
            <a:xfrm flipH="1" flipV="1">
              <a:off x="9426124" y="2395396"/>
              <a:ext cx="327500" cy="103840"/>
            </a:xfrm>
            <a:prstGeom prst="line">
              <a:avLst/>
            </a:prstGeom>
            <a:pattFill prst="pct50">
              <a:fgClr>
                <a:schemeClr val="hlink"/>
              </a:fgClr>
              <a:bgClr>
                <a:srgbClr val="FFFFFF"/>
              </a:bgClr>
            </a:pattFill>
            <a:ln w="12700" cap="flat" cmpd="sng" algn="ctr">
              <a:solidFill>
                <a:schemeClr val="bg1"/>
              </a:solidFill>
              <a:prstDash val="solid"/>
              <a:round/>
              <a:headEnd type="none" w="med" len="med"/>
              <a:tailEnd type="none" w="med" len="med"/>
            </a:ln>
            <a:effectLst/>
          </p:spPr>
        </p:cxnSp>
        <p:cxnSp>
          <p:nvCxnSpPr>
            <p:cNvPr id="129" name="Straight Connector 128">
              <a:extLst>
                <a:ext uri="{FF2B5EF4-FFF2-40B4-BE49-F238E27FC236}">
                  <a16:creationId xmlns:a16="http://schemas.microsoft.com/office/drawing/2014/main" id="{B8593F9D-3451-4363-A728-48E4D9357DC0}"/>
                </a:ext>
              </a:extLst>
            </p:cNvPr>
            <p:cNvCxnSpPr>
              <a:cxnSpLocks/>
              <a:stCxn id="109" idx="2"/>
              <a:endCxn id="112" idx="0"/>
            </p:cNvCxnSpPr>
            <p:nvPr/>
          </p:nvCxnSpPr>
          <p:spPr bwMode="auto">
            <a:xfrm flipH="1">
              <a:off x="9620506" y="2499236"/>
              <a:ext cx="133118" cy="216629"/>
            </a:xfrm>
            <a:prstGeom prst="line">
              <a:avLst/>
            </a:prstGeom>
            <a:pattFill prst="pct50">
              <a:fgClr>
                <a:schemeClr val="hlink"/>
              </a:fgClr>
              <a:bgClr>
                <a:srgbClr val="FFFFFF"/>
              </a:bgClr>
            </a:pattFill>
            <a:ln w="12700" cap="flat" cmpd="sng" algn="ctr">
              <a:solidFill>
                <a:schemeClr val="bg1"/>
              </a:solidFill>
              <a:prstDash val="solid"/>
              <a:round/>
              <a:headEnd type="none" w="med" len="med"/>
              <a:tailEnd type="none" w="med" len="med"/>
            </a:ln>
            <a:effectLst/>
          </p:spPr>
        </p:cxnSp>
        <p:cxnSp>
          <p:nvCxnSpPr>
            <p:cNvPr id="130" name="Straight Connector 129">
              <a:extLst>
                <a:ext uri="{FF2B5EF4-FFF2-40B4-BE49-F238E27FC236}">
                  <a16:creationId xmlns:a16="http://schemas.microsoft.com/office/drawing/2014/main" id="{33B6C058-ADAB-41FC-8116-0B59FC184C88}"/>
                </a:ext>
              </a:extLst>
            </p:cNvPr>
            <p:cNvCxnSpPr>
              <a:cxnSpLocks/>
              <a:stCxn id="116" idx="4"/>
              <a:endCxn id="115" idx="4"/>
            </p:cNvCxnSpPr>
            <p:nvPr/>
          </p:nvCxnSpPr>
          <p:spPr bwMode="auto">
            <a:xfrm>
              <a:off x="9927134" y="2054204"/>
              <a:ext cx="247103" cy="346222"/>
            </a:xfrm>
            <a:prstGeom prst="line">
              <a:avLst/>
            </a:prstGeom>
            <a:pattFill prst="pct50">
              <a:fgClr>
                <a:schemeClr val="hlink"/>
              </a:fgClr>
              <a:bgClr>
                <a:srgbClr val="FFFFFF"/>
              </a:bgClr>
            </a:pattFill>
            <a:ln w="12700" cap="flat" cmpd="sng" algn="ctr">
              <a:solidFill>
                <a:schemeClr val="bg1"/>
              </a:solidFill>
              <a:prstDash val="solid"/>
              <a:round/>
              <a:headEnd type="none" w="med" len="med"/>
              <a:tailEnd type="none" w="med" len="med"/>
            </a:ln>
            <a:effectLst/>
          </p:spPr>
        </p:cxnSp>
        <p:cxnSp>
          <p:nvCxnSpPr>
            <p:cNvPr id="131" name="Straight Connector 130">
              <a:extLst>
                <a:ext uri="{FF2B5EF4-FFF2-40B4-BE49-F238E27FC236}">
                  <a16:creationId xmlns:a16="http://schemas.microsoft.com/office/drawing/2014/main" id="{8745C432-443F-4FA2-A353-354964E7AD36}"/>
                </a:ext>
              </a:extLst>
            </p:cNvPr>
            <p:cNvCxnSpPr>
              <a:cxnSpLocks/>
              <a:stCxn id="116" idx="7"/>
              <a:endCxn id="109" idx="0"/>
            </p:cNvCxnSpPr>
            <p:nvPr/>
          </p:nvCxnSpPr>
          <p:spPr bwMode="auto">
            <a:xfrm flipH="1">
              <a:off x="9796450" y="2138135"/>
              <a:ext cx="124665" cy="315111"/>
            </a:xfrm>
            <a:prstGeom prst="line">
              <a:avLst/>
            </a:prstGeom>
            <a:pattFill prst="pct50">
              <a:fgClr>
                <a:schemeClr val="hlink"/>
              </a:fgClr>
              <a:bgClr>
                <a:srgbClr val="FFFFFF"/>
              </a:bgClr>
            </a:pattFill>
            <a:ln w="12700" cap="flat" cmpd="sng" algn="ctr">
              <a:solidFill>
                <a:schemeClr val="bg1"/>
              </a:solidFill>
              <a:prstDash val="solid"/>
              <a:round/>
              <a:headEnd type="none" w="med" len="med"/>
              <a:tailEnd type="none" w="med" len="med"/>
            </a:ln>
            <a:effectLst/>
          </p:spPr>
        </p:cxnSp>
        <p:cxnSp>
          <p:nvCxnSpPr>
            <p:cNvPr id="132" name="Straight Connector 131">
              <a:extLst>
                <a:ext uri="{FF2B5EF4-FFF2-40B4-BE49-F238E27FC236}">
                  <a16:creationId xmlns:a16="http://schemas.microsoft.com/office/drawing/2014/main" id="{54FE11FB-34E2-448B-A489-B0A1FB2B3B87}"/>
                </a:ext>
              </a:extLst>
            </p:cNvPr>
            <p:cNvCxnSpPr>
              <a:cxnSpLocks/>
              <a:stCxn id="108" idx="6"/>
              <a:endCxn id="115" idx="4"/>
            </p:cNvCxnSpPr>
            <p:nvPr/>
          </p:nvCxnSpPr>
          <p:spPr bwMode="auto">
            <a:xfrm>
              <a:off x="9438667" y="2362877"/>
              <a:ext cx="735570" cy="37549"/>
            </a:xfrm>
            <a:prstGeom prst="line">
              <a:avLst/>
            </a:prstGeom>
            <a:pattFill prst="pct50">
              <a:fgClr>
                <a:schemeClr val="hlink"/>
              </a:fgClr>
              <a:bgClr>
                <a:srgbClr val="FFFFFF"/>
              </a:bgClr>
            </a:pattFill>
            <a:ln w="12700" cap="flat" cmpd="sng" algn="ctr">
              <a:solidFill>
                <a:schemeClr val="bg1"/>
              </a:solidFill>
              <a:prstDash val="solid"/>
              <a:round/>
              <a:headEnd type="none" w="med" len="med"/>
              <a:tailEnd type="none" w="med" len="med"/>
            </a:ln>
            <a:effectLst/>
          </p:spPr>
        </p:cxnSp>
        <p:cxnSp>
          <p:nvCxnSpPr>
            <p:cNvPr id="133" name="Straight Connector 132">
              <a:extLst>
                <a:ext uri="{FF2B5EF4-FFF2-40B4-BE49-F238E27FC236}">
                  <a16:creationId xmlns:a16="http://schemas.microsoft.com/office/drawing/2014/main" id="{44D2B99E-E210-4140-A92A-57A4E5F359C7}"/>
                </a:ext>
              </a:extLst>
            </p:cNvPr>
            <p:cNvCxnSpPr>
              <a:cxnSpLocks/>
              <a:stCxn id="115" idx="4"/>
              <a:endCxn id="117" idx="7"/>
            </p:cNvCxnSpPr>
            <p:nvPr/>
          </p:nvCxnSpPr>
          <p:spPr bwMode="auto">
            <a:xfrm flipV="1">
              <a:off x="10174237" y="2356835"/>
              <a:ext cx="281272" cy="43591"/>
            </a:xfrm>
            <a:prstGeom prst="line">
              <a:avLst/>
            </a:prstGeom>
            <a:pattFill prst="pct50">
              <a:fgClr>
                <a:schemeClr val="hlink"/>
              </a:fgClr>
              <a:bgClr>
                <a:srgbClr val="FFFFFF"/>
              </a:bgClr>
            </a:pattFill>
            <a:ln w="12700" cap="flat" cmpd="sng" algn="ctr">
              <a:solidFill>
                <a:schemeClr val="bg1"/>
              </a:solidFill>
              <a:prstDash val="solid"/>
              <a:round/>
              <a:headEnd type="none" w="med" len="med"/>
              <a:tailEnd type="none" w="med" len="med"/>
            </a:ln>
            <a:effectLst/>
          </p:spPr>
        </p:cxnSp>
        <p:cxnSp>
          <p:nvCxnSpPr>
            <p:cNvPr id="134" name="Straight Connector 133">
              <a:extLst>
                <a:ext uri="{FF2B5EF4-FFF2-40B4-BE49-F238E27FC236}">
                  <a16:creationId xmlns:a16="http://schemas.microsoft.com/office/drawing/2014/main" id="{F0E5C72E-7EBF-401D-81D2-B723E74282A6}"/>
                </a:ext>
              </a:extLst>
            </p:cNvPr>
            <p:cNvCxnSpPr>
              <a:cxnSpLocks/>
              <a:stCxn id="117" idx="1"/>
              <a:endCxn id="119" idx="5"/>
            </p:cNvCxnSpPr>
            <p:nvPr/>
          </p:nvCxnSpPr>
          <p:spPr bwMode="auto">
            <a:xfrm flipH="1">
              <a:off x="10469848" y="2339138"/>
              <a:ext cx="43583" cy="325846"/>
            </a:xfrm>
            <a:prstGeom prst="line">
              <a:avLst/>
            </a:prstGeom>
            <a:pattFill prst="pct50">
              <a:fgClr>
                <a:schemeClr val="hlink"/>
              </a:fgClr>
              <a:bgClr>
                <a:srgbClr val="FFFFFF"/>
              </a:bgClr>
            </a:pattFill>
            <a:ln w="12700" cap="flat" cmpd="sng" algn="ctr">
              <a:solidFill>
                <a:schemeClr val="bg1"/>
              </a:solidFill>
              <a:prstDash val="solid"/>
              <a:round/>
              <a:headEnd type="none" w="med" len="med"/>
              <a:tailEnd type="none" w="med" len="med"/>
            </a:ln>
            <a:effectLst/>
          </p:spPr>
        </p:cxnSp>
        <p:cxnSp>
          <p:nvCxnSpPr>
            <p:cNvPr id="135" name="Straight Connector 134">
              <a:extLst>
                <a:ext uri="{FF2B5EF4-FFF2-40B4-BE49-F238E27FC236}">
                  <a16:creationId xmlns:a16="http://schemas.microsoft.com/office/drawing/2014/main" id="{8D6FF35E-915F-4E0B-8E11-5AE84450B5E3}"/>
                </a:ext>
              </a:extLst>
            </p:cNvPr>
            <p:cNvCxnSpPr>
              <a:cxnSpLocks/>
              <a:stCxn id="116" idx="5"/>
              <a:endCxn id="114" idx="4"/>
            </p:cNvCxnSpPr>
            <p:nvPr/>
          </p:nvCxnSpPr>
          <p:spPr bwMode="auto">
            <a:xfrm>
              <a:off x="9902110" y="2075935"/>
              <a:ext cx="277281" cy="698433"/>
            </a:xfrm>
            <a:prstGeom prst="line">
              <a:avLst/>
            </a:prstGeom>
            <a:pattFill prst="pct50">
              <a:fgClr>
                <a:schemeClr val="hlink"/>
              </a:fgClr>
              <a:bgClr>
                <a:srgbClr val="FFFFFF"/>
              </a:bgClr>
            </a:pattFill>
            <a:ln w="12700" cap="flat" cmpd="sng" algn="ctr">
              <a:solidFill>
                <a:schemeClr val="bg1"/>
              </a:solidFill>
              <a:prstDash val="solid"/>
              <a:round/>
              <a:headEnd type="none" w="med" len="med"/>
              <a:tailEnd type="none" w="med" len="med"/>
            </a:ln>
            <a:effectLst/>
          </p:spPr>
        </p:cxnSp>
        <p:cxnSp>
          <p:nvCxnSpPr>
            <p:cNvPr id="136" name="Straight Connector 135">
              <a:extLst>
                <a:ext uri="{FF2B5EF4-FFF2-40B4-BE49-F238E27FC236}">
                  <a16:creationId xmlns:a16="http://schemas.microsoft.com/office/drawing/2014/main" id="{EB92C64F-4084-4E4F-A3F8-B677DCC4D723}"/>
                </a:ext>
              </a:extLst>
            </p:cNvPr>
            <p:cNvCxnSpPr>
              <a:cxnSpLocks/>
              <a:stCxn id="110" idx="7"/>
              <a:endCxn id="114" idx="5"/>
            </p:cNvCxnSpPr>
            <p:nvPr/>
          </p:nvCxnSpPr>
          <p:spPr bwMode="auto">
            <a:xfrm flipV="1">
              <a:off x="9840863" y="2796099"/>
              <a:ext cx="313504" cy="164549"/>
            </a:xfrm>
            <a:prstGeom prst="line">
              <a:avLst/>
            </a:prstGeom>
            <a:pattFill prst="pct50">
              <a:fgClr>
                <a:schemeClr val="hlink"/>
              </a:fgClr>
              <a:bgClr>
                <a:srgbClr val="FFFFFF"/>
              </a:bgClr>
            </a:pattFill>
            <a:ln w="12700" cap="flat" cmpd="sng" algn="ctr">
              <a:solidFill>
                <a:schemeClr val="bg1"/>
              </a:solidFill>
              <a:prstDash val="solid"/>
              <a:round/>
              <a:headEnd type="none" w="med" len="med"/>
              <a:tailEnd type="none" w="med" len="med"/>
            </a:ln>
            <a:effectLst/>
          </p:spPr>
        </p:cxnSp>
        <p:cxnSp>
          <p:nvCxnSpPr>
            <p:cNvPr id="137" name="Straight Connector 136">
              <a:extLst>
                <a:ext uri="{FF2B5EF4-FFF2-40B4-BE49-F238E27FC236}">
                  <a16:creationId xmlns:a16="http://schemas.microsoft.com/office/drawing/2014/main" id="{EBADB660-D1AE-4FDB-974F-EF7081C56DD1}"/>
                </a:ext>
              </a:extLst>
            </p:cNvPr>
            <p:cNvCxnSpPr>
              <a:cxnSpLocks/>
              <a:stCxn id="121" idx="5"/>
              <a:endCxn id="119" idx="5"/>
            </p:cNvCxnSpPr>
            <p:nvPr/>
          </p:nvCxnSpPr>
          <p:spPr bwMode="auto">
            <a:xfrm flipH="1" flipV="1">
              <a:off x="10469848" y="2664984"/>
              <a:ext cx="171244" cy="306584"/>
            </a:xfrm>
            <a:prstGeom prst="line">
              <a:avLst/>
            </a:prstGeom>
            <a:pattFill prst="pct50">
              <a:fgClr>
                <a:schemeClr val="hlink"/>
              </a:fgClr>
              <a:bgClr>
                <a:srgbClr val="FFFFFF"/>
              </a:bgClr>
            </a:pattFill>
            <a:ln w="12700" cap="flat" cmpd="sng" algn="ctr">
              <a:solidFill>
                <a:schemeClr val="bg1"/>
              </a:solidFill>
              <a:prstDash val="solid"/>
              <a:round/>
              <a:headEnd type="none" w="med" len="med"/>
              <a:tailEnd type="none" w="med" len="med"/>
            </a:ln>
            <a:effectLst/>
          </p:spPr>
        </p:cxnSp>
        <p:cxnSp>
          <p:nvCxnSpPr>
            <p:cNvPr id="138" name="Straight Connector 137">
              <a:extLst>
                <a:ext uri="{FF2B5EF4-FFF2-40B4-BE49-F238E27FC236}">
                  <a16:creationId xmlns:a16="http://schemas.microsoft.com/office/drawing/2014/main" id="{0658D92E-5645-49D0-96C2-B86236EE5A00}"/>
                </a:ext>
              </a:extLst>
            </p:cNvPr>
            <p:cNvCxnSpPr>
              <a:cxnSpLocks/>
              <a:stCxn id="121" idx="4"/>
              <a:endCxn id="118" idx="6"/>
            </p:cNvCxnSpPr>
            <p:nvPr/>
          </p:nvCxnSpPr>
          <p:spPr bwMode="auto">
            <a:xfrm flipV="1">
              <a:off x="10666116" y="2717378"/>
              <a:ext cx="120502" cy="232459"/>
            </a:xfrm>
            <a:prstGeom prst="line">
              <a:avLst/>
            </a:prstGeom>
            <a:pattFill prst="pct50">
              <a:fgClr>
                <a:schemeClr val="hlink"/>
              </a:fgClr>
              <a:bgClr>
                <a:srgbClr val="FFFFFF"/>
              </a:bgClr>
            </a:pattFill>
            <a:ln w="12700" cap="flat" cmpd="sng" algn="ctr">
              <a:solidFill>
                <a:schemeClr val="bg1"/>
              </a:solidFill>
              <a:prstDash val="solid"/>
              <a:round/>
              <a:headEnd type="none" w="med" len="med"/>
              <a:tailEnd type="none" w="med" len="med"/>
            </a:ln>
            <a:effectLst/>
          </p:spPr>
        </p:cxnSp>
        <p:cxnSp>
          <p:nvCxnSpPr>
            <p:cNvPr id="139" name="Straight Connector 138">
              <a:extLst>
                <a:ext uri="{FF2B5EF4-FFF2-40B4-BE49-F238E27FC236}">
                  <a16:creationId xmlns:a16="http://schemas.microsoft.com/office/drawing/2014/main" id="{D2A46FE5-8FAD-44AB-879F-08CDD2159DB8}"/>
                </a:ext>
              </a:extLst>
            </p:cNvPr>
            <p:cNvCxnSpPr>
              <a:cxnSpLocks/>
              <a:stCxn id="122" idx="5"/>
              <a:endCxn id="118" idx="1"/>
            </p:cNvCxnSpPr>
            <p:nvPr/>
          </p:nvCxnSpPr>
          <p:spPr bwMode="auto">
            <a:xfrm flipH="1" flipV="1">
              <a:off x="10866038" y="2727116"/>
              <a:ext cx="48404" cy="260966"/>
            </a:xfrm>
            <a:prstGeom prst="line">
              <a:avLst/>
            </a:prstGeom>
            <a:pattFill prst="pct50">
              <a:fgClr>
                <a:schemeClr val="hlink"/>
              </a:fgClr>
              <a:bgClr>
                <a:srgbClr val="FFFFFF"/>
              </a:bgClr>
            </a:pattFill>
            <a:ln w="12700" cap="flat" cmpd="sng" algn="ctr">
              <a:solidFill>
                <a:schemeClr val="bg1"/>
              </a:solidFill>
              <a:prstDash val="solid"/>
              <a:round/>
              <a:headEnd type="none" w="med" len="med"/>
              <a:tailEnd type="none" w="med" len="med"/>
            </a:ln>
            <a:effectLst/>
          </p:spPr>
        </p:cxnSp>
        <p:cxnSp>
          <p:nvCxnSpPr>
            <p:cNvPr id="140" name="Straight Connector 139">
              <a:extLst>
                <a:ext uri="{FF2B5EF4-FFF2-40B4-BE49-F238E27FC236}">
                  <a16:creationId xmlns:a16="http://schemas.microsoft.com/office/drawing/2014/main" id="{C97B15B6-939A-4DFC-9D38-8D8F5DA11496}"/>
                </a:ext>
              </a:extLst>
            </p:cNvPr>
            <p:cNvCxnSpPr>
              <a:cxnSpLocks/>
              <a:stCxn id="120" idx="5"/>
              <a:endCxn id="117" idx="4"/>
            </p:cNvCxnSpPr>
            <p:nvPr/>
          </p:nvCxnSpPr>
          <p:spPr bwMode="auto">
            <a:xfrm flipH="1" flipV="1">
              <a:off x="10461528" y="2272904"/>
              <a:ext cx="536629" cy="422148"/>
            </a:xfrm>
            <a:prstGeom prst="line">
              <a:avLst/>
            </a:prstGeom>
            <a:pattFill prst="pct50">
              <a:fgClr>
                <a:schemeClr val="hlink"/>
              </a:fgClr>
              <a:bgClr>
                <a:srgbClr val="FFFFFF"/>
              </a:bgClr>
            </a:pattFill>
            <a:ln w="12700" cap="flat" cmpd="sng" algn="ctr">
              <a:solidFill>
                <a:schemeClr val="bg1"/>
              </a:solidFill>
              <a:prstDash val="solid"/>
              <a:round/>
              <a:headEnd type="none" w="med" len="med"/>
              <a:tailEnd type="none" w="med" len="med"/>
            </a:ln>
            <a:effectLst/>
          </p:spPr>
        </p:cxnSp>
        <p:cxnSp>
          <p:nvCxnSpPr>
            <p:cNvPr id="141" name="Straight Connector 140">
              <a:extLst>
                <a:ext uri="{FF2B5EF4-FFF2-40B4-BE49-F238E27FC236}">
                  <a16:creationId xmlns:a16="http://schemas.microsoft.com/office/drawing/2014/main" id="{A3CEB49E-C69D-4382-828C-958B7BCFE5B2}"/>
                </a:ext>
              </a:extLst>
            </p:cNvPr>
            <p:cNvCxnSpPr>
              <a:cxnSpLocks/>
              <a:stCxn id="119" idx="3"/>
              <a:endCxn id="122" idx="4"/>
            </p:cNvCxnSpPr>
            <p:nvPr/>
          </p:nvCxnSpPr>
          <p:spPr bwMode="auto">
            <a:xfrm>
              <a:off x="10527770" y="2647287"/>
              <a:ext cx="411696" cy="319064"/>
            </a:xfrm>
            <a:prstGeom prst="line">
              <a:avLst/>
            </a:prstGeom>
            <a:pattFill prst="pct50">
              <a:fgClr>
                <a:schemeClr val="hlink"/>
              </a:fgClr>
              <a:bgClr>
                <a:srgbClr val="FFFFFF"/>
              </a:bgClr>
            </a:pattFill>
            <a:ln w="12700" cap="flat" cmpd="sng" algn="ctr">
              <a:solidFill>
                <a:schemeClr val="bg1"/>
              </a:solidFill>
              <a:prstDash val="solid"/>
              <a:round/>
              <a:headEnd type="none" w="med" len="med"/>
              <a:tailEnd type="none" w="med" len="med"/>
            </a:ln>
            <a:effectLst/>
          </p:spPr>
        </p:cxnSp>
        <p:cxnSp>
          <p:nvCxnSpPr>
            <p:cNvPr id="142" name="Straight Connector 141">
              <a:extLst>
                <a:ext uri="{FF2B5EF4-FFF2-40B4-BE49-F238E27FC236}">
                  <a16:creationId xmlns:a16="http://schemas.microsoft.com/office/drawing/2014/main" id="{1268B2E1-4D74-4380-B662-F0115F3A836F}"/>
                </a:ext>
              </a:extLst>
            </p:cNvPr>
            <p:cNvCxnSpPr>
              <a:cxnSpLocks/>
              <a:stCxn id="119" idx="5"/>
              <a:endCxn id="115" idx="2"/>
            </p:cNvCxnSpPr>
            <p:nvPr/>
          </p:nvCxnSpPr>
          <p:spPr bwMode="auto">
            <a:xfrm flipH="1" flipV="1">
              <a:off x="10228633" y="2431894"/>
              <a:ext cx="241215" cy="233090"/>
            </a:xfrm>
            <a:prstGeom prst="line">
              <a:avLst/>
            </a:prstGeom>
            <a:pattFill prst="pct50">
              <a:fgClr>
                <a:schemeClr val="hlink"/>
              </a:fgClr>
              <a:bgClr>
                <a:srgbClr val="FFFFFF"/>
              </a:bgClr>
            </a:pattFill>
            <a:ln w="12700" cap="flat" cmpd="sng" algn="ctr">
              <a:solidFill>
                <a:schemeClr val="bg1"/>
              </a:solidFill>
              <a:prstDash val="solid"/>
              <a:round/>
              <a:headEnd type="none" w="med" len="med"/>
              <a:tailEnd type="none" w="med" len="med"/>
            </a:ln>
            <a:effectLst/>
          </p:spPr>
        </p:cxnSp>
        <p:cxnSp>
          <p:nvCxnSpPr>
            <p:cNvPr id="143" name="Straight Connector 142">
              <a:extLst>
                <a:ext uri="{FF2B5EF4-FFF2-40B4-BE49-F238E27FC236}">
                  <a16:creationId xmlns:a16="http://schemas.microsoft.com/office/drawing/2014/main" id="{7ACE8CDD-67CB-43F4-8D9A-FBC2BFD5FB05}"/>
                </a:ext>
              </a:extLst>
            </p:cNvPr>
            <p:cNvCxnSpPr>
              <a:cxnSpLocks/>
              <a:stCxn id="116" idx="2"/>
              <a:endCxn id="110" idx="0"/>
            </p:cNvCxnSpPr>
            <p:nvPr/>
          </p:nvCxnSpPr>
          <p:spPr bwMode="auto">
            <a:xfrm flipH="1">
              <a:off x="9810581" y="2085672"/>
              <a:ext cx="170949" cy="861506"/>
            </a:xfrm>
            <a:prstGeom prst="line">
              <a:avLst/>
            </a:prstGeom>
            <a:pattFill prst="pct50">
              <a:fgClr>
                <a:schemeClr val="hlink"/>
              </a:fgClr>
              <a:bgClr>
                <a:srgbClr val="FFFFFF"/>
              </a:bgClr>
            </a:pattFill>
            <a:ln w="12700" cap="flat" cmpd="sng" algn="ctr">
              <a:solidFill>
                <a:schemeClr val="bg1"/>
              </a:solidFill>
              <a:prstDash val="solid"/>
              <a:round/>
              <a:headEnd type="none" w="med" len="med"/>
              <a:tailEnd type="none" w="med" len="med"/>
            </a:ln>
            <a:effectLst/>
          </p:spPr>
        </p:cxnSp>
      </p:grpSp>
    </p:spTree>
    <p:extLst>
      <p:ext uri="{BB962C8B-B14F-4D97-AF65-F5344CB8AC3E}">
        <p14:creationId xmlns:p14="http://schemas.microsoft.com/office/powerpoint/2010/main" val="3011781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 name="Group 153">
            <a:extLst>
              <a:ext uri="{FF2B5EF4-FFF2-40B4-BE49-F238E27FC236}">
                <a16:creationId xmlns:a16="http://schemas.microsoft.com/office/drawing/2014/main" id="{D443D210-A648-4B90-AD4B-11993B294956}"/>
              </a:ext>
            </a:extLst>
          </p:cNvPr>
          <p:cNvGrpSpPr/>
          <p:nvPr/>
        </p:nvGrpSpPr>
        <p:grpSpPr>
          <a:xfrm>
            <a:off x="8112839" y="2438400"/>
            <a:ext cx="2343398" cy="3682854"/>
            <a:chOff x="8229600" y="2438400"/>
            <a:chExt cx="2343398" cy="3682854"/>
          </a:xfrm>
        </p:grpSpPr>
        <p:sp>
          <p:nvSpPr>
            <p:cNvPr id="155" name="Cylinder 154">
              <a:extLst>
                <a:ext uri="{FF2B5EF4-FFF2-40B4-BE49-F238E27FC236}">
                  <a16:creationId xmlns:a16="http://schemas.microsoft.com/office/drawing/2014/main" id="{FB63D19C-99A0-48D1-8685-0A8D5A5A76F8}"/>
                </a:ext>
              </a:extLst>
            </p:cNvPr>
            <p:cNvSpPr/>
            <p:nvPr/>
          </p:nvSpPr>
          <p:spPr bwMode="auto">
            <a:xfrm>
              <a:off x="8229600" y="2438400"/>
              <a:ext cx="2343398" cy="3682854"/>
            </a:xfrm>
            <a:prstGeom prst="can">
              <a:avLst/>
            </a:prstGeom>
            <a:solidFill>
              <a:srgbClr val="800000"/>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lvl="0" indent="-234950"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1200" cap="none" spc="0" normalizeH="0" baseline="0" noProof="0" dirty="0" err="1">
                <a:ln>
                  <a:noFill/>
                </a:ln>
                <a:solidFill>
                  <a:srgbClr val="000000"/>
                </a:solidFill>
                <a:effectLst/>
                <a:uLnTx/>
                <a:uFillTx/>
                <a:latin typeface="Arial"/>
                <a:ea typeface="+mn-ea"/>
                <a:cs typeface="+mn-cs"/>
              </a:endParaRPr>
            </a:p>
          </p:txBody>
        </p:sp>
        <p:sp>
          <p:nvSpPr>
            <p:cNvPr id="157" name="TextBox 156">
              <a:extLst>
                <a:ext uri="{FF2B5EF4-FFF2-40B4-BE49-F238E27FC236}">
                  <a16:creationId xmlns:a16="http://schemas.microsoft.com/office/drawing/2014/main" id="{1092C4D6-98A0-48D7-9B22-A9B386FE1B28}"/>
                </a:ext>
              </a:extLst>
            </p:cNvPr>
            <p:cNvSpPr txBox="1"/>
            <p:nvPr/>
          </p:nvSpPr>
          <p:spPr>
            <a:xfrm>
              <a:off x="8404086" y="3096504"/>
              <a:ext cx="194796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DECISION SCIENCES</a:t>
              </a:r>
            </a:p>
          </p:txBody>
        </p:sp>
      </p:grpSp>
      <p:grpSp>
        <p:nvGrpSpPr>
          <p:cNvPr id="158" name="Group 157">
            <a:extLst>
              <a:ext uri="{FF2B5EF4-FFF2-40B4-BE49-F238E27FC236}">
                <a16:creationId xmlns:a16="http://schemas.microsoft.com/office/drawing/2014/main" id="{13A2339F-981A-465B-8616-C8593469F4DA}"/>
              </a:ext>
            </a:extLst>
          </p:cNvPr>
          <p:cNvGrpSpPr/>
          <p:nvPr/>
        </p:nvGrpSpPr>
        <p:grpSpPr>
          <a:xfrm>
            <a:off x="8516134" y="3547380"/>
            <a:ext cx="1536808" cy="2604778"/>
            <a:chOff x="8632895" y="3547380"/>
            <a:chExt cx="1536808" cy="2604778"/>
          </a:xfrm>
          <a:solidFill>
            <a:srgbClr val="006666"/>
          </a:solidFill>
        </p:grpSpPr>
        <p:sp>
          <p:nvSpPr>
            <p:cNvPr id="159" name="Cylinder 158">
              <a:extLst>
                <a:ext uri="{FF2B5EF4-FFF2-40B4-BE49-F238E27FC236}">
                  <a16:creationId xmlns:a16="http://schemas.microsoft.com/office/drawing/2014/main" id="{C1822830-F842-400D-B268-F53F263A6F40}"/>
                </a:ext>
              </a:extLst>
            </p:cNvPr>
            <p:cNvSpPr/>
            <p:nvPr/>
          </p:nvSpPr>
          <p:spPr bwMode="auto">
            <a:xfrm>
              <a:off x="8632895" y="3547380"/>
              <a:ext cx="1536808" cy="2604778"/>
            </a:xfrm>
            <a:prstGeom prst="can">
              <a:avLst/>
            </a:prstGeom>
            <a:grp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lvl="0" indent="-234950"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1200" cap="none" spc="0" normalizeH="0" baseline="0" noProof="0" dirty="0" err="1">
                <a:ln>
                  <a:noFill/>
                </a:ln>
                <a:solidFill>
                  <a:srgbClr val="000000"/>
                </a:solidFill>
                <a:effectLst/>
                <a:uLnTx/>
                <a:uFillTx/>
                <a:latin typeface="Arial"/>
                <a:ea typeface="+mn-ea"/>
                <a:cs typeface="+mn-cs"/>
              </a:endParaRPr>
            </a:p>
          </p:txBody>
        </p:sp>
        <p:sp>
          <p:nvSpPr>
            <p:cNvPr id="160" name="TextBox 159">
              <a:extLst>
                <a:ext uri="{FF2B5EF4-FFF2-40B4-BE49-F238E27FC236}">
                  <a16:creationId xmlns:a16="http://schemas.microsoft.com/office/drawing/2014/main" id="{EABA4B98-9C43-4C7F-8B83-3F68A3F5D0E5}"/>
                </a:ext>
              </a:extLst>
            </p:cNvPr>
            <p:cNvSpPr txBox="1"/>
            <p:nvPr/>
          </p:nvSpPr>
          <p:spPr>
            <a:xfrm>
              <a:off x="8669656" y="3974395"/>
              <a:ext cx="1463285" cy="307777"/>
            </a:xfrm>
            <a:prstGeom prst="rect">
              <a:avLst/>
            </a:prstGeom>
            <a:grp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DATA SCIENCE</a:t>
              </a:r>
            </a:p>
          </p:txBody>
        </p:sp>
      </p:grpSp>
      <p:sp>
        <p:nvSpPr>
          <p:cNvPr id="161" name="TextBox 160">
            <a:extLst>
              <a:ext uri="{FF2B5EF4-FFF2-40B4-BE49-F238E27FC236}">
                <a16:creationId xmlns:a16="http://schemas.microsoft.com/office/drawing/2014/main" id="{7BFE0C8F-DA4F-49ED-8349-9239E9821E8C}"/>
              </a:ext>
            </a:extLst>
          </p:cNvPr>
          <p:cNvSpPr txBox="1"/>
          <p:nvPr/>
        </p:nvSpPr>
        <p:spPr>
          <a:xfrm>
            <a:off x="505776" y="394710"/>
            <a:ext cx="9669041" cy="523220"/>
          </a:xfrm>
          <a:prstGeom prst="rect">
            <a:avLst/>
          </a:prstGeom>
          <a:noFill/>
        </p:spPr>
        <p:txBody>
          <a:bodyPr wrap="square" rtlCol="0" anchor="ctr">
            <a:spAutoFit/>
          </a:bodyPr>
          <a:lstStyle>
            <a:defPPr>
              <a:defRPr lang="en-US"/>
            </a:defPPr>
            <a:lvl1pPr>
              <a:defRPr sz="2400" b="1">
                <a:solidFill>
                  <a:srgbClr val="A5A5A5">
                    <a:lumMod val="50000"/>
                  </a:srgbClr>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25252"/>
                </a:solidFill>
                <a:effectLst/>
                <a:uLnTx/>
                <a:uFillTx/>
                <a:latin typeface="Arial" panose="020B0604020202020204" pitchFamily="34" charset="0"/>
                <a:ea typeface="+mn-ea"/>
                <a:cs typeface="Arial" panose="020B0604020202020204" pitchFamily="34" charset="0"/>
              </a:rPr>
              <a:t>Mu Sigma </a:t>
            </a:r>
            <a:r>
              <a:rPr kumimoji="0" lang="en-US" sz="2400" b="1" i="0" u="none" strike="noStrike" kern="1200" cap="none" spc="0" normalizeH="0" baseline="0" noProof="0" dirty="0">
                <a:ln>
                  <a:noFill/>
                </a:ln>
                <a:solidFill>
                  <a:srgbClr val="A5A5A5">
                    <a:lumMod val="50000"/>
                  </a:srgbClr>
                </a:solidFill>
                <a:effectLst/>
                <a:uLnTx/>
                <a:uFillTx/>
                <a:latin typeface="Arial" panose="020B0604020202020204" pitchFamily="34" charset="0"/>
                <a:ea typeface="+mn-ea"/>
                <a:cs typeface="Arial" panose="020B0604020202020204" pitchFamily="34" charset="0"/>
              </a:rPr>
              <a:t>(</a:t>
            </a:r>
            <a:r>
              <a:rPr kumimoji="0" lang="en-US" sz="2800" b="1" i="0" u="none" strike="noStrike" kern="1200" cap="none" spc="0" normalizeH="0" baseline="0" noProof="0" dirty="0" err="1">
                <a:ln>
                  <a:noFill/>
                </a:ln>
                <a:solidFill>
                  <a:srgbClr val="A5A5A5">
                    <a:lumMod val="50000"/>
                  </a:srgbClr>
                </a:solidFill>
                <a:effectLst/>
                <a:uLnTx/>
                <a:uFillTx/>
                <a:latin typeface="Symbol" pitchFamily="18" charset="2"/>
                <a:ea typeface="ＭＳ Ｐゴシック" pitchFamily="-107" charset="-128"/>
                <a:cs typeface="Arial" panose="020B0604020202020204" pitchFamily="34" charset="0"/>
              </a:rPr>
              <a:t>ms</a:t>
            </a:r>
            <a:r>
              <a:rPr kumimoji="0" lang="en-US" sz="2400" b="1" i="0" u="none" strike="noStrike" kern="1200" cap="none" spc="0" normalizeH="0" baseline="0" noProof="0" dirty="0">
                <a:ln>
                  <a:noFill/>
                </a:ln>
                <a:solidFill>
                  <a:srgbClr val="A5A5A5">
                    <a:lumMod val="50000"/>
                  </a:srgbClr>
                </a:solidFill>
                <a:effectLst/>
                <a:uLnTx/>
                <a:uFillTx/>
                <a:latin typeface="Arial" panose="020B0604020202020204" pitchFamily="34" charset="0"/>
                <a:ea typeface="+mn-ea"/>
                <a:cs typeface="Arial" panose="020B0604020202020204" pitchFamily="34" charset="0"/>
              </a:rPr>
              <a:t>)…</a:t>
            </a:r>
          </a:p>
        </p:txBody>
      </p:sp>
      <p:grpSp>
        <p:nvGrpSpPr>
          <p:cNvPr id="162" name="Group 161">
            <a:extLst>
              <a:ext uri="{FF2B5EF4-FFF2-40B4-BE49-F238E27FC236}">
                <a16:creationId xmlns:a16="http://schemas.microsoft.com/office/drawing/2014/main" id="{BD91C42D-B7B2-424F-B824-2032B0372ED1}"/>
              </a:ext>
            </a:extLst>
          </p:cNvPr>
          <p:cNvGrpSpPr/>
          <p:nvPr/>
        </p:nvGrpSpPr>
        <p:grpSpPr>
          <a:xfrm>
            <a:off x="577166" y="2039645"/>
            <a:ext cx="7015073" cy="530352"/>
            <a:chOff x="577166" y="2039645"/>
            <a:chExt cx="7015073" cy="530352"/>
          </a:xfrm>
        </p:grpSpPr>
        <p:sp>
          <p:nvSpPr>
            <p:cNvPr id="163" name="Rectangle 162">
              <a:extLst>
                <a:ext uri="{FF2B5EF4-FFF2-40B4-BE49-F238E27FC236}">
                  <a16:creationId xmlns:a16="http://schemas.microsoft.com/office/drawing/2014/main" id="{148FAE00-20B1-4FCA-9BBF-65A7AEC3E942}"/>
                </a:ext>
              </a:extLst>
            </p:cNvPr>
            <p:cNvSpPr/>
            <p:nvPr/>
          </p:nvSpPr>
          <p:spPr>
            <a:xfrm>
              <a:off x="1465849" y="2039645"/>
              <a:ext cx="6126390" cy="438912"/>
            </a:xfrm>
            <a:prstGeom prst="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B72C00"/>
                  </a:solidFill>
                  <a:effectLst/>
                  <a:uLnTx/>
                  <a:uFillTx/>
                  <a:latin typeface="Arial" panose="020B0604020202020204" pitchFamily="34" charset="0"/>
                  <a:ea typeface="+mn-ea"/>
                  <a:cs typeface="Arial" panose="020B0604020202020204" pitchFamily="34" charset="0"/>
                </a:rPr>
                <a:t>Largest </a:t>
              </a:r>
              <a:r>
                <a:rPr kumimoji="0" lang="en-US" sz="1400" b="1" i="0" u="none" strike="noStrike" kern="1200" cap="none" spc="0" normalizeH="0" baseline="0" noProof="0" dirty="0">
                  <a:ln>
                    <a:noFill/>
                  </a:ln>
                  <a:solidFill>
                    <a:srgbClr val="525252"/>
                  </a:solidFill>
                  <a:effectLst/>
                  <a:uLnTx/>
                  <a:uFillTx/>
                  <a:latin typeface="Arial" panose="020B0604020202020204" pitchFamily="34" charset="0"/>
                  <a:ea typeface="+mn-ea"/>
                  <a:cs typeface="Arial" panose="020B0604020202020204" pitchFamily="34" charset="0"/>
                </a:rPr>
                <a:t>pure-play Big Data Analytics &amp; Decision Support company</a:t>
              </a:r>
            </a:p>
          </p:txBody>
        </p:sp>
        <p:grpSp>
          <p:nvGrpSpPr>
            <p:cNvPr id="167" name="Group 166">
              <a:extLst>
                <a:ext uri="{FF2B5EF4-FFF2-40B4-BE49-F238E27FC236}">
                  <a16:creationId xmlns:a16="http://schemas.microsoft.com/office/drawing/2014/main" id="{BB017A97-C321-43E5-9FE2-3BCA0112F0C3}"/>
                </a:ext>
              </a:extLst>
            </p:cNvPr>
            <p:cNvGrpSpPr/>
            <p:nvPr/>
          </p:nvGrpSpPr>
          <p:grpSpPr>
            <a:xfrm>
              <a:off x="577166" y="2039645"/>
              <a:ext cx="889268" cy="530352"/>
              <a:chOff x="622760" y="2039644"/>
              <a:chExt cx="889268" cy="494617"/>
            </a:xfrm>
          </p:grpSpPr>
          <p:sp>
            <p:nvSpPr>
              <p:cNvPr id="172" name="Flowchart: Off-page Connector 171">
                <a:extLst>
                  <a:ext uri="{FF2B5EF4-FFF2-40B4-BE49-F238E27FC236}">
                    <a16:creationId xmlns:a16="http://schemas.microsoft.com/office/drawing/2014/main" id="{393CC9C4-B3D6-4812-85E9-EBCD0F11E5BC}"/>
                  </a:ext>
                </a:extLst>
              </p:cNvPr>
              <p:cNvSpPr/>
              <p:nvPr/>
            </p:nvSpPr>
            <p:spPr>
              <a:xfrm>
                <a:off x="622760" y="2039644"/>
                <a:ext cx="889268" cy="494617"/>
              </a:xfrm>
              <a:prstGeom prst="flowChartOffpageConnector">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73" name="Picture 172">
                <a:extLst>
                  <a:ext uri="{FF2B5EF4-FFF2-40B4-BE49-F238E27FC236}">
                    <a16:creationId xmlns:a16="http://schemas.microsoft.com/office/drawing/2014/main" id="{6AD18B50-5383-4CA7-8E3B-128D0B9055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171" y="2128334"/>
                <a:ext cx="246448" cy="295277"/>
              </a:xfrm>
              <a:prstGeom prst="rect">
                <a:avLst/>
              </a:prstGeom>
            </p:spPr>
          </p:pic>
        </p:grpSp>
      </p:grpSp>
      <p:sp>
        <p:nvSpPr>
          <p:cNvPr id="174" name="Isosceles Triangle 173">
            <a:extLst>
              <a:ext uri="{FF2B5EF4-FFF2-40B4-BE49-F238E27FC236}">
                <a16:creationId xmlns:a16="http://schemas.microsoft.com/office/drawing/2014/main" id="{74B25F2B-A699-4473-B351-CCE2F72427D5}"/>
              </a:ext>
            </a:extLst>
          </p:cNvPr>
          <p:cNvSpPr/>
          <p:nvPr/>
        </p:nvSpPr>
        <p:spPr>
          <a:xfrm rot="5400000">
            <a:off x="7320873" y="3922706"/>
            <a:ext cx="1113502" cy="362848"/>
          </a:xfrm>
          <a:prstGeom prst="triangle">
            <a:avLst>
              <a:gd name="adj" fmla="val 50713"/>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182" name="Group 181">
            <a:extLst>
              <a:ext uri="{FF2B5EF4-FFF2-40B4-BE49-F238E27FC236}">
                <a16:creationId xmlns:a16="http://schemas.microsoft.com/office/drawing/2014/main" id="{56A25C40-7804-4FB1-A91A-4EB286D8CF5E}"/>
              </a:ext>
            </a:extLst>
          </p:cNvPr>
          <p:cNvGrpSpPr/>
          <p:nvPr/>
        </p:nvGrpSpPr>
        <p:grpSpPr>
          <a:xfrm>
            <a:off x="577166" y="2671259"/>
            <a:ext cx="7015073" cy="530352"/>
            <a:chOff x="577166" y="2671259"/>
            <a:chExt cx="7015073" cy="530352"/>
          </a:xfrm>
        </p:grpSpPr>
        <p:sp>
          <p:nvSpPr>
            <p:cNvPr id="184" name="Rectangle 183">
              <a:extLst>
                <a:ext uri="{FF2B5EF4-FFF2-40B4-BE49-F238E27FC236}">
                  <a16:creationId xmlns:a16="http://schemas.microsoft.com/office/drawing/2014/main" id="{0587CFF9-C584-45DE-AA40-15D1EBD45C34}"/>
                </a:ext>
              </a:extLst>
            </p:cNvPr>
            <p:cNvSpPr/>
            <p:nvPr/>
          </p:nvSpPr>
          <p:spPr>
            <a:xfrm>
              <a:off x="1465849" y="2671259"/>
              <a:ext cx="6126390" cy="438912"/>
            </a:xfrm>
            <a:prstGeom prst="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234945" marR="0" lvl="0" indent="-234945"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B72C00"/>
                  </a:solidFill>
                  <a:effectLst/>
                  <a:uLnTx/>
                  <a:uFillTx/>
                  <a:latin typeface="Arial" panose="020B0604020202020204" pitchFamily="34" charset="0"/>
                  <a:ea typeface="+mn-ea"/>
                  <a:cs typeface="Arial" panose="020B0604020202020204" pitchFamily="34" charset="0"/>
                </a:rPr>
                <a:t>~140 Fortune 500 </a:t>
              </a:r>
              <a:r>
                <a:rPr kumimoji="0" lang="en-US" sz="1400" b="1" i="0" u="none" strike="noStrike" kern="1200" cap="none" spc="0" normalizeH="0" baseline="0" noProof="0" dirty="0">
                  <a:ln>
                    <a:noFill/>
                  </a:ln>
                  <a:solidFill>
                    <a:srgbClr val="525252"/>
                  </a:solidFill>
                  <a:effectLst/>
                  <a:uLnTx/>
                  <a:uFillTx/>
                  <a:latin typeface="Arial" panose="020B0604020202020204" pitchFamily="34" charset="0"/>
                  <a:ea typeface="+mn-ea"/>
                  <a:cs typeface="Arial" panose="020B0604020202020204" pitchFamily="34" charset="0"/>
                </a:rPr>
                <a:t>clients (many Fortune 100) in US, Europe &amp; Australia</a:t>
              </a:r>
            </a:p>
          </p:txBody>
        </p:sp>
        <p:grpSp>
          <p:nvGrpSpPr>
            <p:cNvPr id="186" name="Group 185">
              <a:extLst>
                <a:ext uri="{FF2B5EF4-FFF2-40B4-BE49-F238E27FC236}">
                  <a16:creationId xmlns:a16="http://schemas.microsoft.com/office/drawing/2014/main" id="{F9C246ED-C9FB-4DD2-951A-BEEBFF114F28}"/>
                </a:ext>
              </a:extLst>
            </p:cNvPr>
            <p:cNvGrpSpPr/>
            <p:nvPr/>
          </p:nvGrpSpPr>
          <p:grpSpPr>
            <a:xfrm>
              <a:off x="577166" y="2671259"/>
              <a:ext cx="889268" cy="530352"/>
              <a:chOff x="603500" y="2652262"/>
              <a:chExt cx="889268" cy="494617"/>
            </a:xfrm>
          </p:grpSpPr>
          <p:sp>
            <p:nvSpPr>
              <p:cNvPr id="195" name="Flowchart: Off-page Connector 194">
                <a:extLst>
                  <a:ext uri="{FF2B5EF4-FFF2-40B4-BE49-F238E27FC236}">
                    <a16:creationId xmlns:a16="http://schemas.microsoft.com/office/drawing/2014/main" id="{8675F361-BE76-457F-B18F-55FF7D1E7D1E}"/>
                  </a:ext>
                </a:extLst>
              </p:cNvPr>
              <p:cNvSpPr/>
              <p:nvPr/>
            </p:nvSpPr>
            <p:spPr>
              <a:xfrm>
                <a:off x="603500" y="2652262"/>
                <a:ext cx="889268" cy="494617"/>
              </a:xfrm>
              <a:prstGeom prst="flowChartOffpageConnector">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200" name="Picture 199">
                <a:extLst>
                  <a:ext uri="{FF2B5EF4-FFF2-40B4-BE49-F238E27FC236}">
                    <a16:creationId xmlns:a16="http://schemas.microsoft.com/office/drawing/2014/main" id="{DE322B57-10F1-4B8B-8204-E26EF8119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925" y="2739320"/>
                <a:ext cx="280652" cy="277764"/>
              </a:xfrm>
              <a:prstGeom prst="rect">
                <a:avLst/>
              </a:prstGeom>
            </p:spPr>
          </p:pic>
        </p:grpSp>
      </p:grpSp>
      <p:grpSp>
        <p:nvGrpSpPr>
          <p:cNvPr id="208" name="Group 207">
            <a:extLst>
              <a:ext uri="{FF2B5EF4-FFF2-40B4-BE49-F238E27FC236}">
                <a16:creationId xmlns:a16="http://schemas.microsoft.com/office/drawing/2014/main" id="{4DEF55A0-DA01-4A29-B8CC-00E12E527404}"/>
              </a:ext>
            </a:extLst>
          </p:cNvPr>
          <p:cNvGrpSpPr/>
          <p:nvPr/>
        </p:nvGrpSpPr>
        <p:grpSpPr>
          <a:xfrm>
            <a:off x="577166" y="5829331"/>
            <a:ext cx="7015073" cy="530352"/>
            <a:chOff x="577166" y="5829331"/>
            <a:chExt cx="7015073" cy="530352"/>
          </a:xfrm>
        </p:grpSpPr>
        <p:sp>
          <p:nvSpPr>
            <p:cNvPr id="213" name="Rectangle 212">
              <a:extLst>
                <a:ext uri="{FF2B5EF4-FFF2-40B4-BE49-F238E27FC236}">
                  <a16:creationId xmlns:a16="http://schemas.microsoft.com/office/drawing/2014/main" id="{1A13E94E-3751-4656-8D7D-7296783B9D44}"/>
                </a:ext>
              </a:extLst>
            </p:cNvPr>
            <p:cNvSpPr/>
            <p:nvPr/>
          </p:nvSpPr>
          <p:spPr>
            <a:xfrm>
              <a:off x="1465849" y="5829331"/>
              <a:ext cx="6126390" cy="438912"/>
            </a:xfrm>
            <a:prstGeom prst="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234945" marR="0" lvl="0" indent="-234945"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25252"/>
                  </a:solidFill>
                  <a:effectLst/>
                  <a:uLnTx/>
                  <a:uFillTx/>
                  <a:latin typeface="Arial" panose="020B0604020202020204" pitchFamily="34" charset="0"/>
                  <a:ea typeface="+mn-ea"/>
                  <a:cs typeface="Arial" panose="020B0604020202020204" pitchFamily="34" charset="0"/>
                </a:rPr>
                <a:t>Featured in </a:t>
              </a:r>
              <a:r>
                <a:rPr kumimoji="0" lang="en-US" sz="1400" b="1" i="0" u="none" strike="noStrike" kern="1200" cap="none" spc="0" normalizeH="0" baseline="0" noProof="0" dirty="0">
                  <a:ln>
                    <a:noFill/>
                  </a:ln>
                  <a:solidFill>
                    <a:srgbClr val="B72C00"/>
                  </a:solidFill>
                  <a:effectLst/>
                  <a:uLnTx/>
                  <a:uFillTx/>
                  <a:latin typeface="Arial" panose="020B0604020202020204" pitchFamily="34" charset="0"/>
                  <a:ea typeface="+mn-ea"/>
                  <a:cs typeface="Arial" panose="020B0604020202020204" pitchFamily="34" charset="0"/>
                </a:rPr>
                <a:t>Forbes’ 40/40, EY and ET Entrepreneur of the Year</a:t>
              </a:r>
            </a:p>
          </p:txBody>
        </p:sp>
        <p:grpSp>
          <p:nvGrpSpPr>
            <p:cNvPr id="221" name="Group 220">
              <a:extLst>
                <a:ext uri="{FF2B5EF4-FFF2-40B4-BE49-F238E27FC236}">
                  <a16:creationId xmlns:a16="http://schemas.microsoft.com/office/drawing/2014/main" id="{1C0752DF-B253-47F7-9FE6-F0CD2B57D68D}"/>
                </a:ext>
              </a:extLst>
            </p:cNvPr>
            <p:cNvGrpSpPr/>
            <p:nvPr/>
          </p:nvGrpSpPr>
          <p:grpSpPr>
            <a:xfrm>
              <a:off x="577166" y="5829331"/>
              <a:ext cx="889268" cy="530352"/>
              <a:chOff x="593617" y="5829331"/>
              <a:chExt cx="889268" cy="494617"/>
            </a:xfrm>
          </p:grpSpPr>
          <p:sp>
            <p:nvSpPr>
              <p:cNvPr id="233" name="Flowchart: Off-page Connector 232">
                <a:extLst>
                  <a:ext uri="{FF2B5EF4-FFF2-40B4-BE49-F238E27FC236}">
                    <a16:creationId xmlns:a16="http://schemas.microsoft.com/office/drawing/2014/main" id="{ED889CCB-B522-4C89-816D-6D6D0622B8DB}"/>
                  </a:ext>
                </a:extLst>
              </p:cNvPr>
              <p:cNvSpPr/>
              <p:nvPr/>
            </p:nvSpPr>
            <p:spPr>
              <a:xfrm>
                <a:off x="593617" y="5829331"/>
                <a:ext cx="889268" cy="494617"/>
              </a:xfrm>
              <a:prstGeom prst="flowChartOffpageConnector">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237" name="Picture 236">
                <a:extLst>
                  <a:ext uri="{FF2B5EF4-FFF2-40B4-BE49-F238E27FC236}">
                    <a16:creationId xmlns:a16="http://schemas.microsoft.com/office/drawing/2014/main" id="{4554A940-8D0D-4BC9-B7E2-E36B73062B0F}"/>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897925" y="5954392"/>
                <a:ext cx="284722" cy="230625"/>
              </a:xfrm>
              <a:prstGeom prst="rect">
                <a:avLst/>
              </a:prstGeom>
            </p:spPr>
          </p:pic>
        </p:grpSp>
      </p:grpSp>
      <p:sp>
        <p:nvSpPr>
          <p:cNvPr id="245" name="Rectangle 244">
            <a:extLst>
              <a:ext uri="{FF2B5EF4-FFF2-40B4-BE49-F238E27FC236}">
                <a16:creationId xmlns:a16="http://schemas.microsoft.com/office/drawing/2014/main" id="{CD13687C-182C-403C-AC37-28EC973A61D3}"/>
              </a:ext>
            </a:extLst>
          </p:cNvPr>
          <p:cNvSpPr/>
          <p:nvPr/>
        </p:nvSpPr>
        <p:spPr>
          <a:xfrm>
            <a:off x="593618" y="1016584"/>
            <a:ext cx="10912583" cy="642009"/>
          </a:xfrm>
          <a:prstGeom prst="rect">
            <a:avLst/>
          </a:prstGeom>
          <a:solidFill>
            <a:srgbClr val="F6FC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US" sz="2100" b="1" i="0" u="none" strike="noStrike" kern="1200" cap="none" spc="0" normalizeH="0" baseline="0" noProof="0" dirty="0">
                <a:ln>
                  <a:noFill/>
                </a:ln>
                <a:solidFill>
                  <a:srgbClr val="525252"/>
                </a:solidFill>
                <a:effectLst/>
                <a:uLnTx/>
                <a:uFillTx/>
                <a:latin typeface="Arial" panose="020B0604020202020204" pitchFamily="34" charset="0"/>
                <a:ea typeface="+mn-ea"/>
                <a:cs typeface="Arial" panose="020B0604020202020204" pitchFamily="34" charset="0"/>
              </a:rPr>
              <a:t>…helps you </a:t>
            </a:r>
            <a:r>
              <a:rPr kumimoji="0" lang="en-US" sz="2100" b="1"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rPr>
              <a:t>build next-gen problem solving capability</a:t>
            </a:r>
          </a:p>
        </p:txBody>
      </p:sp>
      <p:grpSp>
        <p:nvGrpSpPr>
          <p:cNvPr id="247" name="Group 246">
            <a:extLst>
              <a:ext uri="{FF2B5EF4-FFF2-40B4-BE49-F238E27FC236}">
                <a16:creationId xmlns:a16="http://schemas.microsoft.com/office/drawing/2014/main" id="{CCFA24B8-890A-4960-8CC5-BE71C9359D12}"/>
              </a:ext>
            </a:extLst>
          </p:cNvPr>
          <p:cNvGrpSpPr/>
          <p:nvPr/>
        </p:nvGrpSpPr>
        <p:grpSpPr>
          <a:xfrm>
            <a:off x="577166" y="4566101"/>
            <a:ext cx="7015073" cy="530352"/>
            <a:chOff x="577166" y="4566101"/>
            <a:chExt cx="7015073" cy="530352"/>
          </a:xfrm>
        </p:grpSpPr>
        <p:sp>
          <p:nvSpPr>
            <p:cNvPr id="253" name="Rectangle 252">
              <a:extLst>
                <a:ext uri="{FF2B5EF4-FFF2-40B4-BE49-F238E27FC236}">
                  <a16:creationId xmlns:a16="http://schemas.microsoft.com/office/drawing/2014/main" id="{3454B4AD-0FF2-4E50-918B-AFD8E3F58B9C}"/>
                </a:ext>
              </a:extLst>
            </p:cNvPr>
            <p:cNvSpPr/>
            <p:nvPr/>
          </p:nvSpPr>
          <p:spPr>
            <a:xfrm>
              <a:off x="1465849" y="4566101"/>
              <a:ext cx="6126390" cy="438912"/>
            </a:xfrm>
            <a:prstGeom prst="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234945" marR="0" lvl="0" indent="-234945"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25252"/>
                  </a:solidFill>
                  <a:effectLst/>
                  <a:uLnTx/>
                  <a:uFillTx/>
                  <a:latin typeface="Arial" panose="020B0604020202020204" pitchFamily="34" charset="0"/>
                  <a:ea typeface="+mn-ea"/>
                  <a:cs typeface="Arial" panose="020B0604020202020204" pitchFamily="34" charset="0"/>
                </a:rPr>
                <a:t>Supplier of the year at </a:t>
              </a:r>
              <a:r>
                <a:rPr kumimoji="0" lang="en-US" sz="1400" b="1" i="0" u="none" strike="noStrike" kern="1200" cap="none" spc="0" normalizeH="0" baseline="0" noProof="0" dirty="0">
                  <a:ln>
                    <a:noFill/>
                  </a:ln>
                  <a:solidFill>
                    <a:srgbClr val="B72C00"/>
                  </a:solidFill>
                  <a:effectLst/>
                  <a:uLnTx/>
                  <a:uFillTx/>
                  <a:latin typeface="Arial" panose="020B0604020202020204" pitchFamily="34" charset="0"/>
                  <a:ea typeface="+mn-ea"/>
                  <a:cs typeface="Arial" panose="020B0604020202020204" pitchFamily="34" charset="0"/>
                </a:rPr>
                <a:t>Walmart and Microsoft</a:t>
              </a:r>
            </a:p>
          </p:txBody>
        </p:sp>
        <p:grpSp>
          <p:nvGrpSpPr>
            <p:cNvPr id="257" name="Group 256">
              <a:extLst>
                <a:ext uri="{FF2B5EF4-FFF2-40B4-BE49-F238E27FC236}">
                  <a16:creationId xmlns:a16="http://schemas.microsoft.com/office/drawing/2014/main" id="{EE578FB7-4E67-4778-B098-0E9D1655E3EF}"/>
                </a:ext>
              </a:extLst>
            </p:cNvPr>
            <p:cNvGrpSpPr/>
            <p:nvPr/>
          </p:nvGrpSpPr>
          <p:grpSpPr>
            <a:xfrm>
              <a:off x="577166" y="4566101"/>
              <a:ext cx="889268" cy="530352"/>
              <a:chOff x="585734" y="4536505"/>
              <a:chExt cx="889268" cy="494617"/>
            </a:xfrm>
          </p:grpSpPr>
          <p:sp>
            <p:nvSpPr>
              <p:cNvPr id="266" name="Flowchart: Off-page Connector 265">
                <a:extLst>
                  <a:ext uri="{FF2B5EF4-FFF2-40B4-BE49-F238E27FC236}">
                    <a16:creationId xmlns:a16="http://schemas.microsoft.com/office/drawing/2014/main" id="{C65C075B-934B-4A52-96D9-A86AB30E35B1}"/>
                  </a:ext>
                </a:extLst>
              </p:cNvPr>
              <p:cNvSpPr/>
              <p:nvPr/>
            </p:nvSpPr>
            <p:spPr>
              <a:xfrm>
                <a:off x="585734" y="4536505"/>
                <a:ext cx="889268" cy="494617"/>
              </a:xfrm>
              <a:prstGeom prst="flowChartOffpageConnector">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268" name="Picture 267">
                <a:extLst>
                  <a:ext uri="{FF2B5EF4-FFF2-40B4-BE49-F238E27FC236}">
                    <a16:creationId xmlns:a16="http://schemas.microsoft.com/office/drawing/2014/main" id="{487D8D7E-FEEA-4791-AD39-F175AC66A8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9822" y="4579008"/>
                <a:ext cx="380605" cy="350118"/>
              </a:xfrm>
              <a:prstGeom prst="rect">
                <a:avLst/>
              </a:prstGeom>
            </p:spPr>
          </p:pic>
        </p:grpSp>
      </p:grpSp>
      <p:grpSp>
        <p:nvGrpSpPr>
          <p:cNvPr id="274" name="Group 273">
            <a:extLst>
              <a:ext uri="{FF2B5EF4-FFF2-40B4-BE49-F238E27FC236}">
                <a16:creationId xmlns:a16="http://schemas.microsoft.com/office/drawing/2014/main" id="{B17F0434-96B1-4410-B11B-042B6092815B}"/>
              </a:ext>
            </a:extLst>
          </p:cNvPr>
          <p:cNvGrpSpPr/>
          <p:nvPr/>
        </p:nvGrpSpPr>
        <p:grpSpPr>
          <a:xfrm>
            <a:off x="577166" y="5197715"/>
            <a:ext cx="7015073" cy="530352"/>
            <a:chOff x="577166" y="5197715"/>
            <a:chExt cx="7015073" cy="530352"/>
          </a:xfrm>
        </p:grpSpPr>
        <p:sp>
          <p:nvSpPr>
            <p:cNvPr id="277" name="Rectangle 276">
              <a:extLst>
                <a:ext uri="{FF2B5EF4-FFF2-40B4-BE49-F238E27FC236}">
                  <a16:creationId xmlns:a16="http://schemas.microsoft.com/office/drawing/2014/main" id="{679413EE-EA37-4EED-9562-A7976D0B33FF}"/>
                </a:ext>
              </a:extLst>
            </p:cNvPr>
            <p:cNvSpPr/>
            <p:nvPr/>
          </p:nvSpPr>
          <p:spPr>
            <a:xfrm>
              <a:off x="1465849" y="5197715"/>
              <a:ext cx="6126390" cy="438912"/>
            </a:xfrm>
            <a:prstGeom prst="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B72C00"/>
                  </a:solidFill>
                  <a:effectLst/>
                  <a:uLnTx/>
                  <a:uFillTx/>
                  <a:latin typeface="Arial" panose="020B0604020202020204" pitchFamily="34" charset="0"/>
                  <a:ea typeface="+mn-ea"/>
                  <a:cs typeface="Arial" panose="020B0604020202020204" pitchFamily="34" charset="0"/>
                </a:rPr>
                <a:t>Hyper-growth unicorn company </a:t>
              </a:r>
              <a:r>
                <a:rPr kumimoji="0" lang="en-US" sz="1400" b="1" i="0" u="none" strike="noStrike" kern="1200" cap="none" spc="0" normalizeH="0" baseline="0" noProof="0" dirty="0">
                  <a:ln>
                    <a:noFill/>
                  </a:ln>
                  <a:solidFill>
                    <a:srgbClr val="525252"/>
                  </a:solidFill>
                  <a:effectLst/>
                  <a:uLnTx/>
                  <a:uFillTx/>
                  <a:latin typeface="Arial" panose="020B0604020202020204" pitchFamily="34" charset="0"/>
                  <a:ea typeface="+mn-ea"/>
                  <a:cs typeface="Arial" panose="020B0604020202020204" pitchFamily="34" charset="0"/>
                </a:rPr>
                <a:t>funded by world class investors</a:t>
              </a:r>
            </a:p>
          </p:txBody>
        </p:sp>
        <p:grpSp>
          <p:nvGrpSpPr>
            <p:cNvPr id="283" name="Group 282">
              <a:extLst>
                <a:ext uri="{FF2B5EF4-FFF2-40B4-BE49-F238E27FC236}">
                  <a16:creationId xmlns:a16="http://schemas.microsoft.com/office/drawing/2014/main" id="{1E01B2D8-3EF2-4998-8C1C-E954E8C11637}"/>
                </a:ext>
              </a:extLst>
            </p:cNvPr>
            <p:cNvGrpSpPr/>
            <p:nvPr/>
          </p:nvGrpSpPr>
          <p:grpSpPr>
            <a:xfrm>
              <a:off x="577166" y="5197715"/>
              <a:ext cx="889268" cy="530352"/>
              <a:chOff x="577165" y="5155718"/>
              <a:chExt cx="889268" cy="494617"/>
            </a:xfrm>
          </p:grpSpPr>
          <p:sp>
            <p:nvSpPr>
              <p:cNvPr id="292" name="Flowchart: Off-page Connector 291">
                <a:extLst>
                  <a:ext uri="{FF2B5EF4-FFF2-40B4-BE49-F238E27FC236}">
                    <a16:creationId xmlns:a16="http://schemas.microsoft.com/office/drawing/2014/main" id="{505BFCF4-B9F0-40EC-9094-0F8503932998}"/>
                  </a:ext>
                </a:extLst>
              </p:cNvPr>
              <p:cNvSpPr/>
              <p:nvPr/>
            </p:nvSpPr>
            <p:spPr>
              <a:xfrm>
                <a:off x="577165" y="5155718"/>
                <a:ext cx="889268" cy="494617"/>
              </a:xfrm>
              <a:prstGeom prst="flowChartOffpageConnector">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293" name="Picture 292">
                <a:extLst>
                  <a:ext uri="{FF2B5EF4-FFF2-40B4-BE49-F238E27FC236}">
                    <a16:creationId xmlns:a16="http://schemas.microsoft.com/office/drawing/2014/main" id="{E007E7B0-3AA7-4EC6-A00E-DFE354DC19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9375" y="5253112"/>
                <a:ext cx="347784" cy="311179"/>
              </a:xfrm>
              <a:prstGeom prst="rect">
                <a:avLst/>
              </a:prstGeom>
            </p:spPr>
          </p:pic>
        </p:grpSp>
      </p:grpSp>
      <p:pic>
        <p:nvPicPr>
          <p:cNvPr id="295" name="Picture 294">
            <a:extLst>
              <a:ext uri="{FF2B5EF4-FFF2-40B4-BE49-F238E27FC236}">
                <a16:creationId xmlns:a16="http://schemas.microsoft.com/office/drawing/2014/main" id="{21F31E91-C5AE-48E9-948D-D5B376D8DFBC}"/>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0036" t="4237" r="9905" b="38328"/>
          <a:stretch/>
        </p:blipFill>
        <p:spPr>
          <a:xfrm>
            <a:off x="11311957" y="107560"/>
            <a:ext cx="736741" cy="591321"/>
          </a:xfrm>
          <a:prstGeom prst="rect">
            <a:avLst/>
          </a:prstGeom>
        </p:spPr>
      </p:pic>
      <p:grpSp>
        <p:nvGrpSpPr>
          <p:cNvPr id="296" name="Group 295">
            <a:extLst>
              <a:ext uri="{FF2B5EF4-FFF2-40B4-BE49-F238E27FC236}">
                <a16:creationId xmlns:a16="http://schemas.microsoft.com/office/drawing/2014/main" id="{008F3775-B4C0-49FB-86C8-CCA8284B593B}"/>
              </a:ext>
            </a:extLst>
          </p:cNvPr>
          <p:cNvGrpSpPr/>
          <p:nvPr/>
        </p:nvGrpSpPr>
        <p:grpSpPr>
          <a:xfrm>
            <a:off x="577166" y="3934487"/>
            <a:ext cx="7015073" cy="530352"/>
            <a:chOff x="577166" y="3934487"/>
            <a:chExt cx="7015073" cy="530352"/>
          </a:xfrm>
        </p:grpSpPr>
        <p:grpSp>
          <p:nvGrpSpPr>
            <p:cNvPr id="303" name="Group 302">
              <a:extLst>
                <a:ext uri="{FF2B5EF4-FFF2-40B4-BE49-F238E27FC236}">
                  <a16:creationId xmlns:a16="http://schemas.microsoft.com/office/drawing/2014/main" id="{151DCEE6-3A59-4233-B002-7C7348AB233A}"/>
                </a:ext>
              </a:extLst>
            </p:cNvPr>
            <p:cNvGrpSpPr/>
            <p:nvPr/>
          </p:nvGrpSpPr>
          <p:grpSpPr>
            <a:xfrm>
              <a:off x="577166" y="3934487"/>
              <a:ext cx="7015073" cy="530352"/>
              <a:chOff x="577166" y="3934487"/>
              <a:chExt cx="7015073" cy="530352"/>
            </a:xfrm>
          </p:grpSpPr>
          <p:sp>
            <p:nvSpPr>
              <p:cNvPr id="307" name="Rectangle 306">
                <a:extLst>
                  <a:ext uri="{FF2B5EF4-FFF2-40B4-BE49-F238E27FC236}">
                    <a16:creationId xmlns:a16="http://schemas.microsoft.com/office/drawing/2014/main" id="{90A48739-EABB-4E34-8FFD-25EB3A4C5BED}"/>
                  </a:ext>
                </a:extLst>
              </p:cNvPr>
              <p:cNvSpPr/>
              <p:nvPr/>
            </p:nvSpPr>
            <p:spPr>
              <a:xfrm>
                <a:off x="1465849" y="3934487"/>
                <a:ext cx="6126390" cy="438912"/>
              </a:xfrm>
              <a:prstGeom prst="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234945" marR="0" lvl="0" indent="-234945"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25252"/>
                    </a:solidFill>
                    <a:effectLst/>
                    <a:uLnTx/>
                    <a:uFillTx/>
                    <a:latin typeface="Arial" panose="020B0604020202020204" pitchFamily="34" charset="0"/>
                    <a:ea typeface="+mn-ea"/>
                    <a:cs typeface="Arial" panose="020B0604020202020204" pitchFamily="34" charset="0"/>
                  </a:rPr>
                  <a:t>Interactive Ecosystem – </a:t>
                </a:r>
                <a:r>
                  <a:rPr kumimoji="0" lang="en-US" sz="1400" b="1" i="0" u="none" strike="noStrike" kern="1200" cap="none" spc="0" normalizeH="0" baseline="0" noProof="0" dirty="0">
                    <a:ln>
                      <a:noFill/>
                    </a:ln>
                    <a:solidFill>
                      <a:srgbClr val="B72C00"/>
                    </a:solidFill>
                    <a:effectLst/>
                    <a:uLnTx/>
                    <a:uFillTx/>
                    <a:latin typeface="Arial" panose="020B0604020202020204" pitchFamily="34" charset="0"/>
                    <a:ea typeface="+mn-ea"/>
                    <a:cs typeface="Arial" panose="020B0604020202020204" pitchFamily="34" charset="0"/>
                  </a:rPr>
                  <a:t>People, Processes and Platforms</a:t>
                </a:r>
              </a:p>
            </p:txBody>
          </p:sp>
          <p:sp>
            <p:nvSpPr>
              <p:cNvPr id="309" name="Flowchart: Off-page Connector 308">
                <a:extLst>
                  <a:ext uri="{FF2B5EF4-FFF2-40B4-BE49-F238E27FC236}">
                    <a16:creationId xmlns:a16="http://schemas.microsoft.com/office/drawing/2014/main" id="{85F76592-4239-4010-B3FD-DA0E561E427B}"/>
                  </a:ext>
                </a:extLst>
              </p:cNvPr>
              <p:cNvSpPr/>
              <p:nvPr/>
            </p:nvSpPr>
            <p:spPr>
              <a:xfrm>
                <a:off x="577166" y="3934487"/>
                <a:ext cx="889268" cy="530352"/>
              </a:xfrm>
              <a:prstGeom prst="flowChartOffpageConnector">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pic>
          <p:nvPicPr>
            <p:cNvPr id="306" name="Picture 305">
              <a:extLst>
                <a:ext uri="{FF2B5EF4-FFF2-40B4-BE49-F238E27FC236}">
                  <a16:creationId xmlns:a16="http://schemas.microsoft.com/office/drawing/2014/main" id="{46BB2E3D-71DA-49C5-B388-E609F797EC3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5596" y="4001547"/>
              <a:ext cx="358427" cy="358518"/>
            </a:xfrm>
            <a:prstGeom prst="rect">
              <a:avLst/>
            </a:prstGeom>
          </p:spPr>
        </p:pic>
      </p:grpSp>
      <p:grpSp>
        <p:nvGrpSpPr>
          <p:cNvPr id="311" name="Group 310">
            <a:extLst>
              <a:ext uri="{FF2B5EF4-FFF2-40B4-BE49-F238E27FC236}">
                <a16:creationId xmlns:a16="http://schemas.microsoft.com/office/drawing/2014/main" id="{D57F9E72-B3F5-4F4A-B8ED-2061337735CC}"/>
              </a:ext>
            </a:extLst>
          </p:cNvPr>
          <p:cNvGrpSpPr/>
          <p:nvPr/>
        </p:nvGrpSpPr>
        <p:grpSpPr>
          <a:xfrm>
            <a:off x="577166" y="3302873"/>
            <a:ext cx="7015073" cy="530352"/>
            <a:chOff x="577166" y="3302873"/>
            <a:chExt cx="7015073" cy="530352"/>
          </a:xfrm>
        </p:grpSpPr>
        <p:grpSp>
          <p:nvGrpSpPr>
            <p:cNvPr id="312" name="Group 311">
              <a:extLst>
                <a:ext uri="{FF2B5EF4-FFF2-40B4-BE49-F238E27FC236}">
                  <a16:creationId xmlns:a16="http://schemas.microsoft.com/office/drawing/2014/main" id="{31F8F8A0-EE71-4B78-855C-3ECCE3D3DCA6}"/>
                </a:ext>
              </a:extLst>
            </p:cNvPr>
            <p:cNvGrpSpPr/>
            <p:nvPr/>
          </p:nvGrpSpPr>
          <p:grpSpPr>
            <a:xfrm>
              <a:off x="577166" y="3302873"/>
              <a:ext cx="7015073" cy="530352"/>
              <a:chOff x="577166" y="3302873"/>
              <a:chExt cx="7015073" cy="530352"/>
            </a:xfrm>
          </p:grpSpPr>
          <p:sp>
            <p:nvSpPr>
              <p:cNvPr id="314" name="Rectangle 313">
                <a:extLst>
                  <a:ext uri="{FF2B5EF4-FFF2-40B4-BE49-F238E27FC236}">
                    <a16:creationId xmlns:a16="http://schemas.microsoft.com/office/drawing/2014/main" id="{1C6F0546-090A-40A9-BFE8-7F4A45507F20}"/>
                  </a:ext>
                </a:extLst>
              </p:cNvPr>
              <p:cNvSpPr/>
              <p:nvPr/>
            </p:nvSpPr>
            <p:spPr>
              <a:xfrm>
                <a:off x="1465849" y="3302873"/>
                <a:ext cx="6126390" cy="438912"/>
              </a:xfrm>
              <a:prstGeom prst="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25252"/>
                    </a:solidFill>
                    <a:effectLst/>
                    <a:uLnTx/>
                    <a:uFillTx/>
                    <a:latin typeface="Arial" panose="020B0604020202020204" pitchFamily="34" charset="0"/>
                    <a:ea typeface="+mn-ea"/>
                    <a:cs typeface="Arial" panose="020B0604020202020204" pitchFamily="34" charset="0"/>
                  </a:rPr>
                  <a:t>Over</a:t>
                </a:r>
                <a:r>
                  <a:rPr kumimoji="0" lang="en-US" sz="1400" b="0" i="0" u="none" strike="noStrike" kern="1200" cap="none" spc="0" normalizeH="0" baseline="0" noProof="0" dirty="0">
                    <a:ln>
                      <a:noFill/>
                    </a:ln>
                    <a:solidFill>
                      <a:srgbClr val="E2E1C0">
                        <a:lumMod val="50000"/>
                      </a:srgbClr>
                    </a:solidFill>
                    <a:effectLst/>
                    <a:uLnTx/>
                    <a:uFillTx/>
                    <a:latin typeface="Arial" panose="020B0604020202020204" pitchFamily="34" charset="0"/>
                    <a:ea typeface="+mn-ea"/>
                    <a:cs typeface="Arial" panose="020B0604020202020204" pitchFamily="34" charset="0"/>
                  </a:rPr>
                  <a:t> </a:t>
                </a:r>
                <a:r>
                  <a:rPr kumimoji="0" lang="en-US" sz="1400" b="1" i="0" u="none" strike="noStrike" kern="1200" cap="none" spc="0" normalizeH="0" baseline="0" noProof="0" dirty="0">
                    <a:ln>
                      <a:noFill/>
                    </a:ln>
                    <a:solidFill>
                      <a:srgbClr val="B72C00"/>
                    </a:solidFill>
                    <a:effectLst/>
                    <a:uLnTx/>
                    <a:uFillTx/>
                    <a:latin typeface="Arial" panose="020B0604020202020204" pitchFamily="34" charset="0"/>
                    <a:ea typeface="+mn-ea"/>
                    <a:cs typeface="Arial" panose="020B0604020202020204" pitchFamily="34" charset="0"/>
                  </a:rPr>
                  <a:t>3,500 Decision Scientists</a:t>
                </a:r>
              </a:p>
            </p:txBody>
          </p:sp>
          <p:sp>
            <p:nvSpPr>
              <p:cNvPr id="315" name="Flowchart: Off-page Connector 314">
                <a:extLst>
                  <a:ext uri="{FF2B5EF4-FFF2-40B4-BE49-F238E27FC236}">
                    <a16:creationId xmlns:a16="http://schemas.microsoft.com/office/drawing/2014/main" id="{CAA34E5F-8A10-45C7-A1B3-519F8EC009E3}"/>
                  </a:ext>
                </a:extLst>
              </p:cNvPr>
              <p:cNvSpPr/>
              <p:nvPr/>
            </p:nvSpPr>
            <p:spPr>
              <a:xfrm>
                <a:off x="577166" y="3302873"/>
                <a:ext cx="889268" cy="530352"/>
              </a:xfrm>
              <a:prstGeom prst="flowChartOffpageConnector">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pic>
          <p:nvPicPr>
            <p:cNvPr id="313" name="Picture 312">
              <a:extLst>
                <a:ext uri="{FF2B5EF4-FFF2-40B4-BE49-F238E27FC236}">
                  <a16:creationId xmlns:a16="http://schemas.microsoft.com/office/drawing/2014/main" id="{0D1161B9-1C7B-4E91-AE1A-A534157517F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1443" y="3371133"/>
              <a:ext cx="352491" cy="352491"/>
            </a:xfrm>
            <a:prstGeom prst="rect">
              <a:avLst/>
            </a:prstGeom>
          </p:spPr>
        </p:pic>
      </p:grpSp>
      <p:grpSp>
        <p:nvGrpSpPr>
          <p:cNvPr id="316" name="Group 315">
            <a:extLst>
              <a:ext uri="{FF2B5EF4-FFF2-40B4-BE49-F238E27FC236}">
                <a16:creationId xmlns:a16="http://schemas.microsoft.com/office/drawing/2014/main" id="{A6A612A4-8AEE-4A6A-BC9F-7FFFDAD1B2F4}"/>
              </a:ext>
            </a:extLst>
          </p:cNvPr>
          <p:cNvGrpSpPr/>
          <p:nvPr/>
        </p:nvGrpSpPr>
        <p:grpSpPr>
          <a:xfrm>
            <a:off x="8999700" y="6224753"/>
            <a:ext cx="2163795" cy="445134"/>
            <a:chOff x="9095153" y="6235274"/>
            <a:chExt cx="2163795" cy="445134"/>
          </a:xfrm>
        </p:grpSpPr>
        <p:sp>
          <p:nvSpPr>
            <p:cNvPr id="317" name="Arrow: Up 61">
              <a:extLst>
                <a:ext uri="{FF2B5EF4-FFF2-40B4-BE49-F238E27FC236}">
                  <a16:creationId xmlns:a16="http://schemas.microsoft.com/office/drawing/2014/main" id="{BB578790-3CCF-4FA5-8C78-78ECE03A6CB0}"/>
                </a:ext>
              </a:extLst>
            </p:cNvPr>
            <p:cNvSpPr/>
            <p:nvPr/>
          </p:nvSpPr>
          <p:spPr>
            <a:xfrm>
              <a:off x="9095153" y="6235274"/>
              <a:ext cx="565836" cy="379412"/>
            </a:xfrm>
            <a:prstGeom prst="upArrow">
              <a:avLst/>
            </a:prstGeom>
            <a:solidFill>
              <a:schemeClr val="bg1"/>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18" name="TextBox 317">
              <a:extLst>
                <a:ext uri="{FF2B5EF4-FFF2-40B4-BE49-F238E27FC236}">
                  <a16:creationId xmlns:a16="http://schemas.microsoft.com/office/drawing/2014/main" id="{91F6D350-8AAE-44C8-B6A6-EDA89E52299D}"/>
                </a:ext>
              </a:extLst>
            </p:cNvPr>
            <p:cNvSpPr txBox="1"/>
            <p:nvPr/>
          </p:nvSpPr>
          <p:spPr>
            <a:xfrm>
              <a:off x="9628934" y="6372631"/>
              <a:ext cx="1630014"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25252"/>
                  </a:solidFill>
                  <a:effectLst/>
                  <a:uLnTx/>
                  <a:uFillTx/>
                  <a:latin typeface="Segoe UI" panose="020B0502040204020203" pitchFamily="34" charset="0"/>
                  <a:ea typeface="+mn-ea"/>
                  <a:cs typeface="Segoe UI" panose="020B0502040204020203" pitchFamily="34" charset="0"/>
                </a:rPr>
                <a:t>DATA </a:t>
              </a:r>
              <a:r>
                <a:rPr kumimoji="0" lang="en-US" sz="1400" b="0" i="0" u="none" strike="noStrike" kern="1200" cap="none" spc="0" normalizeH="0" baseline="0" noProof="0" dirty="0">
                  <a:ln>
                    <a:noFill/>
                  </a:ln>
                  <a:solidFill>
                    <a:srgbClr val="525252"/>
                  </a:solidFill>
                  <a:effectLst/>
                  <a:uLnTx/>
                  <a:uFillTx/>
                  <a:latin typeface="Segoe UI" panose="020B0502040204020203" pitchFamily="34" charset="0"/>
                  <a:ea typeface="+mn-ea"/>
                  <a:cs typeface="Segoe UI" panose="020B0502040204020203" pitchFamily="34" charset="0"/>
                </a:rPr>
                <a:t>(Crude Oil)</a:t>
              </a:r>
            </a:p>
          </p:txBody>
        </p:sp>
      </p:grpSp>
      <p:sp>
        <p:nvSpPr>
          <p:cNvPr id="319" name="TextBox 318">
            <a:extLst>
              <a:ext uri="{FF2B5EF4-FFF2-40B4-BE49-F238E27FC236}">
                <a16:creationId xmlns:a16="http://schemas.microsoft.com/office/drawing/2014/main" id="{B4A21B06-FFAE-49C1-AA76-36C1D084BF64}"/>
              </a:ext>
            </a:extLst>
          </p:cNvPr>
          <p:cNvSpPr txBox="1"/>
          <p:nvPr/>
        </p:nvSpPr>
        <p:spPr>
          <a:xfrm>
            <a:off x="8251221" y="1944777"/>
            <a:ext cx="3524760"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25252"/>
                </a:solidFill>
                <a:effectLst/>
                <a:uLnTx/>
                <a:uFillTx/>
                <a:latin typeface="Arial" panose="020B0604020202020204" pitchFamily="34" charset="0"/>
                <a:ea typeface="+mn-ea"/>
                <a:cs typeface="Arial" panose="020B0604020202020204" pitchFamily="34" charset="0"/>
              </a:rPr>
              <a:t>DECISION SUPPORT ECOSYSTEMS</a:t>
            </a:r>
          </a:p>
        </p:txBody>
      </p:sp>
      <p:grpSp>
        <p:nvGrpSpPr>
          <p:cNvPr id="320" name="Group 319">
            <a:extLst>
              <a:ext uri="{FF2B5EF4-FFF2-40B4-BE49-F238E27FC236}">
                <a16:creationId xmlns:a16="http://schemas.microsoft.com/office/drawing/2014/main" id="{463990A7-251A-46BD-8284-1FDE030740CF}"/>
              </a:ext>
            </a:extLst>
          </p:cNvPr>
          <p:cNvGrpSpPr/>
          <p:nvPr/>
        </p:nvGrpSpPr>
        <p:grpSpPr>
          <a:xfrm>
            <a:off x="8827338" y="4464839"/>
            <a:ext cx="914400" cy="1700763"/>
            <a:chOff x="8944099" y="4464839"/>
            <a:chExt cx="914400" cy="1700763"/>
          </a:xfrm>
        </p:grpSpPr>
        <p:sp>
          <p:nvSpPr>
            <p:cNvPr id="321" name="Cylinder 320">
              <a:extLst>
                <a:ext uri="{FF2B5EF4-FFF2-40B4-BE49-F238E27FC236}">
                  <a16:creationId xmlns:a16="http://schemas.microsoft.com/office/drawing/2014/main" id="{7EDBAB78-9428-4339-9327-F2FEEC2A21AE}"/>
                </a:ext>
              </a:extLst>
            </p:cNvPr>
            <p:cNvSpPr/>
            <p:nvPr/>
          </p:nvSpPr>
          <p:spPr bwMode="auto">
            <a:xfrm>
              <a:off x="8944099" y="4464839"/>
              <a:ext cx="914400" cy="1700763"/>
            </a:xfrm>
            <a:prstGeom prst="can">
              <a:avLst/>
            </a:prstGeom>
            <a:solidFill>
              <a:srgbClr val="E2E1C0"/>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lvl="0" indent="-234950"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1200" cap="none" spc="0" normalizeH="0" baseline="0" noProof="0" dirty="0" err="1">
                <a:ln>
                  <a:noFill/>
                </a:ln>
                <a:solidFill>
                  <a:srgbClr val="000000"/>
                </a:solidFill>
                <a:effectLst/>
                <a:uLnTx/>
                <a:uFillTx/>
                <a:latin typeface="Arial"/>
                <a:ea typeface="+mn-ea"/>
                <a:cs typeface="+mn-cs"/>
              </a:endParaRPr>
            </a:p>
          </p:txBody>
        </p:sp>
        <p:sp>
          <p:nvSpPr>
            <p:cNvPr id="322" name="TextBox 321">
              <a:extLst>
                <a:ext uri="{FF2B5EF4-FFF2-40B4-BE49-F238E27FC236}">
                  <a16:creationId xmlns:a16="http://schemas.microsoft.com/office/drawing/2014/main" id="{F7AF06F8-433E-497C-8B91-75821BB7FBE2}"/>
                </a:ext>
              </a:extLst>
            </p:cNvPr>
            <p:cNvSpPr txBox="1"/>
            <p:nvPr/>
          </p:nvSpPr>
          <p:spPr>
            <a:xfrm rot="16200000">
              <a:off x="8687016" y="5155561"/>
              <a:ext cx="138211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lumMod val="65000"/>
                      <a:lumOff val="35000"/>
                    </a:srgbClr>
                  </a:solidFill>
                  <a:effectLst/>
                  <a:uLnTx/>
                  <a:uFillTx/>
                  <a:latin typeface="Segoe UI" panose="020B0502040204020203" pitchFamily="34" charset="0"/>
                  <a:ea typeface="+mn-ea"/>
                  <a:cs typeface="Segoe UI" panose="020B0502040204020203" pitchFamily="34" charset="0"/>
                </a:rPr>
                <a:t>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lumMod val="65000"/>
                      <a:lumOff val="35000"/>
                    </a:srgbClr>
                  </a:solidFill>
                  <a:effectLst/>
                  <a:uLnTx/>
                  <a:uFillTx/>
                  <a:latin typeface="Segoe UI" panose="020B0502040204020203" pitchFamily="34" charset="0"/>
                  <a:ea typeface="+mn-ea"/>
                  <a:cs typeface="Segoe UI" panose="020B0502040204020203" pitchFamily="34" charset="0"/>
                </a:rPr>
                <a:t>ENGINEERING</a:t>
              </a:r>
            </a:p>
          </p:txBody>
        </p:sp>
      </p:grpSp>
      <p:grpSp>
        <p:nvGrpSpPr>
          <p:cNvPr id="323" name="Group 322">
            <a:extLst>
              <a:ext uri="{FF2B5EF4-FFF2-40B4-BE49-F238E27FC236}">
                <a16:creationId xmlns:a16="http://schemas.microsoft.com/office/drawing/2014/main" id="{98AD5804-E34F-476B-8578-AC155980C953}"/>
              </a:ext>
            </a:extLst>
          </p:cNvPr>
          <p:cNvGrpSpPr/>
          <p:nvPr/>
        </p:nvGrpSpPr>
        <p:grpSpPr>
          <a:xfrm>
            <a:off x="10435275" y="3276108"/>
            <a:ext cx="1433405" cy="572074"/>
            <a:chOff x="10552036" y="3276108"/>
            <a:chExt cx="1433405" cy="572074"/>
          </a:xfrm>
        </p:grpSpPr>
        <p:sp>
          <p:nvSpPr>
            <p:cNvPr id="324" name="TextBox 323">
              <a:extLst>
                <a:ext uri="{FF2B5EF4-FFF2-40B4-BE49-F238E27FC236}">
                  <a16:creationId xmlns:a16="http://schemas.microsoft.com/office/drawing/2014/main" id="{8FE9CD00-F7B5-483B-BCF5-BC96B8D9A92F}"/>
                </a:ext>
              </a:extLst>
            </p:cNvPr>
            <p:cNvSpPr txBox="1"/>
            <p:nvPr/>
          </p:nvSpPr>
          <p:spPr>
            <a:xfrm>
              <a:off x="10569669" y="3440378"/>
              <a:ext cx="1247457" cy="40780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800000"/>
                  </a:solidFill>
                  <a:effectLst/>
                  <a:uLnTx/>
                  <a:uFillTx/>
                  <a:latin typeface="Segoe UI" panose="020B0502040204020203" pitchFamily="34" charset="0"/>
                  <a:ea typeface="+mn-ea"/>
                  <a:cs typeface="Segoe UI" panose="020B0502040204020203" pitchFamily="34" charset="0"/>
                </a:rPr>
                <a:t>= </a:t>
              </a:r>
              <a:r>
                <a:rPr kumimoji="0" lang="en-US" sz="1000" b="1" i="0" u="none" strike="noStrike" kern="1200" cap="none" spc="0" normalizeH="0" baseline="0" noProof="0" dirty="0">
                  <a:ln>
                    <a:noFill/>
                  </a:ln>
                  <a:solidFill>
                    <a:srgbClr val="800000"/>
                  </a:solidFill>
                  <a:effectLst/>
                  <a:uLnTx/>
                  <a:uFillTx/>
                  <a:latin typeface="Segoe UI" panose="020B0502040204020203" pitchFamily="34" charset="0"/>
                  <a:ea typeface="+mn-ea"/>
                  <a:cs typeface="Segoe UI" panose="020B0502040204020203" pitchFamily="34" charset="0"/>
                </a:rPr>
                <a:t>DATA SCIENCE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800000"/>
                  </a:solidFill>
                  <a:effectLst/>
                  <a:uLnTx/>
                  <a:uFillTx/>
                  <a:latin typeface="Segoe UI" panose="020B0502040204020203" pitchFamily="34" charset="0"/>
                  <a:ea typeface="+mn-ea"/>
                  <a:cs typeface="Segoe UI" panose="020B0502040204020203" pitchFamily="34" charset="0"/>
                </a:rPr>
                <a:t>+CONTEXT</a:t>
              </a:r>
            </a:p>
          </p:txBody>
        </p:sp>
        <p:sp>
          <p:nvSpPr>
            <p:cNvPr id="325" name="TextBox 324">
              <a:extLst>
                <a:ext uri="{FF2B5EF4-FFF2-40B4-BE49-F238E27FC236}">
                  <a16:creationId xmlns:a16="http://schemas.microsoft.com/office/drawing/2014/main" id="{2443057B-B7FC-4460-817B-203ED6847391}"/>
                </a:ext>
              </a:extLst>
            </p:cNvPr>
            <p:cNvSpPr txBox="1"/>
            <p:nvPr/>
          </p:nvSpPr>
          <p:spPr>
            <a:xfrm>
              <a:off x="10552036" y="3276108"/>
              <a:ext cx="1433405"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800000"/>
                  </a:solidFill>
                  <a:effectLst/>
                  <a:uLnTx/>
                  <a:uFillTx/>
                  <a:latin typeface="Segoe UI" panose="020B0502040204020203" pitchFamily="34" charset="0"/>
                  <a:ea typeface="+mn-ea"/>
                  <a:cs typeface="Segoe UI" panose="020B0502040204020203" pitchFamily="34" charset="0"/>
                </a:rPr>
                <a:t>DECISION SCIENCES</a:t>
              </a:r>
            </a:p>
          </p:txBody>
        </p:sp>
      </p:grpSp>
      <p:grpSp>
        <p:nvGrpSpPr>
          <p:cNvPr id="326" name="Group 325">
            <a:extLst>
              <a:ext uri="{FF2B5EF4-FFF2-40B4-BE49-F238E27FC236}">
                <a16:creationId xmlns:a16="http://schemas.microsoft.com/office/drawing/2014/main" id="{641D7804-1F67-464E-A398-A99E130DDEF8}"/>
              </a:ext>
            </a:extLst>
          </p:cNvPr>
          <p:cNvGrpSpPr/>
          <p:nvPr/>
        </p:nvGrpSpPr>
        <p:grpSpPr>
          <a:xfrm>
            <a:off x="10481185" y="4166152"/>
            <a:ext cx="1590500" cy="576781"/>
            <a:chOff x="10597946" y="4166152"/>
            <a:chExt cx="1590500" cy="576781"/>
          </a:xfrm>
        </p:grpSpPr>
        <p:sp>
          <p:nvSpPr>
            <p:cNvPr id="327" name="TextBox 326">
              <a:extLst>
                <a:ext uri="{FF2B5EF4-FFF2-40B4-BE49-F238E27FC236}">
                  <a16:creationId xmlns:a16="http://schemas.microsoft.com/office/drawing/2014/main" id="{A3259565-6145-47BF-B873-6DAA6F9AD603}"/>
                </a:ext>
              </a:extLst>
            </p:cNvPr>
            <p:cNvSpPr txBox="1"/>
            <p:nvPr/>
          </p:nvSpPr>
          <p:spPr>
            <a:xfrm>
              <a:off x="10597946" y="4335129"/>
              <a:ext cx="1590500" cy="40780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6666"/>
                  </a:solidFill>
                  <a:effectLst/>
                  <a:uLnTx/>
                  <a:uFillTx/>
                  <a:latin typeface="Segoe UI" panose="020B0502040204020203" pitchFamily="34" charset="0"/>
                  <a:ea typeface="+mn-ea"/>
                  <a:cs typeface="Segoe UI" panose="020B0502040204020203" pitchFamily="34" charset="0"/>
                </a:rPr>
                <a:t>=</a:t>
              </a:r>
              <a:r>
                <a:rPr kumimoji="0" lang="en-US" sz="1000" b="1" i="0" u="none" strike="noStrike" kern="1200" cap="none" spc="0" normalizeH="0" baseline="0" noProof="0" dirty="0">
                  <a:ln>
                    <a:noFill/>
                  </a:ln>
                  <a:solidFill>
                    <a:srgbClr val="006666"/>
                  </a:solidFill>
                  <a:effectLst/>
                  <a:uLnTx/>
                  <a:uFillTx/>
                  <a:latin typeface="Segoe UI" panose="020B0502040204020203" pitchFamily="34" charset="0"/>
                  <a:ea typeface="+mn-ea"/>
                  <a:cs typeface="Segoe UI" panose="020B0502040204020203" pitchFamily="34" charset="0"/>
                </a:rPr>
                <a:t> DATA ENGINEERING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6666"/>
                  </a:solidFill>
                  <a:effectLst/>
                  <a:uLnTx/>
                  <a:uFillTx/>
                  <a:latin typeface="Segoe UI" panose="020B0502040204020203" pitchFamily="34" charset="0"/>
                  <a:ea typeface="+mn-ea"/>
                  <a:cs typeface="Segoe UI" panose="020B0502040204020203" pitchFamily="34" charset="0"/>
                </a:rPr>
                <a:t>+APPLIED MATH</a:t>
              </a:r>
            </a:p>
          </p:txBody>
        </p:sp>
        <p:sp>
          <p:nvSpPr>
            <p:cNvPr id="328" name="TextBox 327">
              <a:extLst>
                <a:ext uri="{FF2B5EF4-FFF2-40B4-BE49-F238E27FC236}">
                  <a16:creationId xmlns:a16="http://schemas.microsoft.com/office/drawing/2014/main" id="{E9A13B31-A4C3-4ED9-B685-CF636463D285}"/>
                </a:ext>
              </a:extLst>
            </p:cNvPr>
            <p:cNvSpPr txBox="1"/>
            <p:nvPr/>
          </p:nvSpPr>
          <p:spPr>
            <a:xfrm>
              <a:off x="10597946" y="4166152"/>
              <a:ext cx="1080745"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6666"/>
                  </a:solidFill>
                  <a:effectLst/>
                  <a:uLnTx/>
                  <a:uFillTx/>
                  <a:latin typeface="Segoe UI" panose="020B0502040204020203" pitchFamily="34" charset="0"/>
                  <a:ea typeface="+mn-ea"/>
                  <a:cs typeface="Segoe UI" panose="020B0502040204020203" pitchFamily="34" charset="0"/>
                </a:rPr>
                <a:t>DATA SCIENCE</a:t>
              </a:r>
            </a:p>
          </p:txBody>
        </p:sp>
      </p:grpSp>
      <p:grpSp>
        <p:nvGrpSpPr>
          <p:cNvPr id="329" name="Group 328">
            <a:extLst>
              <a:ext uri="{FF2B5EF4-FFF2-40B4-BE49-F238E27FC236}">
                <a16:creationId xmlns:a16="http://schemas.microsoft.com/office/drawing/2014/main" id="{F53E77BF-1549-4362-BD38-3239DF854DE7}"/>
              </a:ext>
            </a:extLst>
          </p:cNvPr>
          <p:cNvGrpSpPr/>
          <p:nvPr/>
        </p:nvGrpSpPr>
        <p:grpSpPr>
          <a:xfrm>
            <a:off x="10445117" y="5068999"/>
            <a:ext cx="1425390" cy="576429"/>
            <a:chOff x="10561878" y="5068999"/>
            <a:chExt cx="1425390" cy="576429"/>
          </a:xfrm>
        </p:grpSpPr>
        <p:sp>
          <p:nvSpPr>
            <p:cNvPr id="330" name="TextBox 329">
              <a:extLst>
                <a:ext uri="{FF2B5EF4-FFF2-40B4-BE49-F238E27FC236}">
                  <a16:creationId xmlns:a16="http://schemas.microsoft.com/office/drawing/2014/main" id="{5D9E7510-1188-4360-A09C-3D950E9C8B60}"/>
                </a:ext>
              </a:extLst>
            </p:cNvPr>
            <p:cNvSpPr txBox="1"/>
            <p:nvPr/>
          </p:nvSpPr>
          <p:spPr>
            <a:xfrm>
              <a:off x="10573099" y="5237624"/>
              <a:ext cx="1130438" cy="40780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lumMod val="65000"/>
                      <a:lumOff val="35000"/>
                    </a:srgbClr>
                  </a:solidFill>
                  <a:effectLst/>
                  <a:uLnTx/>
                  <a:uFillTx/>
                  <a:latin typeface="Segoe UI" panose="020B0502040204020203" pitchFamily="34" charset="0"/>
                  <a:ea typeface="+mn-ea"/>
                  <a:cs typeface="Segoe UI" panose="020B0502040204020203" pitchFamily="34" charset="0"/>
                </a:rPr>
                <a:t>=</a:t>
              </a:r>
              <a:r>
                <a:rPr kumimoji="0" lang="en-US" sz="1000" b="1" i="0" u="none" strike="noStrike" kern="1200" cap="none" spc="0" normalizeH="0" baseline="0" noProof="0" dirty="0">
                  <a:ln>
                    <a:noFill/>
                  </a:ln>
                  <a:solidFill>
                    <a:srgbClr val="000000">
                      <a:lumMod val="65000"/>
                      <a:lumOff val="35000"/>
                    </a:srgbClr>
                  </a:solidFill>
                  <a:effectLst/>
                  <a:uLnTx/>
                  <a:uFillTx/>
                  <a:latin typeface="Segoe UI" panose="020B0502040204020203" pitchFamily="34" charset="0"/>
                  <a:ea typeface="+mn-ea"/>
                  <a:cs typeface="Segoe UI" panose="020B0502040204020203" pitchFamily="34" charset="0"/>
                </a:rPr>
                <a:t> DATA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lumMod val="65000"/>
                      <a:lumOff val="35000"/>
                    </a:srgbClr>
                  </a:solidFill>
                  <a:effectLst/>
                  <a:uLnTx/>
                  <a:uFillTx/>
                  <a:latin typeface="Segoe UI" panose="020B0502040204020203" pitchFamily="34" charset="0"/>
                  <a:ea typeface="+mn-ea"/>
                  <a:cs typeface="Segoe UI" panose="020B0502040204020203" pitchFamily="34" charset="0"/>
                </a:rPr>
                <a:t>+TECHNOLOGY</a:t>
              </a:r>
            </a:p>
          </p:txBody>
        </p:sp>
        <p:sp>
          <p:nvSpPr>
            <p:cNvPr id="331" name="TextBox 330">
              <a:extLst>
                <a:ext uri="{FF2B5EF4-FFF2-40B4-BE49-F238E27FC236}">
                  <a16:creationId xmlns:a16="http://schemas.microsoft.com/office/drawing/2014/main" id="{4C87B38F-D339-4962-BD5D-6AAD97422139}"/>
                </a:ext>
              </a:extLst>
            </p:cNvPr>
            <p:cNvSpPr txBox="1"/>
            <p:nvPr/>
          </p:nvSpPr>
          <p:spPr>
            <a:xfrm>
              <a:off x="10561878" y="5068999"/>
              <a:ext cx="1425390"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lumMod val="65000"/>
                      <a:lumOff val="35000"/>
                    </a:srgbClr>
                  </a:solidFill>
                  <a:effectLst/>
                  <a:uLnTx/>
                  <a:uFillTx/>
                  <a:latin typeface="Segoe UI" panose="020B0502040204020203" pitchFamily="34" charset="0"/>
                  <a:ea typeface="+mn-ea"/>
                  <a:cs typeface="Segoe UI" panose="020B0502040204020203" pitchFamily="34" charset="0"/>
                </a:rPr>
                <a:t>DATA ENGINEERING</a:t>
              </a:r>
            </a:p>
          </p:txBody>
        </p:sp>
      </p:grpSp>
    </p:spTree>
    <p:extLst>
      <p:ext uri="{BB962C8B-B14F-4D97-AF65-F5344CB8AC3E}">
        <p14:creationId xmlns:p14="http://schemas.microsoft.com/office/powerpoint/2010/main" val="1794860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62"/>
                                        </p:tgtEl>
                                        <p:attrNameLst>
                                          <p:attrName>style.visibility</p:attrName>
                                        </p:attrNameLst>
                                      </p:cBhvr>
                                      <p:to>
                                        <p:strVal val="visible"/>
                                      </p:to>
                                    </p:set>
                                    <p:anim calcmode="lin" valueType="num">
                                      <p:cBhvr additive="base">
                                        <p:cTn id="7" dur="1000" fill="hold"/>
                                        <p:tgtEl>
                                          <p:spTgt spid="162"/>
                                        </p:tgtEl>
                                        <p:attrNameLst>
                                          <p:attrName>ppt_x</p:attrName>
                                        </p:attrNameLst>
                                      </p:cBhvr>
                                      <p:tavLst>
                                        <p:tav tm="0">
                                          <p:val>
                                            <p:strVal val="0-#ppt_w/2"/>
                                          </p:val>
                                        </p:tav>
                                        <p:tav tm="100000">
                                          <p:val>
                                            <p:strVal val="#ppt_x"/>
                                          </p:val>
                                        </p:tav>
                                      </p:tavLst>
                                    </p:anim>
                                    <p:anim calcmode="lin" valueType="num">
                                      <p:cBhvr additive="base">
                                        <p:cTn id="8" dur="1000" fill="hold"/>
                                        <p:tgtEl>
                                          <p:spTgt spid="16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8" fill="hold" nodeType="afterEffect">
                                  <p:stCondLst>
                                    <p:cond delay="0"/>
                                  </p:stCondLst>
                                  <p:childTnLst>
                                    <p:set>
                                      <p:cBhvr>
                                        <p:cTn id="11" dur="1" fill="hold">
                                          <p:stCondLst>
                                            <p:cond delay="0"/>
                                          </p:stCondLst>
                                        </p:cTn>
                                        <p:tgtEl>
                                          <p:spTgt spid="182"/>
                                        </p:tgtEl>
                                        <p:attrNameLst>
                                          <p:attrName>style.visibility</p:attrName>
                                        </p:attrNameLst>
                                      </p:cBhvr>
                                      <p:to>
                                        <p:strVal val="visible"/>
                                      </p:to>
                                    </p:set>
                                    <p:anim calcmode="lin" valueType="num">
                                      <p:cBhvr additive="base">
                                        <p:cTn id="12" dur="1000" fill="hold"/>
                                        <p:tgtEl>
                                          <p:spTgt spid="182"/>
                                        </p:tgtEl>
                                        <p:attrNameLst>
                                          <p:attrName>ppt_x</p:attrName>
                                        </p:attrNameLst>
                                      </p:cBhvr>
                                      <p:tavLst>
                                        <p:tav tm="0">
                                          <p:val>
                                            <p:strVal val="0-#ppt_w/2"/>
                                          </p:val>
                                        </p:tav>
                                        <p:tav tm="100000">
                                          <p:val>
                                            <p:strVal val="#ppt_x"/>
                                          </p:val>
                                        </p:tav>
                                      </p:tavLst>
                                    </p:anim>
                                    <p:anim calcmode="lin" valueType="num">
                                      <p:cBhvr additive="base">
                                        <p:cTn id="13" dur="1000" fill="hold"/>
                                        <p:tgtEl>
                                          <p:spTgt spid="182"/>
                                        </p:tgtEl>
                                        <p:attrNameLst>
                                          <p:attrName>ppt_y</p:attrName>
                                        </p:attrNameLst>
                                      </p:cBhvr>
                                      <p:tavLst>
                                        <p:tav tm="0">
                                          <p:val>
                                            <p:strVal val="#ppt_y"/>
                                          </p:val>
                                        </p:tav>
                                        <p:tav tm="100000">
                                          <p:val>
                                            <p:strVal val="#ppt_y"/>
                                          </p:val>
                                        </p:tav>
                                      </p:tavLst>
                                    </p:anim>
                                  </p:childTnLst>
                                </p:cTn>
                              </p:par>
                            </p:childTnLst>
                          </p:cTn>
                        </p:par>
                        <p:par>
                          <p:cTn id="14" fill="hold">
                            <p:stCondLst>
                              <p:cond delay="2000"/>
                            </p:stCondLst>
                            <p:childTnLst>
                              <p:par>
                                <p:cTn id="15" presetID="2" presetClass="entr" presetSubtype="8" fill="hold" nodeType="afterEffect">
                                  <p:stCondLst>
                                    <p:cond delay="0"/>
                                  </p:stCondLst>
                                  <p:childTnLst>
                                    <p:set>
                                      <p:cBhvr>
                                        <p:cTn id="16" dur="1" fill="hold">
                                          <p:stCondLst>
                                            <p:cond delay="0"/>
                                          </p:stCondLst>
                                        </p:cTn>
                                        <p:tgtEl>
                                          <p:spTgt spid="311"/>
                                        </p:tgtEl>
                                        <p:attrNameLst>
                                          <p:attrName>style.visibility</p:attrName>
                                        </p:attrNameLst>
                                      </p:cBhvr>
                                      <p:to>
                                        <p:strVal val="visible"/>
                                      </p:to>
                                    </p:set>
                                    <p:anim calcmode="lin" valueType="num">
                                      <p:cBhvr additive="base">
                                        <p:cTn id="17" dur="1000" fill="hold"/>
                                        <p:tgtEl>
                                          <p:spTgt spid="311"/>
                                        </p:tgtEl>
                                        <p:attrNameLst>
                                          <p:attrName>ppt_x</p:attrName>
                                        </p:attrNameLst>
                                      </p:cBhvr>
                                      <p:tavLst>
                                        <p:tav tm="0">
                                          <p:val>
                                            <p:strVal val="0-#ppt_w/2"/>
                                          </p:val>
                                        </p:tav>
                                        <p:tav tm="100000">
                                          <p:val>
                                            <p:strVal val="#ppt_x"/>
                                          </p:val>
                                        </p:tav>
                                      </p:tavLst>
                                    </p:anim>
                                    <p:anim calcmode="lin" valueType="num">
                                      <p:cBhvr additive="base">
                                        <p:cTn id="18" dur="1000" fill="hold"/>
                                        <p:tgtEl>
                                          <p:spTgt spid="311"/>
                                        </p:tgtEl>
                                        <p:attrNameLst>
                                          <p:attrName>ppt_y</p:attrName>
                                        </p:attrNameLst>
                                      </p:cBhvr>
                                      <p:tavLst>
                                        <p:tav tm="0">
                                          <p:val>
                                            <p:strVal val="#ppt_y"/>
                                          </p:val>
                                        </p:tav>
                                        <p:tav tm="100000">
                                          <p:val>
                                            <p:strVal val="#ppt_y"/>
                                          </p:val>
                                        </p:tav>
                                      </p:tavLst>
                                    </p:anim>
                                  </p:childTnLst>
                                </p:cTn>
                              </p:par>
                            </p:childTnLst>
                          </p:cTn>
                        </p:par>
                        <p:par>
                          <p:cTn id="19" fill="hold">
                            <p:stCondLst>
                              <p:cond delay="3000"/>
                            </p:stCondLst>
                            <p:childTnLst>
                              <p:par>
                                <p:cTn id="20" presetID="2" presetClass="entr" presetSubtype="8" fill="hold" nodeType="afterEffect">
                                  <p:stCondLst>
                                    <p:cond delay="0"/>
                                  </p:stCondLst>
                                  <p:childTnLst>
                                    <p:set>
                                      <p:cBhvr>
                                        <p:cTn id="21" dur="1" fill="hold">
                                          <p:stCondLst>
                                            <p:cond delay="0"/>
                                          </p:stCondLst>
                                        </p:cTn>
                                        <p:tgtEl>
                                          <p:spTgt spid="296"/>
                                        </p:tgtEl>
                                        <p:attrNameLst>
                                          <p:attrName>style.visibility</p:attrName>
                                        </p:attrNameLst>
                                      </p:cBhvr>
                                      <p:to>
                                        <p:strVal val="visible"/>
                                      </p:to>
                                    </p:set>
                                    <p:anim calcmode="lin" valueType="num">
                                      <p:cBhvr additive="base">
                                        <p:cTn id="22" dur="1000" fill="hold"/>
                                        <p:tgtEl>
                                          <p:spTgt spid="296"/>
                                        </p:tgtEl>
                                        <p:attrNameLst>
                                          <p:attrName>ppt_x</p:attrName>
                                        </p:attrNameLst>
                                      </p:cBhvr>
                                      <p:tavLst>
                                        <p:tav tm="0">
                                          <p:val>
                                            <p:strVal val="0-#ppt_w/2"/>
                                          </p:val>
                                        </p:tav>
                                        <p:tav tm="100000">
                                          <p:val>
                                            <p:strVal val="#ppt_x"/>
                                          </p:val>
                                        </p:tav>
                                      </p:tavLst>
                                    </p:anim>
                                    <p:anim calcmode="lin" valueType="num">
                                      <p:cBhvr additive="base">
                                        <p:cTn id="23" dur="1000" fill="hold"/>
                                        <p:tgtEl>
                                          <p:spTgt spid="296"/>
                                        </p:tgtEl>
                                        <p:attrNameLst>
                                          <p:attrName>ppt_y</p:attrName>
                                        </p:attrNameLst>
                                      </p:cBhvr>
                                      <p:tavLst>
                                        <p:tav tm="0">
                                          <p:val>
                                            <p:strVal val="#ppt_y"/>
                                          </p:val>
                                        </p:tav>
                                        <p:tav tm="100000">
                                          <p:val>
                                            <p:strVal val="#ppt_y"/>
                                          </p:val>
                                        </p:tav>
                                      </p:tavLst>
                                    </p:anim>
                                  </p:childTnLst>
                                </p:cTn>
                              </p:par>
                            </p:childTnLst>
                          </p:cTn>
                        </p:par>
                        <p:par>
                          <p:cTn id="24" fill="hold">
                            <p:stCondLst>
                              <p:cond delay="4000"/>
                            </p:stCondLst>
                            <p:childTnLst>
                              <p:par>
                                <p:cTn id="25" presetID="2" presetClass="entr" presetSubtype="8" fill="hold" nodeType="afterEffect">
                                  <p:stCondLst>
                                    <p:cond delay="0"/>
                                  </p:stCondLst>
                                  <p:childTnLst>
                                    <p:set>
                                      <p:cBhvr>
                                        <p:cTn id="26" dur="1" fill="hold">
                                          <p:stCondLst>
                                            <p:cond delay="0"/>
                                          </p:stCondLst>
                                        </p:cTn>
                                        <p:tgtEl>
                                          <p:spTgt spid="247"/>
                                        </p:tgtEl>
                                        <p:attrNameLst>
                                          <p:attrName>style.visibility</p:attrName>
                                        </p:attrNameLst>
                                      </p:cBhvr>
                                      <p:to>
                                        <p:strVal val="visible"/>
                                      </p:to>
                                    </p:set>
                                    <p:anim calcmode="lin" valueType="num">
                                      <p:cBhvr additive="base">
                                        <p:cTn id="27" dur="1000" fill="hold"/>
                                        <p:tgtEl>
                                          <p:spTgt spid="247"/>
                                        </p:tgtEl>
                                        <p:attrNameLst>
                                          <p:attrName>ppt_x</p:attrName>
                                        </p:attrNameLst>
                                      </p:cBhvr>
                                      <p:tavLst>
                                        <p:tav tm="0">
                                          <p:val>
                                            <p:strVal val="0-#ppt_w/2"/>
                                          </p:val>
                                        </p:tav>
                                        <p:tav tm="100000">
                                          <p:val>
                                            <p:strVal val="#ppt_x"/>
                                          </p:val>
                                        </p:tav>
                                      </p:tavLst>
                                    </p:anim>
                                    <p:anim calcmode="lin" valueType="num">
                                      <p:cBhvr additive="base">
                                        <p:cTn id="28" dur="1000" fill="hold"/>
                                        <p:tgtEl>
                                          <p:spTgt spid="247"/>
                                        </p:tgtEl>
                                        <p:attrNameLst>
                                          <p:attrName>ppt_y</p:attrName>
                                        </p:attrNameLst>
                                      </p:cBhvr>
                                      <p:tavLst>
                                        <p:tav tm="0">
                                          <p:val>
                                            <p:strVal val="#ppt_y"/>
                                          </p:val>
                                        </p:tav>
                                        <p:tav tm="100000">
                                          <p:val>
                                            <p:strVal val="#ppt_y"/>
                                          </p:val>
                                        </p:tav>
                                      </p:tavLst>
                                    </p:anim>
                                  </p:childTnLst>
                                </p:cTn>
                              </p:par>
                            </p:childTnLst>
                          </p:cTn>
                        </p:par>
                        <p:par>
                          <p:cTn id="29" fill="hold">
                            <p:stCondLst>
                              <p:cond delay="5000"/>
                            </p:stCondLst>
                            <p:childTnLst>
                              <p:par>
                                <p:cTn id="30" presetID="2" presetClass="entr" presetSubtype="8" fill="hold" nodeType="afterEffect">
                                  <p:stCondLst>
                                    <p:cond delay="0"/>
                                  </p:stCondLst>
                                  <p:childTnLst>
                                    <p:set>
                                      <p:cBhvr>
                                        <p:cTn id="31" dur="1" fill="hold">
                                          <p:stCondLst>
                                            <p:cond delay="0"/>
                                          </p:stCondLst>
                                        </p:cTn>
                                        <p:tgtEl>
                                          <p:spTgt spid="274"/>
                                        </p:tgtEl>
                                        <p:attrNameLst>
                                          <p:attrName>style.visibility</p:attrName>
                                        </p:attrNameLst>
                                      </p:cBhvr>
                                      <p:to>
                                        <p:strVal val="visible"/>
                                      </p:to>
                                    </p:set>
                                    <p:anim calcmode="lin" valueType="num">
                                      <p:cBhvr additive="base">
                                        <p:cTn id="32" dur="1000" fill="hold"/>
                                        <p:tgtEl>
                                          <p:spTgt spid="274"/>
                                        </p:tgtEl>
                                        <p:attrNameLst>
                                          <p:attrName>ppt_x</p:attrName>
                                        </p:attrNameLst>
                                      </p:cBhvr>
                                      <p:tavLst>
                                        <p:tav tm="0">
                                          <p:val>
                                            <p:strVal val="0-#ppt_w/2"/>
                                          </p:val>
                                        </p:tav>
                                        <p:tav tm="100000">
                                          <p:val>
                                            <p:strVal val="#ppt_x"/>
                                          </p:val>
                                        </p:tav>
                                      </p:tavLst>
                                    </p:anim>
                                    <p:anim calcmode="lin" valueType="num">
                                      <p:cBhvr additive="base">
                                        <p:cTn id="33" dur="1000" fill="hold"/>
                                        <p:tgtEl>
                                          <p:spTgt spid="274"/>
                                        </p:tgtEl>
                                        <p:attrNameLst>
                                          <p:attrName>ppt_y</p:attrName>
                                        </p:attrNameLst>
                                      </p:cBhvr>
                                      <p:tavLst>
                                        <p:tav tm="0">
                                          <p:val>
                                            <p:strVal val="#ppt_y"/>
                                          </p:val>
                                        </p:tav>
                                        <p:tav tm="100000">
                                          <p:val>
                                            <p:strVal val="#ppt_y"/>
                                          </p:val>
                                        </p:tav>
                                      </p:tavLst>
                                    </p:anim>
                                  </p:childTnLst>
                                </p:cTn>
                              </p:par>
                            </p:childTnLst>
                          </p:cTn>
                        </p:par>
                        <p:par>
                          <p:cTn id="34" fill="hold">
                            <p:stCondLst>
                              <p:cond delay="6000"/>
                            </p:stCondLst>
                            <p:childTnLst>
                              <p:par>
                                <p:cTn id="35" presetID="2" presetClass="entr" presetSubtype="8" fill="hold" nodeType="afterEffect">
                                  <p:stCondLst>
                                    <p:cond delay="0"/>
                                  </p:stCondLst>
                                  <p:childTnLst>
                                    <p:set>
                                      <p:cBhvr>
                                        <p:cTn id="36" dur="1" fill="hold">
                                          <p:stCondLst>
                                            <p:cond delay="0"/>
                                          </p:stCondLst>
                                        </p:cTn>
                                        <p:tgtEl>
                                          <p:spTgt spid="208"/>
                                        </p:tgtEl>
                                        <p:attrNameLst>
                                          <p:attrName>style.visibility</p:attrName>
                                        </p:attrNameLst>
                                      </p:cBhvr>
                                      <p:to>
                                        <p:strVal val="visible"/>
                                      </p:to>
                                    </p:set>
                                    <p:anim calcmode="lin" valueType="num">
                                      <p:cBhvr additive="base">
                                        <p:cTn id="37" dur="1000" fill="hold"/>
                                        <p:tgtEl>
                                          <p:spTgt spid="208"/>
                                        </p:tgtEl>
                                        <p:attrNameLst>
                                          <p:attrName>ppt_x</p:attrName>
                                        </p:attrNameLst>
                                      </p:cBhvr>
                                      <p:tavLst>
                                        <p:tav tm="0">
                                          <p:val>
                                            <p:strVal val="0-#ppt_w/2"/>
                                          </p:val>
                                        </p:tav>
                                        <p:tav tm="100000">
                                          <p:val>
                                            <p:strVal val="#ppt_x"/>
                                          </p:val>
                                        </p:tav>
                                      </p:tavLst>
                                    </p:anim>
                                    <p:anim calcmode="lin" valueType="num">
                                      <p:cBhvr additive="base">
                                        <p:cTn id="38" dur="1000" fill="hold"/>
                                        <p:tgtEl>
                                          <p:spTgt spid="208"/>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16"/>
                                        </p:tgtEl>
                                        <p:attrNameLst>
                                          <p:attrName>style.visibility</p:attrName>
                                        </p:attrNameLst>
                                      </p:cBhvr>
                                      <p:to>
                                        <p:strVal val="visible"/>
                                      </p:to>
                                    </p:set>
                                    <p:animEffect transition="in" filter="fade">
                                      <p:cBhvr>
                                        <p:cTn id="47" dur="500"/>
                                        <p:tgtEl>
                                          <p:spTgt spid="31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20"/>
                                        </p:tgtEl>
                                        <p:attrNameLst>
                                          <p:attrName>style.visibility</p:attrName>
                                        </p:attrNameLst>
                                      </p:cBhvr>
                                      <p:to>
                                        <p:strVal val="visible"/>
                                      </p:to>
                                    </p:set>
                                    <p:animEffect transition="in" filter="wipe(down)">
                                      <p:cBhvr>
                                        <p:cTn id="52" dur="500"/>
                                        <p:tgtEl>
                                          <p:spTgt spid="320"/>
                                        </p:tgtEl>
                                      </p:cBhvr>
                                    </p:animEffect>
                                  </p:childTnLst>
                                </p:cTn>
                              </p:par>
                              <p:par>
                                <p:cTn id="53" presetID="10" presetClass="entr" presetSubtype="0" fill="hold" nodeType="withEffect">
                                  <p:stCondLst>
                                    <p:cond delay="0"/>
                                  </p:stCondLst>
                                  <p:childTnLst>
                                    <p:set>
                                      <p:cBhvr>
                                        <p:cTn id="54" dur="1" fill="hold">
                                          <p:stCondLst>
                                            <p:cond delay="0"/>
                                          </p:stCondLst>
                                        </p:cTn>
                                        <p:tgtEl>
                                          <p:spTgt spid="329"/>
                                        </p:tgtEl>
                                        <p:attrNameLst>
                                          <p:attrName>style.visibility</p:attrName>
                                        </p:attrNameLst>
                                      </p:cBhvr>
                                      <p:to>
                                        <p:strVal val="visible"/>
                                      </p:to>
                                    </p:set>
                                    <p:animEffect transition="in" filter="fade">
                                      <p:cBhvr>
                                        <p:cTn id="55" dur="500"/>
                                        <p:tgtEl>
                                          <p:spTgt spid="329"/>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158"/>
                                        </p:tgtEl>
                                        <p:attrNameLst>
                                          <p:attrName>style.visibility</p:attrName>
                                        </p:attrNameLst>
                                      </p:cBhvr>
                                      <p:to>
                                        <p:strVal val="visible"/>
                                      </p:to>
                                    </p:set>
                                    <p:animEffect transition="in" filter="wipe(down)">
                                      <p:cBhvr>
                                        <p:cTn id="60" dur="500"/>
                                        <p:tgtEl>
                                          <p:spTgt spid="158"/>
                                        </p:tgtEl>
                                      </p:cBhvr>
                                    </p:animEffect>
                                  </p:childTnLst>
                                </p:cTn>
                              </p:par>
                              <p:par>
                                <p:cTn id="61" presetID="10" presetClass="entr" presetSubtype="0" fill="hold" nodeType="withEffect">
                                  <p:stCondLst>
                                    <p:cond delay="0"/>
                                  </p:stCondLst>
                                  <p:childTnLst>
                                    <p:set>
                                      <p:cBhvr>
                                        <p:cTn id="62" dur="1" fill="hold">
                                          <p:stCondLst>
                                            <p:cond delay="0"/>
                                          </p:stCondLst>
                                        </p:cTn>
                                        <p:tgtEl>
                                          <p:spTgt spid="326"/>
                                        </p:tgtEl>
                                        <p:attrNameLst>
                                          <p:attrName>style.visibility</p:attrName>
                                        </p:attrNameLst>
                                      </p:cBhvr>
                                      <p:to>
                                        <p:strVal val="visible"/>
                                      </p:to>
                                    </p:set>
                                    <p:animEffect transition="in" filter="fade">
                                      <p:cBhvr>
                                        <p:cTn id="63" dur="500"/>
                                        <p:tgtEl>
                                          <p:spTgt spid="326"/>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154"/>
                                        </p:tgtEl>
                                        <p:attrNameLst>
                                          <p:attrName>style.visibility</p:attrName>
                                        </p:attrNameLst>
                                      </p:cBhvr>
                                      <p:to>
                                        <p:strVal val="visible"/>
                                      </p:to>
                                    </p:set>
                                    <p:animEffect transition="in" filter="wipe(down)">
                                      <p:cBhvr>
                                        <p:cTn id="68" dur="500"/>
                                        <p:tgtEl>
                                          <p:spTgt spid="154"/>
                                        </p:tgtEl>
                                      </p:cBhvr>
                                    </p:animEffect>
                                  </p:childTnLst>
                                </p:cTn>
                              </p:par>
                              <p:par>
                                <p:cTn id="69" presetID="10" presetClass="entr" presetSubtype="0" fill="hold" nodeType="withEffect">
                                  <p:stCondLst>
                                    <p:cond delay="0"/>
                                  </p:stCondLst>
                                  <p:childTnLst>
                                    <p:set>
                                      <p:cBhvr>
                                        <p:cTn id="70" dur="1" fill="hold">
                                          <p:stCondLst>
                                            <p:cond delay="0"/>
                                          </p:stCondLst>
                                        </p:cTn>
                                        <p:tgtEl>
                                          <p:spTgt spid="323"/>
                                        </p:tgtEl>
                                        <p:attrNameLst>
                                          <p:attrName>style.visibility</p:attrName>
                                        </p:attrNameLst>
                                      </p:cBhvr>
                                      <p:to>
                                        <p:strVal val="visible"/>
                                      </p:to>
                                    </p:set>
                                    <p:animEffect transition="in" filter="fade">
                                      <p:cBhvr>
                                        <p:cTn id="71" dur="500"/>
                                        <p:tgtEl>
                                          <p:spTgt spid="323"/>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19"/>
                                        </p:tgtEl>
                                        <p:attrNameLst>
                                          <p:attrName>style.visibility</p:attrName>
                                        </p:attrNameLst>
                                      </p:cBhvr>
                                      <p:to>
                                        <p:strVal val="visible"/>
                                      </p:to>
                                    </p:set>
                                    <p:animEffect transition="in" filter="fade">
                                      <p:cBhvr>
                                        <p:cTn id="74" dur="500"/>
                                        <p:tgtEl>
                                          <p:spTgt spid="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animBg="1"/>
      <p:bldP spid="31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Oval 120">
            <a:extLst>
              <a:ext uri="{FF2B5EF4-FFF2-40B4-BE49-F238E27FC236}">
                <a16:creationId xmlns:a16="http://schemas.microsoft.com/office/drawing/2014/main" id="{F5701117-42A2-4A7E-8627-39473957B208}"/>
              </a:ext>
            </a:extLst>
          </p:cNvPr>
          <p:cNvSpPr/>
          <p:nvPr/>
        </p:nvSpPr>
        <p:spPr>
          <a:xfrm>
            <a:off x="8132110" y="2386152"/>
            <a:ext cx="3960000" cy="3901313"/>
          </a:xfrm>
          <a:prstGeom prst="ellipse">
            <a:avLst/>
          </a:prstGeom>
          <a:solidFill>
            <a:srgbClr val="00B050">
              <a:alpha val="5000"/>
            </a:srgbClr>
          </a:solidFill>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6414549B-C224-4304-AB94-AEDAA72013C4}"/>
              </a:ext>
            </a:extLst>
          </p:cNvPr>
          <p:cNvSpPr/>
          <p:nvPr/>
        </p:nvSpPr>
        <p:spPr>
          <a:xfrm>
            <a:off x="101504" y="1688398"/>
            <a:ext cx="4139290" cy="4097652"/>
          </a:xfrm>
          <a:prstGeom prst="ellipse">
            <a:avLst/>
          </a:prstGeom>
          <a:solidFill>
            <a:schemeClr val="accent2">
              <a:lumMod val="60000"/>
              <a:lumOff val="40000"/>
              <a:alpha val="4000"/>
            </a:schemeClr>
          </a:solidFill>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0" name="Oval 119">
            <a:extLst>
              <a:ext uri="{FF2B5EF4-FFF2-40B4-BE49-F238E27FC236}">
                <a16:creationId xmlns:a16="http://schemas.microsoft.com/office/drawing/2014/main" id="{A71CC0CC-90D6-4F53-B589-640452867597}"/>
              </a:ext>
            </a:extLst>
          </p:cNvPr>
          <p:cNvSpPr/>
          <p:nvPr/>
        </p:nvSpPr>
        <p:spPr>
          <a:xfrm>
            <a:off x="4381588" y="1026653"/>
            <a:ext cx="4030936" cy="3799193"/>
          </a:xfrm>
          <a:prstGeom prst="ellipse">
            <a:avLst/>
          </a:prstGeom>
          <a:solidFill>
            <a:srgbClr val="17375E">
              <a:alpha val="2000"/>
            </a:srgbClr>
          </a:solidFill>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D0637C0D-272A-465D-B47D-7E21FE7FC4AB}"/>
              </a:ext>
            </a:extLst>
          </p:cNvPr>
          <p:cNvSpPr>
            <a:spLocks noGrp="1"/>
          </p:cNvSpPr>
          <p:nvPr>
            <p:ph type="title"/>
          </p:nvPr>
        </p:nvSpPr>
        <p:spPr>
          <a:xfrm>
            <a:off x="858520" y="365125"/>
            <a:ext cx="11435080" cy="547345"/>
          </a:xfrm>
        </p:spPr>
        <p:txBody>
          <a:bodyPr anchor="t">
            <a:noAutofit/>
          </a:bodyPr>
          <a:lstStyle/>
          <a:p>
            <a:r>
              <a:rPr lang="en-US" sz="2400" dirty="0"/>
              <a:t>We can approach problem solving holistically by understanding latent connections that exist between problems</a:t>
            </a:r>
            <a:endParaRPr lang="en-US" sz="2400" kern="0" dirty="0"/>
          </a:p>
        </p:txBody>
      </p:sp>
      <p:sp>
        <p:nvSpPr>
          <p:cNvPr id="7" name="TextBox 6">
            <a:extLst>
              <a:ext uri="{FF2B5EF4-FFF2-40B4-BE49-F238E27FC236}">
                <a16:creationId xmlns:a16="http://schemas.microsoft.com/office/drawing/2014/main" id="{95CDA34D-88E0-466C-9646-FA56DEEAE874}"/>
              </a:ext>
            </a:extLst>
          </p:cNvPr>
          <p:cNvSpPr txBox="1"/>
          <p:nvPr/>
        </p:nvSpPr>
        <p:spPr>
          <a:xfrm>
            <a:off x="347061" y="4104790"/>
            <a:ext cx="1189139" cy="23813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a:ln>
                  <a:noFill/>
                </a:ln>
                <a:solidFill>
                  <a:prstClr val="black"/>
                </a:solidFill>
                <a:effectLst/>
                <a:uLnTx/>
                <a:uFillTx/>
                <a:latin typeface="Lao UI" panose="020B0502040204020203" pitchFamily="34" charset="0"/>
                <a:ea typeface="+mn-ea"/>
                <a:cs typeface="Lao UI" panose="020B0502040204020203" pitchFamily="34" charset="0"/>
              </a:rPr>
              <a:t>Sentiment Analysis</a:t>
            </a:r>
            <a:r>
              <a:rPr kumimoji="0" lang="en-US" sz="900" i="0" u="none" strike="noStrike" kern="1200" cap="none" spc="0" normalizeH="0" noProof="0">
                <a:ln>
                  <a:noFill/>
                </a:ln>
                <a:solidFill>
                  <a:prstClr val="black"/>
                </a:solidFill>
                <a:effectLst/>
                <a:uLnTx/>
                <a:uFillTx/>
                <a:latin typeface="Lao UI" panose="020B0502040204020203" pitchFamily="34" charset="0"/>
                <a:ea typeface="+mn-ea"/>
                <a:cs typeface="Lao UI" panose="020B0502040204020203" pitchFamily="34" charset="0"/>
              </a:rPr>
              <a:t> </a:t>
            </a:r>
            <a:endParaRPr kumimoji="0" lang="en-US" sz="900" i="0" u="none" strike="noStrike" kern="1200" cap="none" spc="0" normalizeH="0" baseline="0" noProof="0">
              <a:ln>
                <a:noFill/>
              </a:ln>
              <a:solidFill>
                <a:prstClr val="black"/>
              </a:solidFill>
              <a:effectLst/>
              <a:uLnTx/>
              <a:uFillTx/>
              <a:latin typeface="Lao UI" panose="020B0502040204020203" pitchFamily="34" charset="0"/>
              <a:ea typeface="+mn-ea"/>
              <a:cs typeface="Lao UI" panose="020B0502040204020203" pitchFamily="34" charset="0"/>
            </a:endParaRPr>
          </a:p>
        </p:txBody>
      </p:sp>
      <p:sp>
        <p:nvSpPr>
          <p:cNvPr id="9" name="Oval 8">
            <a:extLst>
              <a:ext uri="{FF2B5EF4-FFF2-40B4-BE49-F238E27FC236}">
                <a16:creationId xmlns:a16="http://schemas.microsoft.com/office/drawing/2014/main" id="{F15CC868-98F0-4362-9613-955384D6DBE0}"/>
              </a:ext>
            </a:extLst>
          </p:cNvPr>
          <p:cNvSpPr>
            <a:spLocks noChangeAspect="1"/>
          </p:cNvSpPr>
          <p:nvPr/>
        </p:nvSpPr>
        <p:spPr>
          <a:xfrm>
            <a:off x="9608479" y="4224969"/>
            <a:ext cx="460315" cy="481100"/>
          </a:xfrm>
          <a:prstGeom prst="ellipse">
            <a:avLst/>
          </a:prstGeom>
          <a:solidFill>
            <a:srgbClr val="1F497D">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Lao UI" panose="020B0502040204020203" pitchFamily="34" charset="0"/>
              <a:ea typeface="+mn-ea"/>
              <a:cs typeface="Lao UI" panose="020B0502040204020203" pitchFamily="34" charset="0"/>
            </a:endParaRPr>
          </a:p>
        </p:txBody>
      </p:sp>
      <p:sp>
        <p:nvSpPr>
          <p:cNvPr id="10" name="Oval 9">
            <a:extLst>
              <a:ext uri="{FF2B5EF4-FFF2-40B4-BE49-F238E27FC236}">
                <a16:creationId xmlns:a16="http://schemas.microsoft.com/office/drawing/2014/main" id="{3181A76C-A5FF-4738-BDA5-B12D16EBFC23}"/>
              </a:ext>
            </a:extLst>
          </p:cNvPr>
          <p:cNvSpPr>
            <a:spLocks noChangeAspect="1"/>
          </p:cNvSpPr>
          <p:nvPr/>
        </p:nvSpPr>
        <p:spPr>
          <a:xfrm rot="13025948">
            <a:off x="1734167" y="3083169"/>
            <a:ext cx="460314" cy="481100"/>
          </a:xfrm>
          <a:prstGeom prst="ellipse">
            <a:avLst/>
          </a:prstGeom>
          <a:solidFill>
            <a:srgbClr val="006666"/>
          </a:solidFill>
          <a:ln w="25400" cap="flat" cmpd="sng" algn="ctr">
            <a:solidFill>
              <a:srgbClr val="006666"/>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Lao UI" panose="020B0502040204020203" pitchFamily="34" charset="0"/>
              <a:ea typeface="+mn-ea"/>
              <a:cs typeface="Lao UI" panose="020B0502040204020203" pitchFamily="34" charset="0"/>
            </a:endParaRPr>
          </a:p>
        </p:txBody>
      </p:sp>
      <p:sp>
        <p:nvSpPr>
          <p:cNvPr id="11" name="Oval 10">
            <a:extLst>
              <a:ext uri="{FF2B5EF4-FFF2-40B4-BE49-F238E27FC236}">
                <a16:creationId xmlns:a16="http://schemas.microsoft.com/office/drawing/2014/main" id="{C8144B29-8945-4DF5-B97D-E3B369D12BC7}"/>
              </a:ext>
            </a:extLst>
          </p:cNvPr>
          <p:cNvSpPr>
            <a:spLocks noChangeAspect="1"/>
          </p:cNvSpPr>
          <p:nvPr/>
        </p:nvSpPr>
        <p:spPr>
          <a:xfrm>
            <a:off x="6188859" y="2451214"/>
            <a:ext cx="460314" cy="481100"/>
          </a:xfrm>
          <a:prstGeom prst="ellipse">
            <a:avLst/>
          </a:prstGeom>
          <a:solidFill>
            <a:srgbClr val="8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Lao UI" panose="020B0502040204020203" pitchFamily="34" charset="0"/>
              <a:ea typeface="+mn-ea"/>
              <a:cs typeface="Lao UI" panose="020B0502040204020203" pitchFamily="34" charset="0"/>
            </a:endParaRPr>
          </a:p>
        </p:txBody>
      </p:sp>
      <p:sp>
        <p:nvSpPr>
          <p:cNvPr id="12" name="TextBox 11">
            <a:extLst>
              <a:ext uri="{FF2B5EF4-FFF2-40B4-BE49-F238E27FC236}">
                <a16:creationId xmlns:a16="http://schemas.microsoft.com/office/drawing/2014/main" id="{76A2EADC-3040-4C00-868C-D7B1AB575031}"/>
              </a:ext>
            </a:extLst>
          </p:cNvPr>
          <p:cNvSpPr txBox="1"/>
          <p:nvPr/>
        </p:nvSpPr>
        <p:spPr>
          <a:xfrm>
            <a:off x="10105221" y="4009788"/>
            <a:ext cx="124676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92D050"/>
                </a:solidFill>
                <a:effectLst/>
                <a:uLnTx/>
                <a:uFillTx/>
                <a:latin typeface="Lao UI" panose="020B0502040204020203" pitchFamily="34" charset="0"/>
                <a:ea typeface="+mn-ea"/>
                <a:cs typeface="Lao UI" panose="020B0502040204020203" pitchFamily="34" charset="0"/>
              </a:rPr>
              <a:t>Revenue Growth Management</a:t>
            </a:r>
            <a:r>
              <a:rPr kumimoji="0" lang="en-US" sz="1200" b="1" i="0" u="none" strike="noStrike" kern="1200" cap="none" spc="0" normalizeH="0" noProof="0" dirty="0">
                <a:ln>
                  <a:noFill/>
                </a:ln>
                <a:solidFill>
                  <a:srgbClr val="92D050"/>
                </a:solidFill>
                <a:effectLst/>
                <a:uLnTx/>
                <a:uFillTx/>
                <a:latin typeface="Lao UI" panose="020B0502040204020203" pitchFamily="34" charset="0"/>
                <a:ea typeface="+mn-ea"/>
                <a:cs typeface="Lao UI" panose="020B0502040204020203" pitchFamily="34" charset="0"/>
              </a:rPr>
              <a:t> </a:t>
            </a:r>
            <a:endParaRPr kumimoji="0" lang="en-US" sz="1200" b="1" i="0" u="none" strike="noStrike" kern="1200" cap="none" spc="0" normalizeH="0" baseline="0" noProof="0" dirty="0">
              <a:ln>
                <a:noFill/>
              </a:ln>
              <a:solidFill>
                <a:srgbClr val="92D050"/>
              </a:solidFill>
              <a:effectLst/>
              <a:uLnTx/>
              <a:uFillTx/>
              <a:latin typeface="Lao UI" panose="020B0502040204020203" pitchFamily="34" charset="0"/>
              <a:ea typeface="+mn-ea"/>
              <a:cs typeface="Lao UI" panose="020B0502040204020203" pitchFamily="34" charset="0"/>
            </a:endParaRPr>
          </a:p>
        </p:txBody>
      </p:sp>
      <p:sp>
        <p:nvSpPr>
          <p:cNvPr id="13" name="TextBox 12">
            <a:extLst>
              <a:ext uri="{FF2B5EF4-FFF2-40B4-BE49-F238E27FC236}">
                <a16:creationId xmlns:a16="http://schemas.microsoft.com/office/drawing/2014/main" id="{0727CE66-9824-42BE-A1BD-550E329563AA}"/>
              </a:ext>
            </a:extLst>
          </p:cNvPr>
          <p:cNvSpPr txBox="1"/>
          <p:nvPr/>
        </p:nvSpPr>
        <p:spPr>
          <a:xfrm>
            <a:off x="6527069" y="2394716"/>
            <a:ext cx="1018549" cy="47627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lumMod val="75000"/>
                    <a:lumOff val="25000"/>
                  </a:schemeClr>
                </a:solidFill>
                <a:effectLst/>
                <a:uLnTx/>
                <a:uFillTx/>
                <a:latin typeface="Lao UI" panose="020B0502040204020203" pitchFamily="34" charset="0"/>
                <a:ea typeface="+mn-ea"/>
                <a:cs typeface="Lao UI" panose="020B0502040204020203" pitchFamily="34" charset="0"/>
              </a:rPr>
              <a:t>Consumer Analytics</a:t>
            </a:r>
            <a:r>
              <a:rPr kumimoji="0" lang="en-US" sz="1200" b="1" i="0" u="none" strike="noStrike" kern="1200" cap="none" spc="0" normalizeH="0" noProof="0" dirty="0">
                <a:ln>
                  <a:noFill/>
                </a:ln>
                <a:solidFill>
                  <a:schemeClr val="tx1">
                    <a:lumMod val="75000"/>
                    <a:lumOff val="25000"/>
                  </a:schemeClr>
                </a:solidFill>
                <a:effectLst/>
                <a:uLnTx/>
                <a:uFillTx/>
                <a:latin typeface="Lao UI" panose="020B0502040204020203" pitchFamily="34" charset="0"/>
                <a:ea typeface="+mn-ea"/>
                <a:cs typeface="Lao UI" panose="020B0502040204020203" pitchFamily="34" charset="0"/>
              </a:rPr>
              <a:t> </a:t>
            </a:r>
            <a:endParaRPr kumimoji="0" lang="en-US" sz="1200" b="1" i="0" u="none" strike="noStrike" kern="1200" cap="none" spc="0" normalizeH="0" baseline="0" noProof="0" dirty="0">
              <a:ln>
                <a:noFill/>
              </a:ln>
              <a:solidFill>
                <a:schemeClr val="tx1">
                  <a:lumMod val="75000"/>
                  <a:lumOff val="25000"/>
                </a:schemeClr>
              </a:solidFill>
              <a:effectLst/>
              <a:uLnTx/>
              <a:uFillTx/>
              <a:latin typeface="Lao UI" panose="020B0502040204020203" pitchFamily="34" charset="0"/>
              <a:ea typeface="+mn-ea"/>
              <a:cs typeface="Lao UI" panose="020B0502040204020203" pitchFamily="34" charset="0"/>
            </a:endParaRPr>
          </a:p>
        </p:txBody>
      </p:sp>
      <p:sp>
        <p:nvSpPr>
          <p:cNvPr id="15" name="Oval 14">
            <a:extLst>
              <a:ext uri="{FF2B5EF4-FFF2-40B4-BE49-F238E27FC236}">
                <a16:creationId xmlns:a16="http://schemas.microsoft.com/office/drawing/2014/main" id="{BABAE675-1529-486D-AD20-F61135C85D0D}"/>
              </a:ext>
            </a:extLst>
          </p:cNvPr>
          <p:cNvSpPr>
            <a:spLocks noChangeAspect="1"/>
          </p:cNvSpPr>
          <p:nvPr/>
        </p:nvSpPr>
        <p:spPr>
          <a:xfrm>
            <a:off x="4871312" y="1698896"/>
            <a:ext cx="257879" cy="269524"/>
          </a:xfrm>
          <a:prstGeom prst="ellipse">
            <a:avLst/>
          </a:prstGeom>
          <a:solidFill>
            <a:srgbClr val="8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Lao UI" panose="020B0502040204020203" pitchFamily="34" charset="0"/>
              <a:ea typeface="+mn-ea"/>
              <a:cs typeface="Lao UI" panose="020B0502040204020203" pitchFamily="34" charset="0"/>
            </a:endParaRPr>
          </a:p>
        </p:txBody>
      </p:sp>
      <p:sp>
        <p:nvSpPr>
          <p:cNvPr id="16" name="Oval 15">
            <a:extLst>
              <a:ext uri="{FF2B5EF4-FFF2-40B4-BE49-F238E27FC236}">
                <a16:creationId xmlns:a16="http://schemas.microsoft.com/office/drawing/2014/main" id="{F8DED40A-1C20-4A31-A263-628474D052A4}"/>
              </a:ext>
            </a:extLst>
          </p:cNvPr>
          <p:cNvSpPr>
            <a:spLocks noChangeAspect="1"/>
          </p:cNvSpPr>
          <p:nvPr/>
        </p:nvSpPr>
        <p:spPr>
          <a:xfrm>
            <a:off x="6212765" y="1616243"/>
            <a:ext cx="257879" cy="269524"/>
          </a:xfrm>
          <a:prstGeom prst="ellipse">
            <a:avLst/>
          </a:prstGeom>
          <a:solidFill>
            <a:srgbClr val="8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Lao UI" panose="020B0502040204020203" pitchFamily="34" charset="0"/>
              <a:ea typeface="+mn-ea"/>
              <a:cs typeface="Lao UI" panose="020B0502040204020203" pitchFamily="34" charset="0"/>
            </a:endParaRPr>
          </a:p>
        </p:txBody>
      </p:sp>
      <p:sp>
        <p:nvSpPr>
          <p:cNvPr id="17" name="Oval 16">
            <a:extLst>
              <a:ext uri="{FF2B5EF4-FFF2-40B4-BE49-F238E27FC236}">
                <a16:creationId xmlns:a16="http://schemas.microsoft.com/office/drawing/2014/main" id="{844F67F2-8C2F-47A5-B426-74C3C6A3F446}"/>
              </a:ext>
            </a:extLst>
          </p:cNvPr>
          <p:cNvSpPr>
            <a:spLocks noChangeAspect="1"/>
          </p:cNvSpPr>
          <p:nvPr/>
        </p:nvSpPr>
        <p:spPr>
          <a:xfrm>
            <a:off x="6734607" y="1742714"/>
            <a:ext cx="257879" cy="269524"/>
          </a:xfrm>
          <a:prstGeom prst="ellipse">
            <a:avLst/>
          </a:prstGeom>
          <a:solidFill>
            <a:srgbClr val="8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Lao UI" panose="020B0502040204020203" pitchFamily="34" charset="0"/>
              <a:ea typeface="+mn-ea"/>
              <a:cs typeface="Lao UI" panose="020B0502040204020203" pitchFamily="34" charset="0"/>
            </a:endParaRPr>
          </a:p>
        </p:txBody>
      </p:sp>
      <p:sp>
        <p:nvSpPr>
          <p:cNvPr id="18" name="Oval 17">
            <a:extLst>
              <a:ext uri="{FF2B5EF4-FFF2-40B4-BE49-F238E27FC236}">
                <a16:creationId xmlns:a16="http://schemas.microsoft.com/office/drawing/2014/main" id="{4238A342-1A90-4D41-8A89-AF23B7B7CC08}"/>
              </a:ext>
            </a:extLst>
          </p:cNvPr>
          <p:cNvSpPr>
            <a:spLocks noChangeAspect="1"/>
          </p:cNvSpPr>
          <p:nvPr/>
        </p:nvSpPr>
        <p:spPr>
          <a:xfrm>
            <a:off x="7770880" y="1579305"/>
            <a:ext cx="257879" cy="269524"/>
          </a:xfrm>
          <a:prstGeom prst="ellipse">
            <a:avLst/>
          </a:prstGeom>
          <a:solidFill>
            <a:srgbClr val="8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Lao UI" panose="020B0502040204020203" pitchFamily="34" charset="0"/>
              <a:ea typeface="+mn-ea"/>
              <a:cs typeface="Lao UI" panose="020B0502040204020203" pitchFamily="34" charset="0"/>
            </a:endParaRPr>
          </a:p>
        </p:txBody>
      </p:sp>
      <p:sp>
        <p:nvSpPr>
          <p:cNvPr id="19" name="Oval 18">
            <a:extLst>
              <a:ext uri="{FF2B5EF4-FFF2-40B4-BE49-F238E27FC236}">
                <a16:creationId xmlns:a16="http://schemas.microsoft.com/office/drawing/2014/main" id="{F657D3B7-EC22-4247-B0F8-21ACDE9F1D25}"/>
              </a:ext>
            </a:extLst>
          </p:cNvPr>
          <p:cNvSpPr>
            <a:spLocks noChangeAspect="1"/>
          </p:cNvSpPr>
          <p:nvPr/>
        </p:nvSpPr>
        <p:spPr>
          <a:xfrm>
            <a:off x="7497995" y="2259138"/>
            <a:ext cx="257879" cy="269524"/>
          </a:xfrm>
          <a:prstGeom prst="ellipse">
            <a:avLst/>
          </a:prstGeom>
          <a:solidFill>
            <a:srgbClr val="8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Lao UI" panose="020B0502040204020203" pitchFamily="34" charset="0"/>
              <a:ea typeface="+mn-ea"/>
              <a:cs typeface="Lao UI" panose="020B0502040204020203" pitchFamily="34" charset="0"/>
            </a:endParaRPr>
          </a:p>
        </p:txBody>
      </p:sp>
      <p:sp>
        <p:nvSpPr>
          <p:cNvPr id="20" name="Oval 19">
            <a:extLst>
              <a:ext uri="{FF2B5EF4-FFF2-40B4-BE49-F238E27FC236}">
                <a16:creationId xmlns:a16="http://schemas.microsoft.com/office/drawing/2014/main" id="{EE4B5FC9-4187-4795-82A6-5BDE5C4A9308}"/>
              </a:ext>
            </a:extLst>
          </p:cNvPr>
          <p:cNvSpPr>
            <a:spLocks noChangeAspect="1"/>
          </p:cNvSpPr>
          <p:nvPr/>
        </p:nvSpPr>
        <p:spPr>
          <a:xfrm>
            <a:off x="7174983" y="3012794"/>
            <a:ext cx="257879" cy="269524"/>
          </a:xfrm>
          <a:prstGeom prst="ellipse">
            <a:avLst/>
          </a:prstGeom>
          <a:solidFill>
            <a:srgbClr val="8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Lao UI" panose="020B0502040204020203" pitchFamily="34" charset="0"/>
              <a:ea typeface="+mn-ea"/>
              <a:cs typeface="Lao UI" panose="020B0502040204020203" pitchFamily="34" charset="0"/>
            </a:endParaRPr>
          </a:p>
        </p:txBody>
      </p:sp>
      <p:sp>
        <p:nvSpPr>
          <p:cNvPr id="21" name="Oval 20">
            <a:extLst>
              <a:ext uri="{FF2B5EF4-FFF2-40B4-BE49-F238E27FC236}">
                <a16:creationId xmlns:a16="http://schemas.microsoft.com/office/drawing/2014/main" id="{CB4D1BFC-3FBF-4F2A-9FE2-2B4AB30D3256}"/>
              </a:ext>
            </a:extLst>
          </p:cNvPr>
          <p:cNvSpPr>
            <a:spLocks noChangeAspect="1"/>
          </p:cNvSpPr>
          <p:nvPr/>
        </p:nvSpPr>
        <p:spPr>
          <a:xfrm>
            <a:off x="7334337" y="3673870"/>
            <a:ext cx="257879" cy="269524"/>
          </a:xfrm>
          <a:prstGeom prst="ellipse">
            <a:avLst/>
          </a:prstGeom>
          <a:solidFill>
            <a:srgbClr val="8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Lao UI" panose="020B0502040204020203" pitchFamily="34" charset="0"/>
              <a:ea typeface="+mn-ea"/>
              <a:cs typeface="Lao UI" panose="020B0502040204020203" pitchFamily="34" charset="0"/>
            </a:endParaRPr>
          </a:p>
        </p:txBody>
      </p:sp>
      <p:sp>
        <p:nvSpPr>
          <p:cNvPr id="22" name="Oval 21">
            <a:extLst>
              <a:ext uri="{FF2B5EF4-FFF2-40B4-BE49-F238E27FC236}">
                <a16:creationId xmlns:a16="http://schemas.microsoft.com/office/drawing/2014/main" id="{21654F90-7435-41E3-B479-835B800D0953}"/>
              </a:ext>
            </a:extLst>
          </p:cNvPr>
          <p:cNvSpPr>
            <a:spLocks noChangeAspect="1"/>
          </p:cNvSpPr>
          <p:nvPr/>
        </p:nvSpPr>
        <p:spPr>
          <a:xfrm>
            <a:off x="5741076" y="1188389"/>
            <a:ext cx="257879" cy="269524"/>
          </a:xfrm>
          <a:prstGeom prst="ellipse">
            <a:avLst/>
          </a:prstGeom>
          <a:solidFill>
            <a:srgbClr val="8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Lao UI" panose="020B0502040204020203" pitchFamily="34" charset="0"/>
              <a:ea typeface="+mn-ea"/>
              <a:cs typeface="Lao UI" panose="020B0502040204020203" pitchFamily="34" charset="0"/>
            </a:endParaRPr>
          </a:p>
        </p:txBody>
      </p:sp>
      <p:sp>
        <p:nvSpPr>
          <p:cNvPr id="23" name="Oval 22">
            <a:extLst>
              <a:ext uri="{FF2B5EF4-FFF2-40B4-BE49-F238E27FC236}">
                <a16:creationId xmlns:a16="http://schemas.microsoft.com/office/drawing/2014/main" id="{E2CC35CE-B2A4-4742-A6FC-B3CB462DAE9D}"/>
              </a:ext>
            </a:extLst>
          </p:cNvPr>
          <p:cNvSpPr>
            <a:spLocks noChangeAspect="1"/>
          </p:cNvSpPr>
          <p:nvPr/>
        </p:nvSpPr>
        <p:spPr>
          <a:xfrm>
            <a:off x="2686154" y="3791509"/>
            <a:ext cx="257879" cy="269524"/>
          </a:xfrm>
          <a:prstGeom prst="ellipse">
            <a:avLst/>
          </a:prstGeom>
          <a:solidFill>
            <a:srgbClr val="00666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Lao UI" panose="020B0502040204020203" pitchFamily="34" charset="0"/>
              <a:ea typeface="+mn-ea"/>
              <a:cs typeface="Lao UI" panose="020B0502040204020203" pitchFamily="34" charset="0"/>
            </a:endParaRPr>
          </a:p>
        </p:txBody>
      </p:sp>
      <p:sp>
        <p:nvSpPr>
          <p:cNvPr id="24" name="Oval 23">
            <a:extLst>
              <a:ext uri="{FF2B5EF4-FFF2-40B4-BE49-F238E27FC236}">
                <a16:creationId xmlns:a16="http://schemas.microsoft.com/office/drawing/2014/main" id="{BC8F7E90-E0BB-4A78-9ECE-A051791E03C7}"/>
              </a:ext>
            </a:extLst>
          </p:cNvPr>
          <p:cNvSpPr>
            <a:spLocks noChangeAspect="1"/>
          </p:cNvSpPr>
          <p:nvPr/>
        </p:nvSpPr>
        <p:spPr>
          <a:xfrm>
            <a:off x="2985674" y="3152501"/>
            <a:ext cx="257879" cy="269524"/>
          </a:xfrm>
          <a:prstGeom prst="ellipse">
            <a:avLst/>
          </a:prstGeom>
          <a:solidFill>
            <a:srgbClr val="00666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Lao UI" panose="020B0502040204020203" pitchFamily="34" charset="0"/>
              <a:ea typeface="+mn-ea"/>
              <a:cs typeface="Lao UI" panose="020B0502040204020203" pitchFamily="34" charset="0"/>
            </a:endParaRPr>
          </a:p>
        </p:txBody>
      </p:sp>
      <p:sp>
        <p:nvSpPr>
          <p:cNvPr id="25" name="Oval 24">
            <a:extLst>
              <a:ext uri="{FF2B5EF4-FFF2-40B4-BE49-F238E27FC236}">
                <a16:creationId xmlns:a16="http://schemas.microsoft.com/office/drawing/2014/main" id="{77F224C9-DDF3-4289-97DC-F7C1B7A6D9FF}"/>
              </a:ext>
            </a:extLst>
          </p:cNvPr>
          <p:cNvSpPr>
            <a:spLocks noChangeAspect="1"/>
          </p:cNvSpPr>
          <p:nvPr/>
        </p:nvSpPr>
        <p:spPr>
          <a:xfrm>
            <a:off x="1761602" y="2209670"/>
            <a:ext cx="257879" cy="269524"/>
          </a:xfrm>
          <a:prstGeom prst="ellipse">
            <a:avLst/>
          </a:prstGeom>
          <a:solidFill>
            <a:srgbClr val="00666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Lao UI" panose="020B0502040204020203" pitchFamily="34" charset="0"/>
              <a:ea typeface="+mn-ea"/>
              <a:cs typeface="Lao UI" panose="020B0502040204020203" pitchFamily="34" charset="0"/>
            </a:endParaRPr>
          </a:p>
        </p:txBody>
      </p:sp>
      <p:sp>
        <p:nvSpPr>
          <p:cNvPr id="26" name="Oval 25">
            <a:extLst>
              <a:ext uri="{FF2B5EF4-FFF2-40B4-BE49-F238E27FC236}">
                <a16:creationId xmlns:a16="http://schemas.microsoft.com/office/drawing/2014/main" id="{C69A23F2-F5AF-4E08-BDB2-7FC58D49478B}"/>
              </a:ext>
            </a:extLst>
          </p:cNvPr>
          <p:cNvSpPr>
            <a:spLocks noChangeAspect="1"/>
          </p:cNvSpPr>
          <p:nvPr/>
        </p:nvSpPr>
        <p:spPr>
          <a:xfrm>
            <a:off x="666163" y="3830948"/>
            <a:ext cx="257879" cy="269524"/>
          </a:xfrm>
          <a:prstGeom prst="ellipse">
            <a:avLst/>
          </a:prstGeom>
          <a:solidFill>
            <a:srgbClr val="00666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Lao UI" panose="020B0502040204020203" pitchFamily="34" charset="0"/>
              <a:ea typeface="+mn-ea"/>
              <a:cs typeface="Lao UI" panose="020B0502040204020203" pitchFamily="34" charset="0"/>
            </a:endParaRPr>
          </a:p>
        </p:txBody>
      </p:sp>
      <p:sp>
        <p:nvSpPr>
          <p:cNvPr id="27" name="Oval 26">
            <a:extLst>
              <a:ext uri="{FF2B5EF4-FFF2-40B4-BE49-F238E27FC236}">
                <a16:creationId xmlns:a16="http://schemas.microsoft.com/office/drawing/2014/main" id="{5D86FA2F-6333-4C6B-8295-4D1B9001B921}"/>
              </a:ext>
            </a:extLst>
          </p:cNvPr>
          <p:cNvSpPr>
            <a:spLocks noChangeAspect="1"/>
          </p:cNvSpPr>
          <p:nvPr/>
        </p:nvSpPr>
        <p:spPr>
          <a:xfrm>
            <a:off x="8932451" y="4416814"/>
            <a:ext cx="257879" cy="269524"/>
          </a:xfrm>
          <a:prstGeom prst="ellipse">
            <a:avLst/>
          </a:prstGeom>
          <a:solidFill>
            <a:srgbClr val="1F497D">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Lao UI" panose="020B0502040204020203" pitchFamily="34" charset="0"/>
              <a:ea typeface="+mn-ea"/>
              <a:cs typeface="Lao UI" panose="020B0502040204020203" pitchFamily="34" charset="0"/>
            </a:endParaRPr>
          </a:p>
        </p:txBody>
      </p:sp>
      <p:sp>
        <p:nvSpPr>
          <p:cNvPr id="28" name="Oval 27">
            <a:extLst>
              <a:ext uri="{FF2B5EF4-FFF2-40B4-BE49-F238E27FC236}">
                <a16:creationId xmlns:a16="http://schemas.microsoft.com/office/drawing/2014/main" id="{D607E07F-C4F4-4A9E-B0CE-D2C0ABA11DB6}"/>
              </a:ext>
            </a:extLst>
          </p:cNvPr>
          <p:cNvSpPr>
            <a:spLocks noChangeAspect="1"/>
          </p:cNvSpPr>
          <p:nvPr/>
        </p:nvSpPr>
        <p:spPr>
          <a:xfrm>
            <a:off x="8853628" y="5382795"/>
            <a:ext cx="257879" cy="269524"/>
          </a:xfrm>
          <a:prstGeom prst="ellipse">
            <a:avLst/>
          </a:prstGeom>
          <a:solidFill>
            <a:srgbClr val="1F497D">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Lao UI" panose="020B0502040204020203" pitchFamily="34" charset="0"/>
              <a:ea typeface="+mn-ea"/>
              <a:cs typeface="Lao UI" panose="020B0502040204020203" pitchFamily="34" charset="0"/>
            </a:endParaRPr>
          </a:p>
        </p:txBody>
      </p:sp>
      <p:sp>
        <p:nvSpPr>
          <p:cNvPr id="29" name="Oval 28">
            <a:extLst>
              <a:ext uri="{FF2B5EF4-FFF2-40B4-BE49-F238E27FC236}">
                <a16:creationId xmlns:a16="http://schemas.microsoft.com/office/drawing/2014/main" id="{903BBF33-4AD5-43C6-BB22-DB38986491F4}"/>
              </a:ext>
            </a:extLst>
          </p:cNvPr>
          <p:cNvSpPr>
            <a:spLocks noChangeAspect="1"/>
          </p:cNvSpPr>
          <p:nvPr/>
        </p:nvSpPr>
        <p:spPr>
          <a:xfrm>
            <a:off x="9723840" y="5126782"/>
            <a:ext cx="257879" cy="269524"/>
          </a:xfrm>
          <a:prstGeom prst="ellipse">
            <a:avLst/>
          </a:prstGeom>
          <a:solidFill>
            <a:srgbClr val="1F497D">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Lao UI" panose="020B0502040204020203" pitchFamily="34" charset="0"/>
              <a:ea typeface="+mn-ea"/>
              <a:cs typeface="Lao UI" panose="020B0502040204020203" pitchFamily="34" charset="0"/>
            </a:endParaRPr>
          </a:p>
        </p:txBody>
      </p:sp>
      <p:sp>
        <p:nvSpPr>
          <p:cNvPr id="30" name="Oval 29">
            <a:extLst>
              <a:ext uri="{FF2B5EF4-FFF2-40B4-BE49-F238E27FC236}">
                <a16:creationId xmlns:a16="http://schemas.microsoft.com/office/drawing/2014/main" id="{E14773F7-ECFE-4BA9-AA7D-D1B88D4CEB09}"/>
              </a:ext>
            </a:extLst>
          </p:cNvPr>
          <p:cNvSpPr>
            <a:spLocks noChangeAspect="1"/>
          </p:cNvSpPr>
          <p:nvPr/>
        </p:nvSpPr>
        <p:spPr>
          <a:xfrm>
            <a:off x="10693492" y="5248034"/>
            <a:ext cx="257879" cy="269524"/>
          </a:xfrm>
          <a:prstGeom prst="ellipse">
            <a:avLst/>
          </a:prstGeom>
          <a:solidFill>
            <a:srgbClr val="1F497D">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Lao UI" panose="020B0502040204020203" pitchFamily="34" charset="0"/>
              <a:ea typeface="+mn-ea"/>
              <a:cs typeface="Lao UI" panose="020B0502040204020203" pitchFamily="34" charset="0"/>
            </a:endParaRPr>
          </a:p>
        </p:txBody>
      </p:sp>
      <p:sp>
        <p:nvSpPr>
          <p:cNvPr id="31" name="Oval 30">
            <a:extLst>
              <a:ext uri="{FF2B5EF4-FFF2-40B4-BE49-F238E27FC236}">
                <a16:creationId xmlns:a16="http://schemas.microsoft.com/office/drawing/2014/main" id="{18E546E2-4EF9-45EB-90F4-6D7B7B85881C}"/>
              </a:ext>
            </a:extLst>
          </p:cNvPr>
          <p:cNvSpPr>
            <a:spLocks noChangeAspect="1"/>
          </p:cNvSpPr>
          <p:nvPr/>
        </p:nvSpPr>
        <p:spPr>
          <a:xfrm>
            <a:off x="9694383" y="3572240"/>
            <a:ext cx="257879" cy="269524"/>
          </a:xfrm>
          <a:prstGeom prst="ellipse">
            <a:avLst/>
          </a:prstGeom>
          <a:solidFill>
            <a:srgbClr val="1F497D">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Lao UI" panose="020B0502040204020203" pitchFamily="34" charset="0"/>
              <a:ea typeface="+mn-ea"/>
              <a:cs typeface="Lao UI" panose="020B0502040204020203" pitchFamily="34" charset="0"/>
            </a:endParaRPr>
          </a:p>
        </p:txBody>
      </p:sp>
      <p:sp>
        <p:nvSpPr>
          <p:cNvPr id="32" name="Oval 31">
            <a:extLst>
              <a:ext uri="{FF2B5EF4-FFF2-40B4-BE49-F238E27FC236}">
                <a16:creationId xmlns:a16="http://schemas.microsoft.com/office/drawing/2014/main" id="{5085E6E4-BFBC-49CF-BE55-EE29E868CEB5}"/>
              </a:ext>
            </a:extLst>
          </p:cNvPr>
          <p:cNvSpPr>
            <a:spLocks noChangeAspect="1"/>
          </p:cNvSpPr>
          <p:nvPr/>
        </p:nvSpPr>
        <p:spPr>
          <a:xfrm>
            <a:off x="10632245" y="3326971"/>
            <a:ext cx="257879" cy="269524"/>
          </a:xfrm>
          <a:prstGeom prst="ellipse">
            <a:avLst/>
          </a:prstGeom>
          <a:solidFill>
            <a:srgbClr val="1F497D">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Lao UI" panose="020B0502040204020203" pitchFamily="34" charset="0"/>
              <a:ea typeface="+mn-ea"/>
              <a:cs typeface="Lao UI" panose="020B0502040204020203" pitchFamily="34" charset="0"/>
            </a:endParaRPr>
          </a:p>
        </p:txBody>
      </p:sp>
      <p:sp>
        <p:nvSpPr>
          <p:cNvPr id="33" name="Oval 32">
            <a:extLst>
              <a:ext uri="{FF2B5EF4-FFF2-40B4-BE49-F238E27FC236}">
                <a16:creationId xmlns:a16="http://schemas.microsoft.com/office/drawing/2014/main" id="{8AAFC05C-DB88-4451-85A5-D08E68C4A42C}"/>
              </a:ext>
            </a:extLst>
          </p:cNvPr>
          <p:cNvSpPr>
            <a:spLocks noChangeAspect="1"/>
          </p:cNvSpPr>
          <p:nvPr/>
        </p:nvSpPr>
        <p:spPr>
          <a:xfrm>
            <a:off x="11154770" y="4617315"/>
            <a:ext cx="257879" cy="269524"/>
          </a:xfrm>
          <a:prstGeom prst="ellipse">
            <a:avLst/>
          </a:prstGeom>
          <a:solidFill>
            <a:srgbClr val="1F497D">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Lao UI" panose="020B0502040204020203" pitchFamily="34" charset="0"/>
              <a:ea typeface="+mn-ea"/>
              <a:cs typeface="Lao UI" panose="020B0502040204020203" pitchFamily="34" charset="0"/>
            </a:endParaRPr>
          </a:p>
        </p:txBody>
      </p:sp>
      <p:sp>
        <p:nvSpPr>
          <p:cNvPr id="34" name="Oval 33">
            <a:extLst>
              <a:ext uri="{FF2B5EF4-FFF2-40B4-BE49-F238E27FC236}">
                <a16:creationId xmlns:a16="http://schemas.microsoft.com/office/drawing/2014/main" id="{E4A9B6DD-4A36-4EB9-949C-AE06BAF17EEA}"/>
              </a:ext>
            </a:extLst>
          </p:cNvPr>
          <p:cNvSpPr>
            <a:spLocks noChangeAspect="1"/>
          </p:cNvSpPr>
          <p:nvPr/>
        </p:nvSpPr>
        <p:spPr>
          <a:xfrm>
            <a:off x="2275649" y="4189527"/>
            <a:ext cx="257879" cy="269524"/>
          </a:xfrm>
          <a:prstGeom prst="ellipse">
            <a:avLst/>
          </a:prstGeom>
          <a:solidFill>
            <a:srgbClr val="00666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Lao UI" panose="020B0502040204020203" pitchFamily="34" charset="0"/>
              <a:ea typeface="+mn-ea"/>
              <a:cs typeface="Lao UI" panose="020B0502040204020203" pitchFamily="34" charset="0"/>
            </a:endParaRPr>
          </a:p>
        </p:txBody>
      </p:sp>
      <p:sp>
        <p:nvSpPr>
          <p:cNvPr id="36" name="Rectangle 35">
            <a:extLst>
              <a:ext uri="{FF2B5EF4-FFF2-40B4-BE49-F238E27FC236}">
                <a16:creationId xmlns:a16="http://schemas.microsoft.com/office/drawing/2014/main" id="{49E6150D-F3A5-4BB4-8F21-97F3B1FEE07F}"/>
              </a:ext>
            </a:extLst>
          </p:cNvPr>
          <p:cNvSpPr/>
          <p:nvPr/>
        </p:nvSpPr>
        <p:spPr>
          <a:xfrm>
            <a:off x="3145570" y="3093296"/>
            <a:ext cx="1027574" cy="23813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dirty="0">
                <a:ln>
                  <a:noFill/>
                </a:ln>
                <a:solidFill>
                  <a:prstClr val="black"/>
                </a:solidFill>
                <a:effectLst/>
                <a:uLnTx/>
                <a:uFillTx/>
                <a:latin typeface="Lao UI" panose="020B0502040204020203" pitchFamily="34" charset="0"/>
                <a:ea typeface="+mn-ea"/>
                <a:cs typeface="Lao UI" panose="020B0502040204020203" pitchFamily="34" charset="0"/>
              </a:rPr>
              <a:t>Transponding </a:t>
            </a:r>
          </a:p>
        </p:txBody>
      </p:sp>
      <p:sp>
        <p:nvSpPr>
          <p:cNvPr id="37" name="Rectangle 36">
            <a:extLst>
              <a:ext uri="{FF2B5EF4-FFF2-40B4-BE49-F238E27FC236}">
                <a16:creationId xmlns:a16="http://schemas.microsoft.com/office/drawing/2014/main" id="{7D2A1BB4-FE26-450F-942D-241983DFE1D7}"/>
              </a:ext>
            </a:extLst>
          </p:cNvPr>
          <p:cNvSpPr/>
          <p:nvPr/>
        </p:nvSpPr>
        <p:spPr>
          <a:xfrm>
            <a:off x="2925061" y="3870127"/>
            <a:ext cx="1468589"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dirty="0">
                <a:ln>
                  <a:noFill/>
                </a:ln>
                <a:solidFill>
                  <a:prstClr val="black"/>
                </a:solidFill>
                <a:effectLst/>
                <a:uLnTx/>
                <a:uFillTx/>
                <a:latin typeface="Lao UI" panose="020B0502040204020203" pitchFamily="34" charset="0"/>
                <a:ea typeface="+mn-ea"/>
                <a:cs typeface="Lao UI" panose="020B0502040204020203" pitchFamily="34" charset="0"/>
              </a:rPr>
              <a:t>Influencer Identification</a:t>
            </a:r>
          </a:p>
        </p:txBody>
      </p:sp>
      <p:sp>
        <p:nvSpPr>
          <p:cNvPr id="38" name="Rectangle 37">
            <a:extLst>
              <a:ext uri="{FF2B5EF4-FFF2-40B4-BE49-F238E27FC236}">
                <a16:creationId xmlns:a16="http://schemas.microsoft.com/office/drawing/2014/main" id="{EE13822A-FE4F-441E-A770-63525C709718}"/>
              </a:ext>
            </a:extLst>
          </p:cNvPr>
          <p:cNvSpPr/>
          <p:nvPr/>
        </p:nvSpPr>
        <p:spPr>
          <a:xfrm>
            <a:off x="8732022" y="3611791"/>
            <a:ext cx="1027574" cy="5078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dirty="0">
                <a:ln>
                  <a:noFill/>
                </a:ln>
                <a:solidFill>
                  <a:prstClr val="black"/>
                </a:solidFill>
                <a:effectLst/>
                <a:uLnTx/>
                <a:uFillTx/>
                <a:latin typeface="Lao UI" panose="020B0502040204020203" pitchFamily="34" charset="0"/>
                <a:ea typeface="+mn-ea"/>
                <a:cs typeface="Lao UI" panose="020B0502040204020203" pitchFamily="34" charset="0"/>
              </a:rPr>
              <a:t>Trade Promotion Optimization</a:t>
            </a:r>
          </a:p>
        </p:txBody>
      </p:sp>
      <p:sp>
        <p:nvSpPr>
          <p:cNvPr id="39" name="Rectangle 38">
            <a:extLst>
              <a:ext uri="{FF2B5EF4-FFF2-40B4-BE49-F238E27FC236}">
                <a16:creationId xmlns:a16="http://schemas.microsoft.com/office/drawing/2014/main" id="{C258C3BF-B4CE-4BCA-B88D-1F640F0393D0}"/>
              </a:ext>
            </a:extLst>
          </p:cNvPr>
          <p:cNvSpPr/>
          <p:nvPr/>
        </p:nvSpPr>
        <p:spPr>
          <a:xfrm>
            <a:off x="2280878" y="4393629"/>
            <a:ext cx="1027574" cy="3810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prstClr val="black"/>
                </a:solidFill>
                <a:latin typeface="Lao UI" panose="020B0502040204020203" pitchFamily="34" charset="0"/>
                <a:cs typeface="Lao UI" panose="020B0502040204020203" pitchFamily="34" charset="0"/>
              </a:rPr>
              <a:t>New Product Innovation </a:t>
            </a:r>
            <a:endParaRPr kumimoji="0" lang="en-US" sz="900" i="0" u="none" strike="noStrike" kern="1200" cap="none" spc="0" normalizeH="0" baseline="0" noProof="0" dirty="0">
              <a:ln>
                <a:noFill/>
              </a:ln>
              <a:solidFill>
                <a:prstClr val="black"/>
              </a:solidFill>
              <a:effectLst/>
              <a:uLnTx/>
              <a:uFillTx/>
              <a:latin typeface="Lao UI" panose="020B0502040204020203" pitchFamily="34" charset="0"/>
              <a:ea typeface="+mn-ea"/>
              <a:cs typeface="Lao UI" panose="020B0502040204020203" pitchFamily="34" charset="0"/>
            </a:endParaRPr>
          </a:p>
        </p:txBody>
      </p:sp>
      <p:sp>
        <p:nvSpPr>
          <p:cNvPr id="41" name="Rectangle 40">
            <a:extLst>
              <a:ext uri="{FF2B5EF4-FFF2-40B4-BE49-F238E27FC236}">
                <a16:creationId xmlns:a16="http://schemas.microsoft.com/office/drawing/2014/main" id="{AA578714-A083-4DBE-9608-F57B751DBD7B}"/>
              </a:ext>
            </a:extLst>
          </p:cNvPr>
          <p:cNvSpPr/>
          <p:nvPr/>
        </p:nvSpPr>
        <p:spPr>
          <a:xfrm>
            <a:off x="1851205" y="2131724"/>
            <a:ext cx="1027574" cy="23813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dirty="0">
                <a:ln>
                  <a:noFill/>
                </a:ln>
                <a:solidFill>
                  <a:prstClr val="black"/>
                </a:solidFill>
                <a:effectLst/>
                <a:uLnTx/>
                <a:uFillTx/>
                <a:latin typeface="Lao UI" panose="020B0502040204020203" pitchFamily="34" charset="0"/>
                <a:ea typeface="+mn-ea"/>
                <a:cs typeface="Lao UI" panose="020B0502040204020203" pitchFamily="34" charset="0"/>
              </a:rPr>
              <a:t>Trendspotting </a:t>
            </a:r>
          </a:p>
        </p:txBody>
      </p:sp>
      <p:sp>
        <p:nvSpPr>
          <p:cNvPr id="42" name="TextBox 41">
            <a:extLst>
              <a:ext uri="{FF2B5EF4-FFF2-40B4-BE49-F238E27FC236}">
                <a16:creationId xmlns:a16="http://schemas.microsoft.com/office/drawing/2014/main" id="{DEFC43A8-0DFA-4F23-9ADE-E98A3EE10893}"/>
              </a:ext>
            </a:extLst>
          </p:cNvPr>
          <p:cNvSpPr txBox="1"/>
          <p:nvPr/>
        </p:nvSpPr>
        <p:spPr>
          <a:xfrm>
            <a:off x="8245308" y="4493575"/>
            <a:ext cx="853154" cy="3810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a:ln>
                  <a:noFill/>
                </a:ln>
                <a:solidFill>
                  <a:prstClr val="black"/>
                </a:solidFill>
                <a:effectLst/>
                <a:uLnTx/>
                <a:uFillTx/>
                <a:latin typeface="Lao UI" panose="020B0502040204020203" pitchFamily="34" charset="0"/>
                <a:ea typeface="+mn-ea"/>
                <a:cs typeface="Lao UI" panose="020B0502040204020203" pitchFamily="34" charset="0"/>
              </a:rPr>
              <a:t>Price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a:ln>
                  <a:noFill/>
                </a:ln>
                <a:solidFill>
                  <a:prstClr val="black"/>
                </a:solidFill>
                <a:effectLst/>
                <a:uLnTx/>
                <a:uFillTx/>
                <a:latin typeface="Lao UI" panose="020B0502040204020203" pitchFamily="34" charset="0"/>
                <a:ea typeface="+mn-ea"/>
                <a:cs typeface="Lao UI" panose="020B0502040204020203" pitchFamily="34" charset="0"/>
              </a:rPr>
              <a:t>Corridor</a:t>
            </a:r>
          </a:p>
        </p:txBody>
      </p:sp>
      <p:cxnSp>
        <p:nvCxnSpPr>
          <p:cNvPr id="43" name="Straight Connector 42">
            <a:extLst>
              <a:ext uri="{FF2B5EF4-FFF2-40B4-BE49-F238E27FC236}">
                <a16:creationId xmlns:a16="http://schemas.microsoft.com/office/drawing/2014/main" id="{A0F3F0DB-233F-4DEC-AB5F-1841DCF544C4}"/>
              </a:ext>
            </a:extLst>
          </p:cNvPr>
          <p:cNvCxnSpPr>
            <a:cxnSpLocks/>
            <a:stCxn id="26" idx="6"/>
            <a:endCxn id="10" idx="7"/>
          </p:cNvCxnSpPr>
          <p:nvPr/>
        </p:nvCxnSpPr>
        <p:spPr>
          <a:xfrm flipV="1">
            <a:off x="924042" y="3361218"/>
            <a:ext cx="807876" cy="604492"/>
          </a:xfrm>
          <a:prstGeom prst="line">
            <a:avLst/>
          </a:prstGeom>
          <a:solidFill>
            <a:srgbClr val="006666"/>
          </a:solidFill>
          <a:ln>
            <a:solidFill>
              <a:srgbClr val="006666"/>
            </a:solidFill>
          </a:ln>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82CDEA3B-60B1-4B92-BD16-7DA98932FE18}"/>
              </a:ext>
            </a:extLst>
          </p:cNvPr>
          <p:cNvCxnSpPr>
            <a:cxnSpLocks/>
            <a:stCxn id="35" idx="7"/>
            <a:endCxn id="10" idx="0"/>
          </p:cNvCxnSpPr>
          <p:nvPr/>
        </p:nvCxnSpPr>
        <p:spPr>
          <a:xfrm flipV="1">
            <a:off x="1242669" y="3515580"/>
            <a:ext cx="576556" cy="1571240"/>
          </a:xfrm>
          <a:prstGeom prst="line">
            <a:avLst/>
          </a:prstGeom>
          <a:solidFill>
            <a:srgbClr val="006666"/>
          </a:solidFill>
          <a:ln>
            <a:solidFill>
              <a:srgbClr val="006666"/>
            </a:solidFill>
          </a:ln>
        </p:spPr>
        <p:style>
          <a:lnRef idx="1">
            <a:schemeClr val="accent2"/>
          </a:lnRef>
          <a:fillRef idx="0">
            <a:schemeClr val="accent2"/>
          </a:fillRef>
          <a:effectRef idx="0">
            <a:schemeClr val="accent2"/>
          </a:effectRef>
          <a:fontRef idx="minor">
            <a:schemeClr val="tx1"/>
          </a:fontRef>
        </p:style>
      </p:cxnSp>
      <p:cxnSp>
        <p:nvCxnSpPr>
          <p:cNvPr id="45" name="Straight Connector 44">
            <a:extLst>
              <a:ext uri="{FF2B5EF4-FFF2-40B4-BE49-F238E27FC236}">
                <a16:creationId xmlns:a16="http://schemas.microsoft.com/office/drawing/2014/main" id="{AC4CAA55-3074-45FE-A097-4DDB1F24EE12}"/>
              </a:ext>
            </a:extLst>
          </p:cNvPr>
          <p:cNvCxnSpPr>
            <a:cxnSpLocks/>
            <a:stCxn id="10" idx="1"/>
            <a:endCxn id="34" idx="1"/>
          </p:cNvCxnSpPr>
          <p:nvPr/>
        </p:nvCxnSpPr>
        <p:spPr>
          <a:xfrm>
            <a:off x="1991528" y="3557553"/>
            <a:ext cx="321887" cy="671445"/>
          </a:xfrm>
          <a:prstGeom prst="line">
            <a:avLst/>
          </a:prstGeom>
          <a:solidFill>
            <a:srgbClr val="006666"/>
          </a:solidFill>
          <a:ln>
            <a:solidFill>
              <a:srgbClr val="006666"/>
            </a:solidFill>
          </a:ln>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229810A8-F6E9-4EDF-A79F-A88E13794701}"/>
              </a:ext>
            </a:extLst>
          </p:cNvPr>
          <p:cNvCxnSpPr>
            <a:cxnSpLocks/>
            <a:stCxn id="10" idx="2"/>
            <a:endCxn id="23" idx="1"/>
          </p:cNvCxnSpPr>
          <p:nvPr/>
        </p:nvCxnSpPr>
        <p:spPr>
          <a:xfrm>
            <a:off x="2147896" y="3462549"/>
            <a:ext cx="576024" cy="368431"/>
          </a:xfrm>
          <a:prstGeom prst="line">
            <a:avLst/>
          </a:prstGeom>
          <a:solidFill>
            <a:srgbClr val="006666"/>
          </a:solidFill>
          <a:ln>
            <a:solidFill>
              <a:srgbClr val="006666"/>
            </a:solidFill>
          </a:ln>
        </p:spPr>
        <p:style>
          <a:lnRef idx="1">
            <a:schemeClr val="accent2"/>
          </a:lnRef>
          <a:fillRef idx="0">
            <a:schemeClr val="accent2"/>
          </a:fillRef>
          <a:effectRef idx="0">
            <a:schemeClr val="accent2"/>
          </a:effectRef>
          <a:fontRef idx="minor">
            <a:schemeClr val="tx1"/>
          </a:fontRef>
        </p:style>
      </p:cxnSp>
      <p:cxnSp>
        <p:nvCxnSpPr>
          <p:cNvPr id="47" name="Straight Connector 46">
            <a:extLst>
              <a:ext uri="{FF2B5EF4-FFF2-40B4-BE49-F238E27FC236}">
                <a16:creationId xmlns:a16="http://schemas.microsoft.com/office/drawing/2014/main" id="{116A7440-EECF-4E08-BAA4-59AC6E7234A7}"/>
              </a:ext>
            </a:extLst>
          </p:cNvPr>
          <p:cNvCxnSpPr>
            <a:cxnSpLocks/>
            <a:stCxn id="10" idx="3"/>
            <a:endCxn id="24" idx="2"/>
          </p:cNvCxnSpPr>
          <p:nvPr/>
        </p:nvCxnSpPr>
        <p:spPr>
          <a:xfrm>
            <a:off x="2196730" y="3286220"/>
            <a:ext cx="788944" cy="1043"/>
          </a:xfrm>
          <a:prstGeom prst="line">
            <a:avLst/>
          </a:prstGeom>
          <a:solidFill>
            <a:srgbClr val="006666"/>
          </a:solidFill>
          <a:ln>
            <a:solidFill>
              <a:srgbClr val="006666"/>
            </a:solidFill>
          </a:ln>
        </p:spPr>
        <p:style>
          <a:lnRef idx="1">
            <a:schemeClr val="accent2"/>
          </a:lnRef>
          <a:fillRef idx="0">
            <a:schemeClr val="accent2"/>
          </a:fillRef>
          <a:effectRef idx="0">
            <a:schemeClr val="accent2"/>
          </a:effectRef>
          <a:fontRef idx="minor">
            <a:schemeClr val="tx1"/>
          </a:fontRef>
        </p:style>
      </p:cxnSp>
      <p:cxnSp>
        <p:nvCxnSpPr>
          <p:cNvPr id="48" name="Straight Connector 47">
            <a:extLst>
              <a:ext uri="{FF2B5EF4-FFF2-40B4-BE49-F238E27FC236}">
                <a16:creationId xmlns:a16="http://schemas.microsoft.com/office/drawing/2014/main" id="{29CC4AC3-16C7-461E-ACD1-E2C07E2AC4E6}"/>
              </a:ext>
            </a:extLst>
          </p:cNvPr>
          <p:cNvCxnSpPr>
            <a:cxnSpLocks/>
            <a:stCxn id="10" idx="5"/>
            <a:endCxn id="25" idx="4"/>
          </p:cNvCxnSpPr>
          <p:nvPr/>
        </p:nvCxnSpPr>
        <p:spPr>
          <a:xfrm flipH="1" flipV="1">
            <a:off x="1890542" y="2479194"/>
            <a:ext cx="46578" cy="610691"/>
          </a:xfrm>
          <a:prstGeom prst="line">
            <a:avLst/>
          </a:prstGeom>
          <a:solidFill>
            <a:srgbClr val="006666"/>
          </a:solidFill>
          <a:ln>
            <a:solidFill>
              <a:srgbClr val="006666"/>
            </a:solidFill>
          </a:ln>
        </p:spPr>
        <p:style>
          <a:lnRef idx="1">
            <a:schemeClr val="accent2"/>
          </a:lnRef>
          <a:fillRef idx="0">
            <a:schemeClr val="accent2"/>
          </a:fillRef>
          <a:effectRef idx="0">
            <a:schemeClr val="accent2"/>
          </a:effectRef>
          <a:fontRef idx="minor">
            <a:schemeClr val="tx1"/>
          </a:fontRef>
        </p:style>
      </p:cxnSp>
      <p:cxnSp>
        <p:nvCxnSpPr>
          <p:cNvPr id="49" name="Straight Connector 48">
            <a:extLst>
              <a:ext uri="{FF2B5EF4-FFF2-40B4-BE49-F238E27FC236}">
                <a16:creationId xmlns:a16="http://schemas.microsoft.com/office/drawing/2014/main" id="{70BA605D-F693-4F8F-8922-BFCBE8EFCC15}"/>
              </a:ext>
            </a:extLst>
          </p:cNvPr>
          <p:cNvCxnSpPr>
            <a:cxnSpLocks/>
            <a:stCxn id="11" idx="2"/>
            <a:endCxn id="15" idx="5"/>
          </p:cNvCxnSpPr>
          <p:nvPr/>
        </p:nvCxnSpPr>
        <p:spPr>
          <a:xfrm flipH="1" flipV="1">
            <a:off x="5091425" y="1928949"/>
            <a:ext cx="1097434" cy="762815"/>
          </a:xfrm>
          <a:prstGeom prst="line">
            <a:avLst/>
          </a:prstGeom>
          <a:ln>
            <a:solidFill>
              <a:srgbClr val="80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72FF6A6-01D7-4A35-AC8A-D9B8F1C81F07}"/>
              </a:ext>
            </a:extLst>
          </p:cNvPr>
          <p:cNvCxnSpPr>
            <a:cxnSpLocks/>
            <a:stCxn id="11" idx="0"/>
            <a:endCxn id="16" idx="4"/>
          </p:cNvCxnSpPr>
          <p:nvPr/>
        </p:nvCxnSpPr>
        <p:spPr>
          <a:xfrm flipH="1" flipV="1">
            <a:off x="6341705" y="1885767"/>
            <a:ext cx="77311" cy="565447"/>
          </a:xfrm>
          <a:prstGeom prst="line">
            <a:avLst/>
          </a:prstGeom>
          <a:ln>
            <a:solidFill>
              <a:srgbClr val="80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E105CD5-A715-4E3C-B3E4-508F0B768CBE}"/>
              </a:ext>
            </a:extLst>
          </p:cNvPr>
          <p:cNvCxnSpPr>
            <a:cxnSpLocks/>
            <a:stCxn id="22" idx="5"/>
            <a:endCxn id="11" idx="0"/>
          </p:cNvCxnSpPr>
          <p:nvPr/>
        </p:nvCxnSpPr>
        <p:spPr>
          <a:xfrm>
            <a:off x="5961189" y="1418442"/>
            <a:ext cx="457827" cy="1032772"/>
          </a:xfrm>
          <a:prstGeom prst="line">
            <a:avLst/>
          </a:prstGeom>
          <a:ln>
            <a:solidFill>
              <a:srgbClr val="80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1AAD55E-17F3-4B8B-A257-7BF3F566B5FA}"/>
              </a:ext>
            </a:extLst>
          </p:cNvPr>
          <p:cNvCxnSpPr>
            <a:cxnSpLocks/>
            <a:stCxn id="17" idx="3"/>
            <a:endCxn id="11" idx="7"/>
          </p:cNvCxnSpPr>
          <p:nvPr/>
        </p:nvCxnSpPr>
        <p:spPr>
          <a:xfrm flipH="1">
            <a:off x="6581762" y="1972767"/>
            <a:ext cx="190611" cy="548902"/>
          </a:xfrm>
          <a:prstGeom prst="line">
            <a:avLst/>
          </a:prstGeom>
          <a:ln>
            <a:solidFill>
              <a:srgbClr val="80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0067983-A5C9-4941-B468-1424DDA432C7}"/>
              </a:ext>
            </a:extLst>
          </p:cNvPr>
          <p:cNvCxnSpPr>
            <a:cxnSpLocks/>
            <a:stCxn id="11" idx="7"/>
            <a:endCxn id="18" idx="2"/>
          </p:cNvCxnSpPr>
          <p:nvPr/>
        </p:nvCxnSpPr>
        <p:spPr>
          <a:xfrm flipV="1">
            <a:off x="6581762" y="1714067"/>
            <a:ext cx="1189118" cy="807602"/>
          </a:xfrm>
          <a:prstGeom prst="line">
            <a:avLst/>
          </a:prstGeom>
          <a:ln>
            <a:solidFill>
              <a:srgbClr val="80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25D8FC4-B42D-47C2-884A-76E1F54E5B96}"/>
              </a:ext>
            </a:extLst>
          </p:cNvPr>
          <p:cNvCxnSpPr>
            <a:cxnSpLocks/>
            <a:stCxn id="11" idx="6"/>
            <a:endCxn id="19" idx="2"/>
          </p:cNvCxnSpPr>
          <p:nvPr/>
        </p:nvCxnSpPr>
        <p:spPr>
          <a:xfrm flipV="1">
            <a:off x="6649173" y="2393900"/>
            <a:ext cx="848822" cy="297864"/>
          </a:xfrm>
          <a:prstGeom prst="line">
            <a:avLst/>
          </a:prstGeom>
          <a:ln>
            <a:solidFill>
              <a:srgbClr val="80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CBA0688-5FCD-44F4-AAB4-AC935B6CBFED}"/>
              </a:ext>
            </a:extLst>
          </p:cNvPr>
          <p:cNvCxnSpPr>
            <a:cxnSpLocks/>
            <a:stCxn id="11" idx="5"/>
            <a:endCxn id="20" idx="1"/>
          </p:cNvCxnSpPr>
          <p:nvPr/>
        </p:nvCxnSpPr>
        <p:spPr>
          <a:xfrm>
            <a:off x="6581762" y="2861859"/>
            <a:ext cx="630987" cy="190406"/>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D2FEC13-C31D-414B-9012-518CA252E61E}"/>
              </a:ext>
            </a:extLst>
          </p:cNvPr>
          <p:cNvCxnSpPr>
            <a:cxnSpLocks/>
            <a:stCxn id="11" idx="5"/>
            <a:endCxn id="21" idx="1"/>
          </p:cNvCxnSpPr>
          <p:nvPr/>
        </p:nvCxnSpPr>
        <p:spPr>
          <a:xfrm>
            <a:off x="6581762" y="2861859"/>
            <a:ext cx="790341" cy="851482"/>
          </a:xfrm>
          <a:prstGeom prst="line">
            <a:avLst/>
          </a:prstGeom>
          <a:ln>
            <a:solidFill>
              <a:srgbClr val="80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CC3C1E0-BAC5-42A2-A5F6-5FD91494024E}"/>
              </a:ext>
            </a:extLst>
          </p:cNvPr>
          <p:cNvCxnSpPr>
            <a:cxnSpLocks/>
            <a:stCxn id="9" idx="0"/>
            <a:endCxn id="31" idx="4"/>
          </p:cNvCxnSpPr>
          <p:nvPr/>
        </p:nvCxnSpPr>
        <p:spPr>
          <a:xfrm flipH="1" flipV="1">
            <a:off x="9823323" y="3841764"/>
            <a:ext cx="15314" cy="383205"/>
          </a:xfrm>
          <a:prstGeom prst="line">
            <a:avLst/>
          </a:prstGeom>
          <a:ln>
            <a:solidFill>
              <a:srgbClr val="17375E"/>
            </a:solidFill>
          </a:ln>
        </p:spPr>
        <p:style>
          <a:lnRef idx="1">
            <a:schemeClr val="accent6"/>
          </a:lnRef>
          <a:fillRef idx="0">
            <a:schemeClr val="accent6"/>
          </a:fillRef>
          <a:effectRef idx="0">
            <a:schemeClr val="accent6"/>
          </a:effectRef>
          <a:fontRef idx="minor">
            <a:schemeClr val="tx1"/>
          </a:fontRef>
        </p:style>
      </p:cxnSp>
      <p:cxnSp>
        <p:nvCxnSpPr>
          <p:cNvPr id="58" name="Straight Connector 57">
            <a:extLst>
              <a:ext uri="{FF2B5EF4-FFF2-40B4-BE49-F238E27FC236}">
                <a16:creationId xmlns:a16="http://schemas.microsoft.com/office/drawing/2014/main" id="{205874C5-4ED1-41E6-A07F-A95B948B5081}"/>
              </a:ext>
            </a:extLst>
          </p:cNvPr>
          <p:cNvCxnSpPr>
            <a:cxnSpLocks/>
            <a:stCxn id="9" idx="7"/>
            <a:endCxn id="32" idx="3"/>
          </p:cNvCxnSpPr>
          <p:nvPr/>
        </p:nvCxnSpPr>
        <p:spPr>
          <a:xfrm flipV="1">
            <a:off x="10001382" y="3557024"/>
            <a:ext cx="668629" cy="738400"/>
          </a:xfrm>
          <a:prstGeom prst="line">
            <a:avLst/>
          </a:prstGeom>
          <a:ln>
            <a:solidFill>
              <a:srgbClr val="17375E"/>
            </a:solidFill>
          </a:ln>
        </p:spPr>
        <p:style>
          <a:lnRef idx="1">
            <a:schemeClr val="accent6"/>
          </a:lnRef>
          <a:fillRef idx="0">
            <a:schemeClr val="accent6"/>
          </a:fillRef>
          <a:effectRef idx="0">
            <a:schemeClr val="accent6"/>
          </a:effectRef>
          <a:fontRef idx="minor">
            <a:schemeClr val="tx1"/>
          </a:fontRef>
        </p:style>
      </p:cxnSp>
      <p:cxnSp>
        <p:nvCxnSpPr>
          <p:cNvPr id="59" name="Straight Connector 58">
            <a:extLst>
              <a:ext uri="{FF2B5EF4-FFF2-40B4-BE49-F238E27FC236}">
                <a16:creationId xmlns:a16="http://schemas.microsoft.com/office/drawing/2014/main" id="{62F75EE3-C15E-4108-89FA-53632FC8D1BE}"/>
              </a:ext>
            </a:extLst>
          </p:cNvPr>
          <p:cNvCxnSpPr>
            <a:cxnSpLocks/>
            <a:stCxn id="9" idx="5"/>
            <a:endCxn id="30" idx="1"/>
          </p:cNvCxnSpPr>
          <p:nvPr/>
        </p:nvCxnSpPr>
        <p:spPr>
          <a:xfrm>
            <a:off x="10001382" y="4635614"/>
            <a:ext cx="729876" cy="651891"/>
          </a:xfrm>
          <a:prstGeom prst="line">
            <a:avLst/>
          </a:prstGeom>
          <a:ln>
            <a:solidFill>
              <a:srgbClr val="17375E"/>
            </a:solidFill>
          </a:ln>
        </p:spPr>
        <p:style>
          <a:lnRef idx="1">
            <a:schemeClr val="accent6"/>
          </a:lnRef>
          <a:fillRef idx="0">
            <a:schemeClr val="accent6"/>
          </a:fillRef>
          <a:effectRef idx="0">
            <a:schemeClr val="accent6"/>
          </a:effectRef>
          <a:fontRef idx="minor">
            <a:schemeClr val="tx1"/>
          </a:fontRef>
        </p:style>
      </p:cxnSp>
      <p:cxnSp>
        <p:nvCxnSpPr>
          <p:cNvPr id="60" name="Straight Connector 59">
            <a:extLst>
              <a:ext uri="{FF2B5EF4-FFF2-40B4-BE49-F238E27FC236}">
                <a16:creationId xmlns:a16="http://schemas.microsoft.com/office/drawing/2014/main" id="{7957C4A7-B59E-4D05-9A57-1CE1F92A7BD1}"/>
              </a:ext>
            </a:extLst>
          </p:cNvPr>
          <p:cNvCxnSpPr>
            <a:cxnSpLocks/>
            <a:stCxn id="9" idx="6"/>
            <a:endCxn id="33" idx="2"/>
          </p:cNvCxnSpPr>
          <p:nvPr/>
        </p:nvCxnSpPr>
        <p:spPr>
          <a:xfrm>
            <a:off x="10068794" y="4465519"/>
            <a:ext cx="1085976" cy="286558"/>
          </a:xfrm>
          <a:prstGeom prst="line">
            <a:avLst/>
          </a:prstGeom>
          <a:ln>
            <a:solidFill>
              <a:srgbClr val="17375E"/>
            </a:solidFill>
          </a:ln>
        </p:spPr>
        <p:style>
          <a:lnRef idx="1">
            <a:schemeClr val="accent6"/>
          </a:lnRef>
          <a:fillRef idx="0">
            <a:schemeClr val="accent6"/>
          </a:fillRef>
          <a:effectRef idx="0">
            <a:schemeClr val="accent6"/>
          </a:effectRef>
          <a:fontRef idx="minor">
            <a:schemeClr val="tx1"/>
          </a:fontRef>
        </p:style>
      </p:cxnSp>
      <p:cxnSp>
        <p:nvCxnSpPr>
          <p:cNvPr id="61" name="Straight Connector 60">
            <a:extLst>
              <a:ext uri="{FF2B5EF4-FFF2-40B4-BE49-F238E27FC236}">
                <a16:creationId xmlns:a16="http://schemas.microsoft.com/office/drawing/2014/main" id="{5529A462-8321-41D1-B7FD-6665DD09A3F7}"/>
              </a:ext>
            </a:extLst>
          </p:cNvPr>
          <p:cNvCxnSpPr>
            <a:cxnSpLocks/>
            <a:stCxn id="29" idx="0"/>
            <a:endCxn id="9" idx="4"/>
          </p:cNvCxnSpPr>
          <p:nvPr/>
        </p:nvCxnSpPr>
        <p:spPr>
          <a:xfrm flipH="1" flipV="1">
            <a:off x="9838637" y="4706069"/>
            <a:ext cx="14143" cy="420713"/>
          </a:xfrm>
          <a:prstGeom prst="line">
            <a:avLst/>
          </a:prstGeom>
          <a:ln>
            <a:solidFill>
              <a:srgbClr val="17375E"/>
            </a:solidFill>
          </a:ln>
        </p:spPr>
        <p:style>
          <a:lnRef idx="1">
            <a:schemeClr val="accent6"/>
          </a:lnRef>
          <a:fillRef idx="0">
            <a:schemeClr val="accent6"/>
          </a:fillRef>
          <a:effectRef idx="0">
            <a:schemeClr val="accent6"/>
          </a:effectRef>
          <a:fontRef idx="minor">
            <a:schemeClr val="tx1"/>
          </a:fontRef>
        </p:style>
      </p:cxnSp>
      <p:cxnSp>
        <p:nvCxnSpPr>
          <p:cNvPr id="62" name="Straight Connector 61">
            <a:extLst>
              <a:ext uri="{FF2B5EF4-FFF2-40B4-BE49-F238E27FC236}">
                <a16:creationId xmlns:a16="http://schemas.microsoft.com/office/drawing/2014/main" id="{3D1D14F2-F78B-44F1-A9D4-AA8EC3CD6CE4}"/>
              </a:ext>
            </a:extLst>
          </p:cNvPr>
          <p:cNvCxnSpPr>
            <a:cxnSpLocks/>
            <a:stCxn id="28" idx="7"/>
            <a:endCxn id="9" idx="3"/>
          </p:cNvCxnSpPr>
          <p:nvPr/>
        </p:nvCxnSpPr>
        <p:spPr>
          <a:xfrm flipV="1">
            <a:off x="9073741" y="4635614"/>
            <a:ext cx="602150" cy="786652"/>
          </a:xfrm>
          <a:prstGeom prst="line">
            <a:avLst/>
          </a:prstGeom>
          <a:ln>
            <a:solidFill>
              <a:srgbClr val="17375E"/>
            </a:solidFill>
          </a:ln>
        </p:spPr>
        <p:style>
          <a:lnRef idx="1">
            <a:schemeClr val="accent6"/>
          </a:lnRef>
          <a:fillRef idx="0">
            <a:schemeClr val="accent6"/>
          </a:fillRef>
          <a:effectRef idx="0">
            <a:schemeClr val="accent6"/>
          </a:effectRef>
          <a:fontRef idx="minor">
            <a:schemeClr val="tx1"/>
          </a:fontRef>
        </p:style>
      </p:cxnSp>
      <p:cxnSp>
        <p:nvCxnSpPr>
          <p:cNvPr id="63" name="Straight Connector 62">
            <a:extLst>
              <a:ext uri="{FF2B5EF4-FFF2-40B4-BE49-F238E27FC236}">
                <a16:creationId xmlns:a16="http://schemas.microsoft.com/office/drawing/2014/main" id="{979E3BD6-3302-476D-9DF9-7D8B37E3DDDE}"/>
              </a:ext>
            </a:extLst>
          </p:cNvPr>
          <p:cNvCxnSpPr>
            <a:cxnSpLocks/>
            <a:stCxn id="27" idx="6"/>
            <a:endCxn id="9" idx="2"/>
          </p:cNvCxnSpPr>
          <p:nvPr/>
        </p:nvCxnSpPr>
        <p:spPr>
          <a:xfrm flipV="1">
            <a:off x="9190330" y="4465519"/>
            <a:ext cx="418149" cy="86057"/>
          </a:xfrm>
          <a:prstGeom prst="line">
            <a:avLst/>
          </a:prstGeom>
          <a:ln>
            <a:solidFill>
              <a:srgbClr val="17375E"/>
            </a:solidFill>
          </a:ln>
        </p:spPr>
        <p:style>
          <a:lnRef idx="1">
            <a:schemeClr val="accent6"/>
          </a:lnRef>
          <a:fillRef idx="0">
            <a:schemeClr val="accent6"/>
          </a:fillRef>
          <a:effectRef idx="0">
            <a:schemeClr val="accent6"/>
          </a:effectRef>
          <a:fontRef idx="minor">
            <a:schemeClr val="tx1"/>
          </a:fontRef>
        </p:style>
      </p:cxnSp>
      <p:sp>
        <p:nvSpPr>
          <p:cNvPr id="64" name="TextBox 63">
            <a:extLst>
              <a:ext uri="{FF2B5EF4-FFF2-40B4-BE49-F238E27FC236}">
                <a16:creationId xmlns:a16="http://schemas.microsoft.com/office/drawing/2014/main" id="{497ECF8E-0868-48A6-B7C2-BE5A18342AE1}"/>
              </a:ext>
            </a:extLst>
          </p:cNvPr>
          <p:cNvSpPr txBox="1"/>
          <p:nvPr/>
        </p:nvSpPr>
        <p:spPr>
          <a:xfrm>
            <a:off x="4852590" y="1010254"/>
            <a:ext cx="982759"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dirty="0">
                <a:ln>
                  <a:noFill/>
                </a:ln>
                <a:solidFill>
                  <a:prstClr val="black"/>
                </a:solidFill>
                <a:effectLst/>
                <a:uLnTx/>
                <a:uFillTx/>
                <a:latin typeface="Lao UI" panose="020B0502040204020203" pitchFamily="34" charset="0"/>
                <a:ea typeface="+mn-ea"/>
                <a:cs typeface="Lao UI" panose="020B0502040204020203" pitchFamily="34" charset="0"/>
              </a:rPr>
              <a:t>Basket Analysis </a:t>
            </a:r>
          </a:p>
        </p:txBody>
      </p:sp>
      <p:sp>
        <p:nvSpPr>
          <p:cNvPr id="65" name="TextBox 64">
            <a:extLst>
              <a:ext uri="{FF2B5EF4-FFF2-40B4-BE49-F238E27FC236}">
                <a16:creationId xmlns:a16="http://schemas.microsoft.com/office/drawing/2014/main" id="{5B644CF5-F422-4B76-B976-2DA92CD7F551}"/>
              </a:ext>
            </a:extLst>
          </p:cNvPr>
          <p:cNvSpPr txBox="1"/>
          <p:nvPr/>
        </p:nvSpPr>
        <p:spPr>
          <a:xfrm>
            <a:off x="8114043" y="5460190"/>
            <a:ext cx="10185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dirty="0">
                <a:ln>
                  <a:noFill/>
                </a:ln>
                <a:solidFill>
                  <a:prstClr val="black"/>
                </a:solidFill>
                <a:effectLst/>
                <a:uLnTx/>
                <a:uFillTx/>
                <a:latin typeface="Lao UI" panose="020B0502040204020203" pitchFamily="34" charset="0"/>
                <a:ea typeface="+mn-ea"/>
                <a:cs typeface="Lao UI" panose="020B0502040204020203" pitchFamily="34" charset="0"/>
              </a:rPr>
              <a:t>Distribution optimization</a:t>
            </a:r>
          </a:p>
        </p:txBody>
      </p:sp>
      <p:sp>
        <p:nvSpPr>
          <p:cNvPr id="66" name="TextBox 65">
            <a:extLst>
              <a:ext uri="{FF2B5EF4-FFF2-40B4-BE49-F238E27FC236}">
                <a16:creationId xmlns:a16="http://schemas.microsoft.com/office/drawing/2014/main" id="{1BFCD934-52A5-46EE-99B2-C5145F74A948}"/>
              </a:ext>
            </a:extLst>
          </p:cNvPr>
          <p:cNvSpPr txBox="1"/>
          <p:nvPr/>
        </p:nvSpPr>
        <p:spPr>
          <a:xfrm>
            <a:off x="9485891" y="5442453"/>
            <a:ext cx="705086" cy="3810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Lao UI" panose="020B0502040204020203" pitchFamily="34" charset="0"/>
                <a:ea typeface="+mn-ea"/>
                <a:cs typeface="Lao UI" panose="020B0502040204020203" pitchFamily="34" charset="0"/>
              </a:rPr>
              <a:t>Cost reduction</a:t>
            </a:r>
          </a:p>
        </p:txBody>
      </p:sp>
      <p:sp>
        <p:nvSpPr>
          <p:cNvPr id="67" name="TextBox 66">
            <a:extLst>
              <a:ext uri="{FF2B5EF4-FFF2-40B4-BE49-F238E27FC236}">
                <a16:creationId xmlns:a16="http://schemas.microsoft.com/office/drawing/2014/main" id="{330066B9-682D-4E1D-A163-E30FDEA3D30C}"/>
              </a:ext>
            </a:extLst>
          </p:cNvPr>
          <p:cNvSpPr txBox="1"/>
          <p:nvPr/>
        </p:nvSpPr>
        <p:spPr>
          <a:xfrm>
            <a:off x="10831234" y="5522996"/>
            <a:ext cx="10185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dirty="0">
                <a:ln>
                  <a:noFill/>
                </a:ln>
                <a:solidFill>
                  <a:prstClr val="black"/>
                </a:solidFill>
                <a:effectLst/>
                <a:uLnTx/>
                <a:uFillTx/>
                <a:latin typeface="Lao UI" panose="020B0502040204020203" pitchFamily="34" charset="0"/>
                <a:ea typeface="+mn-ea"/>
                <a:cs typeface="Lao UI" panose="020B0502040204020203" pitchFamily="34" charset="0"/>
              </a:rPr>
              <a:t>Sales channel optimization</a:t>
            </a:r>
          </a:p>
        </p:txBody>
      </p:sp>
      <p:sp>
        <p:nvSpPr>
          <p:cNvPr id="68" name="TextBox 67">
            <a:extLst>
              <a:ext uri="{FF2B5EF4-FFF2-40B4-BE49-F238E27FC236}">
                <a16:creationId xmlns:a16="http://schemas.microsoft.com/office/drawing/2014/main" id="{808B499F-4C39-4EF8-B81F-964A86EE0020}"/>
              </a:ext>
            </a:extLst>
          </p:cNvPr>
          <p:cNvSpPr txBox="1"/>
          <p:nvPr/>
        </p:nvSpPr>
        <p:spPr>
          <a:xfrm>
            <a:off x="10594057" y="2847698"/>
            <a:ext cx="705086" cy="3810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dirty="0">
                <a:ln>
                  <a:noFill/>
                </a:ln>
                <a:solidFill>
                  <a:prstClr val="black"/>
                </a:solidFill>
                <a:effectLst/>
                <a:uLnTx/>
                <a:uFillTx/>
                <a:latin typeface="Lao UI" panose="020B0502040204020203" pitchFamily="34" charset="0"/>
                <a:ea typeface="+mn-ea"/>
                <a:cs typeface="Lao UI" panose="020B0502040204020203" pitchFamily="34" charset="0"/>
              </a:rPr>
              <a:t>Regional pricing</a:t>
            </a:r>
          </a:p>
        </p:txBody>
      </p:sp>
      <p:sp>
        <p:nvSpPr>
          <p:cNvPr id="69" name="TextBox 68">
            <a:extLst>
              <a:ext uri="{FF2B5EF4-FFF2-40B4-BE49-F238E27FC236}">
                <a16:creationId xmlns:a16="http://schemas.microsoft.com/office/drawing/2014/main" id="{9E77B226-B35F-4C22-B703-A2EDA4D12203}"/>
              </a:ext>
            </a:extLst>
          </p:cNvPr>
          <p:cNvSpPr txBox="1"/>
          <p:nvPr/>
        </p:nvSpPr>
        <p:spPr>
          <a:xfrm>
            <a:off x="10976900" y="4927384"/>
            <a:ext cx="853154" cy="66678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Lao UI" panose="020B0502040204020203" pitchFamily="34" charset="0"/>
                <a:ea typeface="+mn-ea"/>
                <a:cs typeface="Lao UI" panose="020B0502040204020203" pitchFamily="34" charset="0"/>
              </a:rPr>
              <a:t>Channel sales optimization</a:t>
            </a:r>
          </a:p>
        </p:txBody>
      </p:sp>
      <p:sp>
        <p:nvSpPr>
          <p:cNvPr id="70" name="TextBox 69">
            <a:extLst>
              <a:ext uri="{FF2B5EF4-FFF2-40B4-BE49-F238E27FC236}">
                <a16:creationId xmlns:a16="http://schemas.microsoft.com/office/drawing/2014/main" id="{A61E6D90-CFA0-4308-B696-DCC9165441B8}"/>
              </a:ext>
            </a:extLst>
          </p:cNvPr>
          <p:cNvSpPr txBox="1"/>
          <p:nvPr/>
        </p:nvSpPr>
        <p:spPr>
          <a:xfrm>
            <a:off x="6495041" y="1281078"/>
            <a:ext cx="125511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a:ln>
                  <a:noFill/>
                </a:ln>
                <a:solidFill>
                  <a:prstClr val="black"/>
                </a:solidFill>
                <a:effectLst/>
                <a:uLnTx/>
                <a:uFillTx/>
                <a:latin typeface="Lao UI" panose="020B0502040204020203" pitchFamily="34" charset="0"/>
                <a:ea typeface="+mn-ea"/>
                <a:cs typeface="Lao UI" panose="020B0502040204020203" pitchFamily="34" charset="0"/>
              </a:rPr>
              <a:t>Target Consumer Identification</a:t>
            </a:r>
          </a:p>
        </p:txBody>
      </p:sp>
      <p:sp>
        <p:nvSpPr>
          <p:cNvPr id="71" name="TextBox 70">
            <a:extLst>
              <a:ext uri="{FF2B5EF4-FFF2-40B4-BE49-F238E27FC236}">
                <a16:creationId xmlns:a16="http://schemas.microsoft.com/office/drawing/2014/main" id="{46D8AC33-887A-409E-853A-2497BBB3B9D2}"/>
              </a:ext>
            </a:extLst>
          </p:cNvPr>
          <p:cNvSpPr txBox="1"/>
          <p:nvPr/>
        </p:nvSpPr>
        <p:spPr>
          <a:xfrm>
            <a:off x="4414900" y="1307380"/>
            <a:ext cx="982759" cy="3810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dirty="0">
                <a:ln>
                  <a:noFill/>
                </a:ln>
                <a:solidFill>
                  <a:prstClr val="black"/>
                </a:solidFill>
                <a:effectLst/>
                <a:uLnTx/>
                <a:uFillTx/>
                <a:latin typeface="Lao UI" panose="020B0502040204020203" pitchFamily="34" charset="0"/>
                <a:ea typeface="+mn-ea"/>
                <a:cs typeface="Lao UI" panose="020B0502040204020203" pitchFamily="34" charset="0"/>
              </a:rPr>
              <a:t>Consumer Propensity </a:t>
            </a:r>
          </a:p>
        </p:txBody>
      </p:sp>
      <p:sp>
        <p:nvSpPr>
          <p:cNvPr id="72" name="Oval 71">
            <a:extLst>
              <a:ext uri="{FF2B5EF4-FFF2-40B4-BE49-F238E27FC236}">
                <a16:creationId xmlns:a16="http://schemas.microsoft.com/office/drawing/2014/main" id="{9ACA0E41-3303-443F-AE72-5516EE80F9E7}"/>
              </a:ext>
            </a:extLst>
          </p:cNvPr>
          <p:cNvSpPr>
            <a:spLocks noChangeAspect="1"/>
          </p:cNvSpPr>
          <p:nvPr/>
        </p:nvSpPr>
        <p:spPr>
          <a:xfrm>
            <a:off x="2594980" y="2655227"/>
            <a:ext cx="257879" cy="269524"/>
          </a:xfrm>
          <a:prstGeom prst="ellipse">
            <a:avLst/>
          </a:prstGeom>
          <a:solidFill>
            <a:srgbClr val="00666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Lao UI" panose="020B0502040204020203" pitchFamily="34" charset="0"/>
              <a:ea typeface="+mn-ea"/>
              <a:cs typeface="Lao UI" panose="020B0502040204020203" pitchFamily="34" charset="0"/>
            </a:endParaRPr>
          </a:p>
        </p:txBody>
      </p:sp>
      <p:cxnSp>
        <p:nvCxnSpPr>
          <p:cNvPr id="73" name="Straight Connector 72">
            <a:extLst>
              <a:ext uri="{FF2B5EF4-FFF2-40B4-BE49-F238E27FC236}">
                <a16:creationId xmlns:a16="http://schemas.microsoft.com/office/drawing/2014/main" id="{FAA99146-820A-4FB3-B6CA-146386288F3D}"/>
              </a:ext>
            </a:extLst>
          </p:cNvPr>
          <p:cNvCxnSpPr>
            <a:cxnSpLocks/>
            <a:stCxn id="10" idx="4"/>
          </p:cNvCxnSpPr>
          <p:nvPr/>
        </p:nvCxnSpPr>
        <p:spPr>
          <a:xfrm flipV="1">
            <a:off x="2101102" y="2847698"/>
            <a:ext cx="522906" cy="284160"/>
          </a:xfrm>
          <a:prstGeom prst="line">
            <a:avLst/>
          </a:prstGeom>
          <a:solidFill>
            <a:srgbClr val="006666"/>
          </a:solidFill>
          <a:ln>
            <a:solidFill>
              <a:srgbClr val="006666"/>
            </a:solidFill>
          </a:ln>
        </p:spPr>
        <p:style>
          <a:lnRef idx="1">
            <a:schemeClr val="accent2"/>
          </a:lnRef>
          <a:fillRef idx="0">
            <a:schemeClr val="accent2"/>
          </a:fillRef>
          <a:effectRef idx="0">
            <a:schemeClr val="accent2"/>
          </a:effectRef>
          <a:fontRef idx="minor">
            <a:schemeClr val="tx1"/>
          </a:fontRef>
        </p:style>
      </p:cxnSp>
      <p:sp>
        <p:nvSpPr>
          <p:cNvPr id="74" name="Rectangle 73">
            <a:extLst>
              <a:ext uri="{FF2B5EF4-FFF2-40B4-BE49-F238E27FC236}">
                <a16:creationId xmlns:a16="http://schemas.microsoft.com/office/drawing/2014/main" id="{02648646-263F-4730-9348-77CAC7C9FDC4}"/>
              </a:ext>
            </a:extLst>
          </p:cNvPr>
          <p:cNvSpPr/>
          <p:nvPr/>
        </p:nvSpPr>
        <p:spPr>
          <a:xfrm>
            <a:off x="2946001" y="2506330"/>
            <a:ext cx="1027574" cy="3810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a:ln>
                  <a:noFill/>
                </a:ln>
                <a:solidFill>
                  <a:prstClr val="black"/>
                </a:solidFill>
                <a:effectLst/>
                <a:uLnTx/>
                <a:uFillTx/>
                <a:latin typeface="Lao UI" panose="020B0502040204020203" pitchFamily="34" charset="0"/>
                <a:ea typeface="+mn-ea"/>
                <a:cs typeface="Lao UI" panose="020B0502040204020203" pitchFamily="34" charset="0"/>
              </a:rPr>
              <a:t>Buzzword Identification</a:t>
            </a:r>
          </a:p>
        </p:txBody>
      </p:sp>
      <p:sp>
        <p:nvSpPr>
          <p:cNvPr id="75" name="TextBox 74">
            <a:extLst>
              <a:ext uri="{FF2B5EF4-FFF2-40B4-BE49-F238E27FC236}">
                <a16:creationId xmlns:a16="http://schemas.microsoft.com/office/drawing/2014/main" id="{19CF4CCB-9BB8-446E-83CC-F7C62D602E66}"/>
              </a:ext>
            </a:extLst>
          </p:cNvPr>
          <p:cNvSpPr txBox="1"/>
          <p:nvPr/>
        </p:nvSpPr>
        <p:spPr>
          <a:xfrm>
            <a:off x="7145312" y="3926224"/>
            <a:ext cx="784411" cy="5239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dirty="0">
                <a:ln>
                  <a:noFill/>
                </a:ln>
                <a:solidFill>
                  <a:prstClr val="black"/>
                </a:solidFill>
                <a:effectLst/>
                <a:uLnTx/>
                <a:uFillTx/>
                <a:latin typeface="Lao UI" panose="020B0502040204020203" pitchFamily="34" charset="0"/>
                <a:ea typeface="+mn-ea"/>
                <a:cs typeface="Lao UI" panose="020B0502040204020203" pitchFamily="34" charset="0"/>
              </a:rPr>
              <a:t>Brand</a:t>
            </a:r>
            <a:r>
              <a:rPr kumimoji="0" lang="en-US" sz="900" i="0" u="none" strike="noStrike" kern="1200" cap="none" spc="0" normalizeH="0" noProof="0" dirty="0">
                <a:ln>
                  <a:noFill/>
                </a:ln>
                <a:solidFill>
                  <a:prstClr val="black"/>
                </a:solidFill>
                <a:effectLst/>
                <a:uLnTx/>
                <a:uFillTx/>
                <a:latin typeface="Lao UI" panose="020B0502040204020203" pitchFamily="34" charset="0"/>
                <a:ea typeface="+mn-ea"/>
                <a:cs typeface="Lao UI" panose="020B0502040204020203" pitchFamily="34" charset="0"/>
              </a:rPr>
              <a:t> Awareness Index</a:t>
            </a:r>
            <a:endParaRPr kumimoji="0" lang="en-US" sz="900" i="0" u="none" strike="noStrike" kern="1200" cap="none" spc="0" normalizeH="0" baseline="0" noProof="0" dirty="0">
              <a:ln>
                <a:noFill/>
              </a:ln>
              <a:solidFill>
                <a:prstClr val="black"/>
              </a:solidFill>
              <a:effectLst/>
              <a:uLnTx/>
              <a:uFillTx/>
              <a:latin typeface="Lao UI" panose="020B0502040204020203" pitchFamily="34" charset="0"/>
              <a:ea typeface="+mn-ea"/>
              <a:cs typeface="Lao UI" panose="020B0502040204020203" pitchFamily="34" charset="0"/>
            </a:endParaRPr>
          </a:p>
        </p:txBody>
      </p:sp>
      <p:sp>
        <p:nvSpPr>
          <p:cNvPr id="76" name="TextBox 75">
            <a:extLst>
              <a:ext uri="{FF2B5EF4-FFF2-40B4-BE49-F238E27FC236}">
                <a16:creationId xmlns:a16="http://schemas.microsoft.com/office/drawing/2014/main" id="{9E964AC8-2BA7-4A37-89EB-BE1C17F649BB}"/>
              </a:ext>
            </a:extLst>
          </p:cNvPr>
          <p:cNvSpPr txBox="1"/>
          <p:nvPr/>
        </p:nvSpPr>
        <p:spPr>
          <a:xfrm>
            <a:off x="7999808" y="1579828"/>
            <a:ext cx="982759" cy="3810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dirty="0">
                <a:ln>
                  <a:noFill/>
                </a:ln>
                <a:solidFill>
                  <a:prstClr val="black"/>
                </a:solidFill>
                <a:effectLst/>
                <a:uLnTx/>
                <a:uFillTx/>
                <a:latin typeface="Lao UI" panose="020B0502040204020203" pitchFamily="34" charset="0"/>
                <a:ea typeface="+mn-ea"/>
                <a:cs typeface="Lao UI" panose="020B0502040204020203" pitchFamily="34" charset="0"/>
              </a:rPr>
              <a:t>Consumer Segmentation</a:t>
            </a:r>
            <a:r>
              <a:rPr kumimoji="0" lang="en-US" sz="900" i="0" u="none" strike="noStrike" kern="1200" cap="none" spc="0" normalizeH="0" noProof="0" dirty="0">
                <a:ln>
                  <a:noFill/>
                </a:ln>
                <a:solidFill>
                  <a:prstClr val="black"/>
                </a:solidFill>
                <a:effectLst/>
                <a:uLnTx/>
                <a:uFillTx/>
                <a:latin typeface="Lao UI" panose="020B0502040204020203" pitchFamily="34" charset="0"/>
                <a:ea typeface="+mn-ea"/>
                <a:cs typeface="Lao UI" panose="020B0502040204020203" pitchFamily="34" charset="0"/>
              </a:rPr>
              <a:t> </a:t>
            </a:r>
            <a:endParaRPr kumimoji="0" lang="en-US" sz="900" i="0" u="none" strike="noStrike" kern="1200" cap="none" spc="0" normalizeH="0" baseline="0" noProof="0" dirty="0">
              <a:ln>
                <a:noFill/>
              </a:ln>
              <a:solidFill>
                <a:prstClr val="black"/>
              </a:solidFill>
              <a:effectLst/>
              <a:uLnTx/>
              <a:uFillTx/>
              <a:latin typeface="Lao UI" panose="020B0502040204020203" pitchFamily="34" charset="0"/>
              <a:ea typeface="+mn-ea"/>
              <a:cs typeface="Lao UI" panose="020B0502040204020203" pitchFamily="34" charset="0"/>
            </a:endParaRPr>
          </a:p>
        </p:txBody>
      </p:sp>
      <p:sp>
        <p:nvSpPr>
          <p:cNvPr id="77" name="TextBox 76">
            <a:extLst>
              <a:ext uri="{FF2B5EF4-FFF2-40B4-BE49-F238E27FC236}">
                <a16:creationId xmlns:a16="http://schemas.microsoft.com/office/drawing/2014/main" id="{D1A41D10-B40B-4DB1-82E6-1A0537013158}"/>
              </a:ext>
            </a:extLst>
          </p:cNvPr>
          <p:cNvSpPr txBox="1"/>
          <p:nvPr/>
        </p:nvSpPr>
        <p:spPr>
          <a:xfrm>
            <a:off x="7334337" y="2993604"/>
            <a:ext cx="982759" cy="3810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Lao UI" panose="020B0502040204020203" pitchFamily="34" charset="0"/>
                <a:ea typeface="+mn-ea"/>
                <a:cs typeface="Lao UI" panose="020B0502040204020203" pitchFamily="34" charset="0"/>
              </a:rPr>
              <a:t>Product Adoption </a:t>
            </a:r>
          </a:p>
        </p:txBody>
      </p:sp>
      <p:sp>
        <p:nvSpPr>
          <p:cNvPr id="78" name="TextBox 77">
            <a:extLst>
              <a:ext uri="{FF2B5EF4-FFF2-40B4-BE49-F238E27FC236}">
                <a16:creationId xmlns:a16="http://schemas.microsoft.com/office/drawing/2014/main" id="{6CC73D3B-F5F4-4CB5-B027-D792920B7690}"/>
              </a:ext>
            </a:extLst>
          </p:cNvPr>
          <p:cNvSpPr txBox="1"/>
          <p:nvPr/>
        </p:nvSpPr>
        <p:spPr>
          <a:xfrm>
            <a:off x="7770880" y="2225942"/>
            <a:ext cx="982759" cy="3810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Lao UI" panose="020B0502040204020203" pitchFamily="34" charset="0"/>
                <a:cs typeface="Lao UI" panose="020B0502040204020203" pitchFamily="34" charset="0"/>
              </a:rPr>
              <a:t>Novelty seeking Index</a:t>
            </a:r>
            <a:endParaRPr kumimoji="0" lang="en-US" sz="900" b="0" i="0" u="none" strike="noStrike" kern="1200" cap="none" spc="0" normalizeH="0" baseline="0" noProof="0">
              <a:ln>
                <a:noFill/>
              </a:ln>
              <a:solidFill>
                <a:prstClr val="black"/>
              </a:solidFill>
              <a:effectLst/>
              <a:uLnTx/>
              <a:uFillTx/>
              <a:latin typeface="Lao UI" panose="020B0502040204020203" pitchFamily="34" charset="0"/>
              <a:ea typeface="+mn-ea"/>
              <a:cs typeface="Lao UI" panose="020B0502040204020203" pitchFamily="34" charset="0"/>
            </a:endParaRPr>
          </a:p>
        </p:txBody>
      </p:sp>
      <p:cxnSp>
        <p:nvCxnSpPr>
          <p:cNvPr id="79" name="Straight Connector 78">
            <a:extLst>
              <a:ext uri="{FF2B5EF4-FFF2-40B4-BE49-F238E27FC236}">
                <a16:creationId xmlns:a16="http://schemas.microsoft.com/office/drawing/2014/main" id="{D931EDAD-742C-46E3-A447-4818691ED742}"/>
              </a:ext>
            </a:extLst>
          </p:cNvPr>
          <p:cNvCxnSpPr>
            <a:cxnSpLocks/>
            <a:stCxn id="11" idx="4"/>
          </p:cNvCxnSpPr>
          <p:nvPr/>
        </p:nvCxnSpPr>
        <p:spPr>
          <a:xfrm flipH="1">
            <a:off x="6334263" y="2932314"/>
            <a:ext cx="84754" cy="737147"/>
          </a:xfrm>
          <a:prstGeom prst="line">
            <a:avLst/>
          </a:prstGeom>
          <a:ln>
            <a:solidFill>
              <a:srgbClr val="800000"/>
            </a:solidFill>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030669C0-0CB7-44C0-B19C-6D9CCC6282CF}"/>
              </a:ext>
            </a:extLst>
          </p:cNvPr>
          <p:cNvSpPr>
            <a:spLocks noChangeAspect="1"/>
          </p:cNvSpPr>
          <p:nvPr/>
        </p:nvSpPr>
        <p:spPr>
          <a:xfrm>
            <a:off x="6214855" y="3611791"/>
            <a:ext cx="257879" cy="269524"/>
          </a:xfrm>
          <a:prstGeom prst="ellipse">
            <a:avLst/>
          </a:prstGeom>
          <a:solidFill>
            <a:srgbClr val="8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Lao UI" panose="020B0502040204020203" pitchFamily="34" charset="0"/>
              <a:ea typeface="+mn-ea"/>
              <a:cs typeface="Lao UI" panose="020B0502040204020203" pitchFamily="34" charset="0"/>
            </a:endParaRPr>
          </a:p>
        </p:txBody>
      </p:sp>
      <p:sp>
        <p:nvSpPr>
          <p:cNvPr id="81" name="TextBox 80">
            <a:extLst>
              <a:ext uri="{FF2B5EF4-FFF2-40B4-BE49-F238E27FC236}">
                <a16:creationId xmlns:a16="http://schemas.microsoft.com/office/drawing/2014/main" id="{9D0BFC58-33E0-443A-ADC7-478D8EDE532E}"/>
              </a:ext>
            </a:extLst>
          </p:cNvPr>
          <p:cNvSpPr txBox="1"/>
          <p:nvPr/>
        </p:nvSpPr>
        <p:spPr>
          <a:xfrm>
            <a:off x="5871137" y="3830948"/>
            <a:ext cx="982759" cy="23813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dirty="0">
                <a:ln>
                  <a:noFill/>
                </a:ln>
                <a:solidFill>
                  <a:prstClr val="black"/>
                </a:solidFill>
                <a:effectLst/>
                <a:uLnTx/>
                <a:uFillTx/>
                <a:latin typeface="Lao UI" panose="020B0502040204020203" pitchFamily="34" charset="0"/>
                <a:ea typeface="+mn-ea"/>
                <a:cs typeface="Lao UI" panose="020B0502040204020203" pitchFamily="34" charset="0"/>
              </a:rPr>
              <a:t>Social Index </a:t>
            </a:r>
          </a:p>
        </p:txBody>
      </p:sp>
      <p:sp>
        <p:nvSpPr>
          <p:cNvPr id="82" name="Freeform: Shape 81">
            <a:extLst>
              <a:ext uri="{FF2B5EF4-FFF2-40B4-BE49-F238E27FC236}">
                <a16:creationId xmlns:a16="http://schemas.microsoft.com/office/drawing/2014/main" id="{ADF70D8E-9C56-4CCC-B1B8-C6E8E756D142}"/>
              </a:ext>
            </a:extLst>
          </p:cNvPr>
          <p:cNvSpPr/>
          <p:nvPr/>
        </p:nvSpPr>
        <p:spPr>
          <a:xfrm>
            <a:off x="5012142" y="1581392"/>
            <a:ext cx="2968540" cy="1570684"/>
          </a:xfrm>
          <a:custGeom>
            <a:avLst/>
            <a:gdLst>
              <a:gd name="connsiteX0" fmla="*/ 0 w 3052539"/>
              <a:gd name="connsiteY0" fmla="*/ 165657 h 1522509"/>
              <a:gd name="connsiteX1" fmla="*/ 1936954 w 3052539"/>
              <a:gd name="connsiteY1" fmla="*/ 283644 h 1522509"/>
              <a:gd name="connsiteX2" fmla="*/ 3048000 w 3052539"/>
              <a:gd name="connsiteY2" fmla="*/ 57502 h 1522509"/>
              <a:gd name="connsiteX3" fmla="*/ 2340077 w 3052539"/>
              <a:gd name="connsiteY3" fmla="*/ 1522509 h 1522509"/>
            </a:gdLst>
            <a:ahLst/>
            <a:cxnLst>
              <a:cxn ang="0">
                <a:pos x="connsiteX0" y="connsiteY0"/>
              </a:cxn>
              <a:cxn ang="0">
                <a:pos x="connsiteX1" y="connsiteY1"/>
              </a:cxn>
              <a:cxn ang="0">
                <a:pos x="connsiteX2" y="connsiteY2"/>
              </a:cxn>
              <a:cxn ang="0">
                <a:pos x="connsiteX3" y="connsiteY3"/>
              </a:cxn>
            </a:cxnLst>
            <a:rect l="l" t="t" r="r" b="b"/>
            <a:pathLst>
              <a:path w="3052539" h="1522509">
                <a:moveTo>
                  <a:pt x="0" y="165657"/>
                </a:moveTo>
                <a:cubicBezTo>
                  <a:pt x="714477" y="233663"/>
                  <a:pt x="1428954" y="301670"/>
                  <a:pt x="1936954" y="283644"/>
                </a:cubicBezTo>
                <a:cubicBezTo>
                  <a:pt x="2444954" y="265618"/>
                  <a:pt x="2980813" y="-148976"/>
                  <a:pt x="3048000" y="57502"/>
                </a:cubicBezTo>
                <a:cubicBezTo>
                  <a:pt x="3115187" y="263980"/>
                  <a:pt x="2415458" y="1261954"/>
                  <a:pt x="2340077" y="1522509"/>
                </a:cubicBezTo>
              </a:path>
            </a:pathLst>
          </a:cu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Shape 82">
            <a:extLst>
              <a:ext uri="{FF2B5EF4-FFF2-40B4-BE49-F238E27FC236}">
                <a16:creationId xmlns:a16="http://schemas.microsoft.com/office/drawing/2014/main" id="{D55AD313-E407-4788-9866-28C9B1071465}"/>
              </a:ext>
            </a:extLst>
          </p:cNvPr>
          <p:cNvSpPr/>
          <p:nvPr/>
        </p:nvSpPr>
        <p:spPr>
          <a:xfrm>
            <a:off x="5012142" y="1853725"/>
            <a:ext cx="2466917" cy="2059104"/>
          </a:xfrm>
          <a:custGeom>
            <a:avLst/>
            <a:gdLst>
              <a:gd name="connsiteX0" fmla="*/ 2536722 w 2536722"/>
              <a:gd name="connsiteY0" fmla="*/ 1995948 h 1995948"/>
              <a:gd name="connsiteX1" fmla="*/ 0 w 2536722"/>
              <a:gd name="connsiteY1" fmla="*/ 0 h 1995948"/>
            </a:gdLst>
            <a:ahLst/>
            <a:cxnLst>
              <a:cxn ang="0">
                <a:pos x="connsiteX0" y="connsiteY0"/>
              </a:cxn>
              <a:cxn ang="0">
                <a:pos x="connsiteX1" y="connsiteY1"/>
              </a:cxn>
            </a:cxnLst>
            <a:rect l="l" t="t" r="r" b="b"/>
            <a:pathLst>
              <a:path w="2536722" h="1995948">
                <a:moveTo>
                  <a:pt x="2536722" y="1995948"/>
                </a:moveTo>
                <a:cubicBezTo>
                  <a:pt x="1472380" y="1123335"/>
                  <a:pt x="408039" y="250722"/>
                  <a:pt x="0" y="0"/>
                </a:cubicBezTo>
              </a:path>
            </a:pathLst>
          </a:cu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a:extLst>
              <a:ext uri="{FF2B5EF4-FFF2-40B4-BE49-F238E27FC236}">
                <a16:creationId xmlns:a16="http://schemas.microsoft.com/office/drawing/2014/main" id="{58168F38-D3C1-4FB2-913A-F2F8C35ECAC4}"/>
              </a:ext>
            </a:extLst>
          </p:cNvPr>
          <p:cNvSpPr/>
          <p:nvPr/>
        </p:nvSpPr>
        <p:spPr>
          <a:xfrm>
            <a:off x="752762" y="3137630"/>
            <a:ext cx="10540990" cy="2446044"/>
          </a:xfrm>
          <a:custGeom>
            <a:avLst/>
            <a:gdLst>
              <a:gd name="connsiteX0" fmla="*/ 6784258 w 10839262"/>
              <a:gd name="connsiteY0" fmla="*/ 4171 h 2371020"/>
              <a:gd name="connsiteX1" fmla="*/ 10284542 w 10839262"/>
              <a:gd name="connsiteY1" fmla="*/ 249977 h 2371020"/>
              <a:gd name="connsiteX2" fmla="*/ 10835148 w 10839262"/>
              <a:gd name="connsiteY2" fmla="*/ 1606829 h 2371020"/>
              <a:gd name="connsiteX3" fmla="*/ 10353368 w 10839262"/>
              <a:gd name="connsiteY3" fmla="*/ 2304919 h 2371020"/>
              <a:gd name="connsiteX4" fmla="*/ 9419303 w 10839262"/>
              <a:gd name="connsiteY4" fmla="*/ 2078777 h 2371020"/>
              <a:gd name="connsiteX5" fmla="*/ 8485239 w 10839262"/>
              <a:gd name="connsiteY5" fmla="*/ 2314751 h 2371020"/>
              <a:gd name="connsiteX6" fmla="*/ 0 w 10839262"/>
              <a:gd name="connsiteY6" fmla="*/ 820248 h 2371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39262" h="2371020">
                <a:moveTo>
                  <a:pt x="6784258" y="4171"/>
                </a:moveTo>
                <a:cubicBezTo>
                  <a:pt x="8196826" y="-6481"/>
                  <a:pt x="9609394" y="-17133"/>
                  <a:pt x="10284542" y="249977"/>
                </a:cubicBezTo>
                <a:cubicBezTo>
                  <a:pt x="10959690" y="517087"/>
                  <a:pt x="10823677" y="1264339"/>
                  <a:pt x="10835148" y="1606829"/>
                </a:cubicBezTo>
                <a:cubicBezTo>
                  <a:pt x="10846619" y="1949319"/>
                  <a:pt x="10589342" y="2226261"/>
                  <a:pt x="10353368" y="2304919"/>
                </a:cubicBezTo>
                <a:cubicBezTo>
                  <a:pt x="10117394" y="2383577"/>
                  <a:pt x="9730658" y="2077138"/>
                  <a:pt x="9419303" y="2078777"/>
                </a:cubicBezTo>
                <a:cubicBezTo>
                  <a:pt x="9107948" y="2080416"/>
                  <a:pt x="10055123" y="2524506"/>
                  <a:pt x="8485239" y="2314751"/>
                </a:cubicBezTo>
                <a:cubicBezTo>
                  <a:pt x="6915355" y="2104996"/>
                  <a:pt x="1142181" y="856300"/>
                  <a:pt x="0" y="820248"/>
                </a:cubicBezTo>
              </a:path>
            </a:pathLst>
          </a:cu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Freeform: Shape 84">
            <a:extLst>
              <a:ext uri="{FF2B5EF4-FFF2-40B4-BE49-F238E27FC236}">
                <a16:creationId xmlns:a16="http://schemas.microsoft.com/office/drawing/2014/main" id="{F2B906A5-0649-4B60-A923-7888DC63B650}"/>
              </a:ext>
            </a:extLst>
          </p:cNvPr>
          <p:cNvSpPr/>
          <p:nvPr/>
        </p:nvSpPr>
        <p:spPr>
          <a:xfrm>
            <a:off x="628199" y="2322162"/>
            <a:ext cx="2522835" cy="3002616"/>
          </a:xfrm>
          <a:custGeom>
            <a:avLst/>
            <a:gdLst>
              <a:gd name="connsiteX0" fmla="*/ 2167915 w 2594222"/>
              <a:gd name="connsiteY0" fmla="*/ 440665 h 2910521"/>
              <a:gd name="connsiteX1" fmla="*/ 1263347 w 2594222"/>
              <a:gd name="connsiteY1" fmla="*/ 17878 h 2910521"/>
              <a:gd name="connsiteX2" fmla="*/ 2551373 w 2594222"/>
              <a:gd name="connsiteY2" fmla="*/ 971607 h 2910521"/>
              <a:gd name="connsiteX3" fmla="*/ 2246573 w 2594222"/>
              <a:gd name="connsiteY3" fmla="*/ 1591040 h 2910521"/>
              <a:gd name="connsiteX4" fmla="*/ 1843451 w 2594222"/>
              <a:gd name="connsiteY4" fmla="*/ 1954833 h 2910521"/>
              <a:gd name="connsiteX5" fmla="*/ 142470 w 2594222"/>
              <a:gd name="connsiteY5" fmla="*/ 1650033 h 2910521"/>
              <a:gd name="connsiteX6" fmla="*/ 565257 w 2594222"/>
              <a:gd name="connsiteY6" fmla="*/ 2879065 h 291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4222" h="2910521">
                <a:moveTo>
                  <a:pt x="2167915" y="440665"/>
                </a:moveTo>
                <a:cubicBezTo>
                  <a:pt x="1683676" y="185026"/>
                  <a:pt x="1199437" y="-70612"/>
                  <a:pt x="1263347" y="17878"/>
                </a:cubicBezTo>
                <a:cubicBezTo>
                  <a:pt x="1327257" y="106368"/>
                  <a:pt x="2387502" y="709413"/>
                  <a:pt x="2551373" y="971607"/>
                </a:cubicBezTo>
                <a:cubicBezTo>
                  <a:pt x="2715244" y="1233801"/>
                  <a:pt x="2364560" y="1427169"/>
                  <a:pt x="2246573" y="1591040"/>
                </a:cubicBezTo>
                <a:cubicBezTo>
                  <a:pt x="2128586" y="1754911"/>
                  <a:pt x="2194135" y="1945001"/>
                  <a:pt x="1843451" y="1954833"/>
                </a:cubicBezTo>
                <a:cubicBezTo>
                  <a:pt x="1492767" y="1964665"/>
                  <a:pt x="355502" y="1495994"/>
                  <a:pt x="142470" y="1650033"/>
                </a:cubicBezTo>
                <a:cubicBezTo>
                  <a:pt x="-70562" y="1804072"/>
                  <a:pt x="-126278" y="3129787"/>
                  <a:pt x="565257" y="2879065"/>
                </a:cubicBezTo>
              </a:path>
            </a:pathLst>
          </a:cu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Shape 85">
            <a:extLst>
              <a:ext uri="{FF2B5EF4-FFF2-40B4-BE49-F238E27FC236}">
                <a16:creationId xmlns:a16="http://schemas.microsoft.com/office/drawing/2014/main" id="{38D0C176-CEC7-4508-9FFB-08BFD88AD391}"/>
              </a:ext>
            </a:extLst>
          </p:cNvPr>
          <p:cNvSpPr/>
          <p:nvPr/>
        </p:nvSpPr>
        <p:spPr>
          <a:xfrm>
            <a:off x="6350780" y="3851969"/>
            <a:ext cx="2686836" cy="760752"/>
          </a:xfrm>
          <a:custGeom>
            <a:avLst/>
            <a:gdLst>
              <a:gd name="connsiteX0" fmla="*/ 0 w 2762864"/>
              <a:gd name="connsiteY0" fmla="*/ 0 h 737419"/>
              <a:gd name="connsiteX1" fmla="*/ 2762864 w 2762864"/>
              <a:gd name="connsiteY1" fmla="*/ 737419 h 737419"/>
            </a:gdLst>
            <a:ahLst/>
            <a:cxnLst>
              <a:cxn ang="0">
                <a:pos x="connsiteX0" y="connsiteY0"/>
              </a:cxn>
              <a:cxn ang="0">
                <a:pos x="connsiteX1" y="connsiteY1"/>
              </a:cxn>
            </a:cxnLst>
            <a:rect l="l" t="t" r="r" b="b"/>
            <a:pathLst>
              <a:path w="2762864" h="737419">
                <a:moveTo>
                  <a:pt x="0" y="0"/>
                </a:moveTo>
                <a:cubicBezTo>
                  <a:pt x="1158567" y="294967"/>
                  <a:pt x="2317135" y="589935"/>
                  <a:pt x="2762864" y="737419"/>
                </a:cubicBezTo>
              </a:path>
            </a:pathLst>
          </a:cu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AE140BA8-5F0A-48C5-BCF5-49DEF571A2E0}"/>
              </a:ext>
            </a:extLst>
          </p:cNvPr>
          <p:cNvSpPr/>
          <p:nvPr/>
        </p:nvSpPr>
        <p:spPr>
          <a:xfrm>
            <a:off x="2889445" y="1853725"/>
            <a:ext cx="2084451" cy="2079391"/>
          </a:xfrm>
          <a:custGeom>
            <a:avLst/>
            <a:gdLst>
              <a:gd name="connsiteX0" fmla="*/ 0 w 2143433"/>
              <a:gd name="connsiteY0" fmla="*/ 2015613 h 2015613"/>
              <a:gd name="connsiteX1" fmla="*/ 2143433 w 2143433"/>
              <a:gd name="connsiteY1" fmla="*/ 0 h 2015613"/>
            </a:gdLst>
            <a:ahLst/>
            <a:cxnLst>
              <a:cxn ang="0">
                <a:pos x="connsiteX0" y="connsiteY0"/>
              </a:cxn>
              <a:cxn ang="0">
                <a:pos x="connsiteX1" y="connsiteY1"/>
              </a:cxn>
            </a:cxnLst>
            <a:rect l="l" t="t" r="r" b="b"/>
            <a:pathLst>
              <a:path w="2143433" h="2015613">
                <a:moveTo>
                  <a:pt x="0" y="2015613"/>
                </a:moveTo>
                <a:cubicBezTo>
                  <a:pt x="890639" y="1134806"/>
                  <a:pt x="1781278" y="254000"/>
                  <a:pt x="2143433" y="0"/>
                </a:cubicBezTo>
              </a:path>
            </a:pathLst>
          </a:cu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Shape 87">
            <a:extLst>
              <a:ext uri="{FF2B5EF4-FFF2-40B4-BE49-F238E27FC236}">
                <a16:creationId xmlns:a16="http://schemas.microsoft.com/office/drawing/2014/main" id="{CE863E66-624E-412B-BD9C-B77BC4B777B3}"/>
              </a:ext>
            </a:extLst>
          </p:cNvPr>
          <p:cNvSpPr/>
          <p:nvPr/>
        </p:nvSpPr>
        <p:spPr>
          <a:xfrm>
            <a:off x="1110970" y="1833437"/>
            <a:ext cx="3862926" cy="3418316"/>
          </a:xfrm>
          <a:custGeom>
            <a:avLst/>
            <a:gdLst>
              <a:gd name="connsiteX0" fmla="*/ 0 w 3972233"/>
              <a:gd name="connsiteY0" fmla="*/ 3313471 h 3313471"/>
              <a:gd name="connsiteX1" fmla="*/ 3972233 w 3972233"/>
              <a:gd name="connsiteY1" fmla="*/ 0 h 3313471"/>
            </a:gdLst>
            <a:ahLst/>
            <a:cxnLst>
              <a:cxn ang="0">
                <a:pos x="connsiteX0" y="connsiteY0"/>
              </a:cxn>
              <a:cxn ang="0">
                <a:pos x="connsiteX1" y="connsiteY1"/>
              </a:cxn>
            </a:cxnLst>
            <a:rect l="l" t="t" r="r" b="b"/>
            <a:pathLst>
              <a:path w="3972233" h="3313471">
                <a:moveTo>
                  <a:pt x="0" y="3313471"/>
                </a:moveTo>
                <a:lnTo>
                  <a:pt x="3972233" y="0"/>
                </a:lnTo>
              </a:path>
            </a:pathLst>
          </a:cu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Shape 88">
            <a:extLst>
              <a:ext uri="{FF2B5EF4-FFF2-40B4-BE49-F238E27FC236}">
                <a16:creationId xmlns:a16="http://schemas.microsoft.com/office/drawing/2014/main" id="{4EAEEF80-6605-4D90-B400-76548BDAA5CD}"/>
              </a:ext>
            </a:extLst>
          </p:cNvPr>
          <p:cNvSpPr/>
          <p:nvPr/>
        </p:nvSpPr>
        <p:spPr>
          <a:xfrm>
            <a:off x="4993019" y="1833437"/>
            <a:ext cx="4886027" cy="3448746"/>
          </a:xfrm>
          <a:custGeom>
            <a:avLst/>
            <a:gdLst>
              <a:gd name="connsiteX0" fmla="*/ 5024284 w 5024284"/>
              <a:gd name="connsiteY0" fmla="*/ 3342968 h 3342968"/>
              <a:gd name="connsiteX1" fmla="*/ 0 w 5024284"/>
              <a:gd name="connsiteY1" fmla="*/ 0 h 3342968"/>
            </a:gdLst>
            <a:ahLst/>
            <a:cxnLst>
              <a:cxn ang="0">
                <a:pos x="connsiteX0" y="connsiteY0"/>
              </a:cxn>
              <a:cxn ang="0">
                <a:pos x="connsiteX1" y="connsiteY1"/>
              </a:cxn>
            </a:cxnLst>
            <a:rect l="l" t="t" r="r" b="b"/>
            <a:pathLst>
              <a:path w="5024284" h="3342968">
                <a:moveTo>
                  <a:pt x="5024284" y="3342968"/>
                </a:moveTo>
                <a:cubicBezTo>
                  <a:pt x="2868561" y="1774722"/>
                  <a:pt x="712839" y="206477"/>
                  <a:pt x="0" y="0"/>
                </a:cubicBezTo>
              </a:path>
            </a:pathLst>
          </a:cu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Shape 89">
            <a:extLst>
              <a:ext uri="{FF2B5EF4-FFF2-40B4-BE49-F238E27FC236}">
                <a16:creationId xmlns:a16="http://schemas.microsoft.com/office/drawing/2014/main" id="{9DD918C9-CE26-40D9-9119-5B333D20E03A}"/>
              </a:ext>
            </a:extLst>
          </p:cNvPr>
          <p:cNvSpPr/>
          <p:nvPr/>
        </p:nvSpPr>
        <p:spPr>
          <a:xfrm>
            <a:off x="4973896" y="1823294"/>
            <a:ext cx="5756141" cy="2554582"/>
          </a:xfrm>
          <a:custGeom>
            <a:avLst/>
            <a:gdLst>
              <a:gd name="connsiteX0" fmla="*/ 5919019 w 5919019"/>
              <a:gd name="connsiteY0" fmla="*/ 1651819 h 2476229"/>
              <a:gd name="connsiteX1" fmla="*/ 3923071 w 5919019"/>
              <a:gd name="connsiteY1" fmla="*/ 2399071 h 2476229"/>
              <a:gd name="connsiteX2" fmla="*/ 0 w 5919019"/>
              <a:gd name="connsiteY2" fmla="*/ 0 h 2476229"/>
              <a:gd name="connsiteX3" fmla="*/ 0 w 5919019"/>
              <a:gd name="connsiteY3" fmla="*/ 0 h 2476229"/>
            </a:gdLst>
            <a:ahLst/>
            <a:cxnLst>
              <a:cxn ang="0">
                <a:pos x="connsiteX0" y="connsiteY0"/>
              </a:cxn>
              <a:cxn ang="0">
                <a:pos x="connsiteX1" y="connsiteY1"/>
              </a:cxn>
              <a:cxn ang="0">
                <a:pos x="connsiteX2" y="connsiteY2"/>
              </a:cxn>
              <a:cxn ang="0">
                <a:pos x="connsiteX3" y="connsiteY3"/>
              </a:cxn>
            </a:cxnLst>
            <a:rect l="l" t="t" r="r" b="b"/>
            <a:pathLst>
              <a:path w="5919019" h="2476229">
                <a:moveTo>
                  <a:pt x="5919019" y="1651819"/>
                </a:moveTo>
                <a:cubicBezTo>
                  <a:pt x="5414296" y="2163096"/>
                  <a:pt x="4909574" y="2674374"/>
                  <a:pt x="3923071" y="2399071"/>
                </a:cubicBezTo>
                <a:cubicBezTo>
                  <a:pt x="2936568" y="2123768"/>
                  <a:pt x="0" y="0"/>
                  <a:pt x="0" y="0"/>
                </a:cubicBezTo>
                <a:lnTo>
                  <a:pt x="0" y="0"/>
                </a:lnTo>
              </a:path>
            </a:pathLst>
          </a:cu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Shape 90">
            <a:extLst>
              <a:ext uri="{FF2B5EF4-FFF2-40B4-BE49-F238E27FC236}">
                <a16:creationId xmlns:a16="http://schemas.microsoft.com/office/drawing/2014/main" id="{BC833C72-CE34-46F6-92F9-8372484F416F}"/>
              </a:ext>
            </a:extLst>
          </p:cNvPr>
          <p:cNvSpPr/>
          <p:nvPr/>
        </p:nvSpPr>
        <p:spPr>
          <a:xfrm>
            <a:off x="5891970" y="1300587"/>
            <a:ext cx="1031138" cy="576093"/>
          </a:xfrm>
          <a:custGeom>
            <a:avLst/>
            <a:gdLst>
              <a:gd name="connsiteX0" fmla="*/ 0 w 1060315"/>
              <a:gd name="connsiteY0" fmla="*/ 0 h 558423"/>
              <a:gd name="connsiteX1" fmla="*/ 496111 w 1060315"/>
              <a:gd name="connsiteY1" fmla="*/ 476655 h 558423"/>
              <a:gd name="connsiteX2" fmla="*/ 1060315 w 1060315"/>
              <a:gd name="connsiteY2" fmla="*/ 554477 h 558423"/>
            </a:gdLst>
            <a:ahLst/>
            <a:cxnLst>
              <a:cxn ang="0">
                <a:pos x="connsiteX0" y="connsiteY0"/>
              </a:cxn>
              <a:cxn ang="0">
                <a:pos x="connsiteX1" y="connsiteY1"/>
              </a:cxn>
              <a:cxn ang="0">
                <a:pos x="connsiteX2" y="connsiteY2"/>
              </a:cxn>
            </a:cxnLst>
            <a:rect l="l" t="t" r="r" b="b"/>
            <a:pathLst>
              <a:path w="1060315" h="558423">
                <a:moveTo>
                  <a:pt x="0" y="0"/>
                </a:moveTo>
                <a:cubicBezTo>
                  <a:pt x="159696" y="192121"/>
                  <a:pt x="319392" y="384242"/>
                  <a:pt x="496111" y="476655"/>
                </a:cubicBezTo>
                <a:cubicBezTo>
                  <a:pt x="672830" y="569068"/>
                  <a:pt x="866572" y="561772"/>
                  <a:pt x="1060315" y="554477"/>
                </a:cubicBezTo>
              </a:path>
            </a:pathLst>
          </a:cu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Shape 91">
            <a:extLst>
              <a:ext uri="{FF2B5EF4-FFF2-40B4-BE49-F238E27FC236}">
                <a16:creationId xmlns:a16="http://schemas.microsoft.com/office/drawing/2014/main" id="{341B4A2C-328D-4F9C-BAE7-23A58DC60626}"/>
              </a:ext>
            </a:extLst>
          </p:cNvPr>
          <p:cNvSpPr/>
          <p:nvPr/>
        </p:nvSpPr>
        <p:spPr>
          <a:xfrm>
            <a:off x="9803366" y="3729169"/>
            <a:ext cx="1532516" cy="1053723"/>
          </a:xfrm>
          <a:custGeom>
            <a:avLst/>
            <a:gdLst>
              <a:gd name="connsiteX0" fmla="*/ 1575881 w 1575881"/>
              <a:gd name="connsiteY0" fmla="*/ 1021404 h 1021404"/>
              <a:gd name="connsiteX1" fmla="*/ 0 w 1575881"/>
              <a:gd name="connsiteY1" fmla="*/ 0 h 1021404"/>
            </a:gdLst>
            <a:ahLst/>
            <a:cxnLst>
              <a:cxn ang="0">
                <a:pos x="connsiteX0" y="connsiteY0"/>
              </a:cxn>
              <a:cxn ang="0">
                <a:pos x="connsiteX1" y="connsiteY1"/>
              </a:cxn>
            </a:cxnLst>
            <a:rect l="l" t="t" r="r" b="b"/>
            <a:pathLst>
              <a:path w="1575881" h="1021404">
                <a:moveTo>
                  <a:pt x="1575881" y="1021404"/>
                </a:moveTo>
                <a:lnTo>
                  <a:pt x="0" y="0"/>
                </a:lnTo>
              </a:path>
            </a:pathLst>
          </a:cu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61342F8A-C0E4-4403-B759-A87EADBFF04D}"/>
              </a:ext>
            </a:extLst>
          </p:cNvPr>
          <p:cNvCxnSpPr>
            <a:cxnSpLocks/>
            <a:stCxn id="10" idx="6"/>
          </p:cNvCxnSpPr>
          <p:nvPr/>
        </p:nvCxnSpPr>
        <p:spPr>
          <a:xfrm flipH="1" flipV="1">
            <a:off x="1475336" y="2531015"/>
            <a:ext cx="305416" cy="653874"/>
          </a:xfrm>
          <a:prstGeom prst="line">
            <a:avLst/>
          </a:prstGeom>
          <a:solidFill>
            <a:srgbClr val="006666"/>
          </a:solidFill>
          <a:ln>
            <a:solidFill>
              <a:srgbClr val="006666"/>
            </a:solidFill>
          </a:ln>
        </p:spPr>
        <p:style>
          <a:lnRef idx="1">
            <a:schemeClr val="accent2"/>
          </a:lnRef>
          <a:fillRef idx="0">
            <a:schemeClr val="accent2"/>
          </a:fillRef>
          <a:effectRef idx="0">
            <a:schemeClr val="accent2"/>
          </a:effectRef>
          <a:fontRef idx="minor">
            <a:schemeClr val="tx1"/>
          </a:fontRef>
        </p:style>
      </p:cxnSp>
      <p:sp>
        <p:nvSpPr>
          <p:cNvPr id="95" name="Oval 94">
            <a:extLst>
              <a:ext uri="{FF2B5EF4-FFF2-40B4-BE49-F238E27FC236}">
                <a16:creationId xmlns:a16="http://schemas.microsoft.com/office/drawing/2014/main" id="{36878211-A983-458C-A2C1-B4F317CD029F}"/>
              </a:ext>
            </a:extLst>
          </p:cNvPr>
          <p:cNvSpPr>
            <a:spLocks noChangeAspect="1"/>
          </p:cNvSpPr>
          <p:nvPr/>
        </p:nvSpPr>
        <p:spPr>
          <a:xfrm>
            <a:off x="1334542" y="2386152"/>
            <a:ext cx="257879" cy="269524"/>
          </a:xfrm>
          <a:prstGeom prst="ellipse">
            <a:avLst/>
          </a:prstGeom>
          <a:solidFill>
            <a:srgbClr val="00666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Lao UI" panose="020B0502040204020203" pitchFamily="34" charset="0"/>
              <a:ea typeface="+mn-ea"/>
              <a:cs typeface="Lao UI" panose="020B0502040204020203" pitchFamily="34" charset="0"/>
            </a:endParaRPr>
          </a:p>
        </p:txBody>
      </p:sp>
      <p:sp>
        <p:nvSpPr>
          <p:cNvPr id="96" name="Rectangle 95">
            <a:extLst>
              <a:ext uri="{FF2B5EF4-FFF2-40B4-BE49-F238E27FC236}">
                <a16:creationId xmlns:a16="http://schemas.microsoft.com/office/drawing/2014/main" id="{A0CD6407-341C-412C-8E15-9F63106721FE}"/>
              </a:ext>
            </a:extLst>
          </p:cNvPr>
          <p:cNvSpPr/>
          <p:nvPr/>
        </p:nvSpPr>
        <p:spPr>
          <a:xfrm>
            <a:off x="551174" y="2142504"/>
            <a:ext cx="102757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dirty="0">
                <a:ln>
                  <a:noFill/>
                </a:ln>
                <a:solidFill>
                  <a:prstClr val="black"/>
                </a:solidFill>
                <a:effectLst/>
                <a:uLnTx/>
                <a:uFillTx/>
                <a:latin typeface="Lao UI" panose="020B0502040204020203" pitchFamily="34" charset="0"/>
                <a:ea typeface="+mn-ea"/>
                <a:cs typeface="Lao UI" panose="020B0502040204020203" pitchFamily="34" charset="0"/>
              </a:rPr>
              <a:t>Campaign Design </a:t>
            </a:r>
          </a:p>
        </p:txBody>
      </p:sp>
      <p:cxnSp>
        <p:nvCxnSpPr>
          <p:cNvPr id="101" name="Straight Connector 100">
            <a:extLst>
              <a:ext uri="{FF2B5EF4-FFF2-40B4-BE49-F238E27FC236}">
                <a16:creationId xmlns:a16="http://schemas.microsoft.com/office/drawing/2014/main" id="{08BB9143-EE5B-46BD-A983-1E1E4154927D}"/>
              </a:ext>
            </a:extLst>
          </p:cNvPr>
          <p:cNvCxnSpPr>
            <a:cxnSpLocks/>
          </p:cNvCxnSpPr>
          <p:nvPr/>
        </p:nvCxnSpPr>
        <p:spPr>
          <a:xfrm flipV="1">
            <a:off x="5365056" y="2787018"/>
            <a:ext cx="993158" cy="373013"/>
          </a:xfrm>
          <a:prstGeom prst="line">
            <a:avLst/>
          </a:prstGeom>
          <a:ln>
            <a:solidFill>
              <a:srgbClr val="800000"/>
            </a:solidFill>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21D551BB-85EE-47E9-A9BF-C97CA10D8910}"/>
              </a:ext>
            </a:extLst>
          </p:cNvPr>
          <p:cNvSpPr>
            <a:spLocks noChangeAspect="1"/>
          </p:cNvSpPr>
          <p:nvPr/>
        </p:nvSpPr>
        <p:spPr>
          <a:xfrm>
            <a:off x="8187178" y="4993555"/>
            <a:ext cx="257879" cy="269524"/>
          </a:xfrm>
          <a:prstGeom prst="ellipse">
            <a:avLst/>
          </a:prstGeom>
          <a:solidFill>
            <a:srgbClr val="1F497D">
              <a:lumMod val="7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Lao UI" panose="020B0502040204020203" pitchFamily="34" charset="0"/>
              <a:ea typeface="+mn-ea"/>
              <a:cs typeface="Lao UI" panose="020B0502040204020203" pitchFamily="34" charset="0"/>
            </a:endParaRPr>
          </a:p>
        </p:txBody>
      </p:sp>
      <p:cxnSp>
        <p:nvCxnSpPr>
          <p:cNvPr id="108" name="Straight Connector 107">
            <a:extLst>
              <a:ext uri="{FF2B5EF4-FFF2-40B4-BE49-F238E27FC236}">
                <a16:creationId xmlns:a16="http://schemas.microsoft.com/office/drawing/2014/main" id="{420D090D-A84B-45DB-871B-132ED06074E2}"/>
              </a:ext>
            </a:extLst>
          </p:cNvPr>
          <p:cNvCxnSpPr>
            <a:cxnSpLocks/>
            <a:stCxn id="107" idx="7"/>
            <a:endCxn id="9" idx="2"/>
          </p:cNvCxnSpPr>
          <p:nvPr/>
        </p:nvCxnSpPr>
        <p:spPr>
          <a:xfrm flipV="1">
            <a:off x="8407291" y="4465519"/>
            <a:ext cx="1201188" cy="567507"/>
          </a:xfrm>
          <a:prstGeom prst="line">
            <a:avLst/>
          </a:prstGeom>
          <a:ln>
            <a:solidFill>
              <a:srgbClr val="17375E"/>
            </a:solidFill>
          </a:ln>
        </p:spPr>
        <p:style>
          <a:lnRef idx="1">
            <a:schemeClr val="accent6"/>
          </a:lnRef>
          <a:fillRef idx="0">
            <a:schemeClr val="accent6"/>
          </a:fillRef>
          <a:effectRef idx="0">
            <a:schemeClr val="accent6"/>
          </a:effectRef>
          <a:fontRef idx="minor">
            <a:schemeClr val="tx1"/>
          </a:fontRef>
        </p:style>
      </p:cxnSp>
      <p:sp>
        <p:nvSpPr>
          <p:cNvPr id="97" name="Freeform: Shape 96">
            <a:extLst>
              <a:ext uri="{FF2B5EF4-FFF2-40B4-BE49-F238E27FC236}">
                <a16:creationId xmlns:a16="http://schemas.microsoft.com/office/drawing/2014/main" id="{CCE33E09-58D0-49EF-8067-F64D6412F0DE}"/>
              </a:ext>
            </a:extLst>
          </p:cNvPr>
          <p:cNvSpPr/>
          <p:nvPr/>
        </p:nvSpPr>
        <p:spPr>
          <a:xfrm>
            <a:off x="1525816" y="1741118"/>
            <a:ext cx="3469710" cy="1553227"/>
          </a:xfrm>
          <a:custGeom>
            <a:avLst/>
            <a:gdLst>
              <a:gd name="connsiteX0" fmla="*/ 1603332 w 3469710"/>
              <a:gd name="connsiteY0" fmla="*/ 1553227 h 1553227"/>
              <a:gd name="connsiteX1" fmla="*/ 0 w 3469710"/>
              <a:gd name="connsiteY1" fmla="*/ 801666 h 1553227"/>
              <a:gd name="connsiteX2" fmla="*/ 0 w 3469710"/>
              <a:gd name="connsiteY2" fmla="*/ 801666 h 1553227"/>
              <a:gd name="connsiteX3" fmla="*/ 3469710 w 3469710"/>
              <a:gd name="connsiteY3" fmla="*/ 0 h 1553227"/>
            </a:gdLst>
            <a:ahLst/>
            <a:cxnLst>
              <a:cxn ang="0">
                <a:pos x="connsiteX0" y="connsiteY0"/>
              </a:cxn>
              <a:cxn ang="0">
                <a:pos x="connsiteX1" y="connsiteY1"/>
              </a:cxn>
              <a:cxn ang="0">
                <a:pos x="connsiteX2" y="connsiteY2"/>
              </a:cxn>
              <a:cxn ang="0">
                <a:pos x="connsiteX3" y="connsiteY3"/>
              </a:cxn>
            </a:cxnLst>
            <a:rect l="l" t="t" r="r" b="b"/>
            <a:pathLst>
              <a:path w="3469710" h="1553227">
                <a:moveTo>
                  <a:pt x="1603332" y="1553227"/>
                </a:moveTo>
                <a:lnTo>
                  <a:pt x="0" y="801666"/>
                </a:lnTo>
                <a:lnTo>
                  <a:pt x="0" y="801666"/>
                </a:lnTo>
                <a:lnTo>
                  <a:pt x="3469710" y="0"/>
                </a:lnTo>
              </a:path>
            </a:pathLst>
          </a:cu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Shape 97">
            <a:extLst>
              <a:ext uri="{FF2B5EF4-FFF2-40B4-BE49-F238E27FC236}">
                <a16:creationId xmlns:a16="http://schemas.microsoft.com/office/drawing/2014/main" id="{8F64BF13-7DA5-4461-A72B-E19490AEE412}"/>
              </a:ext>
            </a:extLst>
          </p:cNvPr>
          <p:cNvSpPr/>
          <p:nvPr/>
        </p:nvSpPr>
        <p:spPr>
          <a:xfrm>
            <a:off x="2430364" y="1726058"/>
            <a:ext cx="2568540" cy="2517169"/>
          </a:xfrm>
          <a:custGeom>
            <a:avLst/>
            <a:gdLst>
              <a:gd name="connsiteX0" fmla="*/ 0 w 2568540"/>
              <a:gd name="connsiteY0" fmla="*/ 2517169 h 2517169"/>
              <a:gd name="connsiteX1" fmla="*/ 2568540 w 2568540"/>
              <a:gd name="connsiteY1" fmla="*/ 0 h 2517169"/>
              <a:gd name="connsiteX2" fmla="*/ 2568540 w 2568540"/>
              <a:gd name="connsiteY2" fmla="*/ 0 h 2517169"/>
            </a:gdLst>
            <a:ahLst/>
            <a:cxnLst>
              <a:cxn ang="0">
                <a:pos x="connsiteX0" y="connsiteY0"/>
              </a:cxn>
              <a:cxn ang="0">
                <a:pos x="connsiteX1" y="connsiteY1"/>
              </a:cxn>
              <a:cxn ang="0">
                <a:pos x="connsiteX2" y="connsiteY2"/>
              </a:cxn>
            </a:cxnLst>
            <a:rect l="l" t="t" r="r" b="b"/>
            <a:pathLst>
              <a:path w="2568540" h="2517169">
                <a:moveTo>
                  <a:pt x="0" y="2517169"/>
                </a:moveTo>
                <a:lnTo>
                  <a:pt x="2568540" y="0"/>
                </a:lnTo>
                <a:lnTo>
                  <a:pt x="2568540" y="0"/>
                </a:lnTo>
              </a:path>
            </a:pathLst>
          </a:cu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Shape 98">
            <a:extLst>
              <a:ext uri="{FF2B5EF4-FFF2-40B4-BE49-F238E27FC236}">
                <a16:creationId xmlns:a16="http://schemas.microsoft.com/office/drawing/2014/main" id="{CD9EA234-C5FF-4B9E-B891-5398E527BA23}"/>
              </a:ext>
            </a:extLst>
          </p:cNvPr>
          <p:cNvSpPr/>
          <p:nvPr/>
        </p:nvSpPr>
        <p:spPr>
          <a:xfrm>
            <a:off x="494381" y="1725819"/>
            <a:ext cx="5881260" cy="3462630"/>
          </a:xfrm>
          <a:custGeom>
            <a:avLst/>
            <a:gdLst>
              <a:gd name="connsiteX0" fmla="*/ 703085 w 5881260"/>
              <a:gd name="connsiteY0" fmla="*/ 3462630 h 3462630"/>
              <a:gd name="connsiteX1" fmla="*/ 292118 w 5881260"/>
              <a:gd name="connsiteY1" fmla="*/ 2116716 h 3462630"/>
              <a:gd name="connsiteX2" fmla="*/ 4514797 w 5881260"/>
              <a:gd name="connsiteY2" fmla="*/ 239 h 3462630"/>
              <a:gd name="connsiteX3" fmla="*/ 5881260 w 5881260"/>
              <a:gd name="connsiteY3" fmla="*/ 1972878 h 3462630"/>
            </a:gdLst>
            <a:ahLst/>
            <a:cxnLst>
              <a:cxn ang="0">
                <a:pos x="connsiteX0" y="connsiteY0"/>
              </a:cxn>
              <a:cxn ang="0">
                <a:pos x="connsiteX1" y="connsiteY1"/>
              </a:cxn>
              <a:cxn ang="0">
                <a:pos x="connsiteX2" y="connsiteY2"/>
              </a:cxn>
              <a:cxn ang="0">
                <a:pos x="connsiteX3" y="connsiteY3"/>
              </a:cxn>
            </a:cxnLst>
            <a:rect l="l" t="t" r="r" b="b"/>
            <a:pathLst>
              <a:path w="5881260" h="3462630">
                <a:moveTo>
                  <a:pt x="703085" y="3462630"/>
                </a:moveTo>
                <a:cubicBezTo>
                  <a:pt x="179959" y="3078205"/>
                  <a:pt x="-343167" y="2693781"/>
                  <a:pt x="292118" y="2116716"/>
                </a:cubicBezTo>
                <a:cubicBezTo>
                  <a:pt x="927403" y="1539651"/>
                  <a:pt x="3583273" y="24212"/>
                  <a:pt x="4514797" y="239"/>
                </a:cubicBezTo>
                <a:cubicBezTo>
                  <a:pt x="5446321" y="-23734"/>
                  <a:pt x="5627831" y="1757121"/>
                  <a:pt x="5881260" y="1972878"/>
                </a:cubicBezTo>
              </a:path>
            </a:pathLst>
          </a:cu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Shape 99">
            <a:extLst>
              <a:ext uri="{FF2B5EF4-FFF2-40B4-BE49-F238E27FC236}">
                <a16:creationId xmlns:a16="http://schemas.microsoft.com/office/drawing/2014/main" id="{137771DC-6B8A-492E-9E87-F54EE74101E1}"/>
              </a:ext>
            </a:extLst>
          </p:cNvPr>
          <p:cNvSpPr/>
          <p:nvPr/>
        </p:nvSpPr>
        <p:spPr>
          <a:xfrm>
            <a:off x="1515964" y="2578813"/>
            <a:ext cx="6020657" cy="1243174"/>
          </a:xfrm>
          <a:custGeom>
            <a:avLst/>
            <a:gdLst>
              <a:gd name="connsiteX0" fmla="*/ 0 w 6020657"/>
              <a:gd name="connsiteY0" fmla="*/ 0 h 1243174"/>
              <a:gd name="connsiteX1" fmla="*/ 6020657 w 6020657"/>
              <a:gd name="connsiteY1" fmla="*/ 1243174 h 1243174"/>
              <a:gd name="connsiteX2" fmla="*/ 6020657 w 6020657"/>
              <a:gd name="connsiteY2" fmla="*/ 1243174 h 1243174"/>
            </a:gdLst>
            <a:ahLst/>
            <a:cxnLst>
              <a:cxn ang="0">
                <a:pos x="connsiteX0" y="connsiteY0"/>
              </a:cxn>
              <a:cxn ang="0">
                <a:pos x="connsiteX1" y="connsiteY1"/>
              </a:cxn>
              <a:cxn ang="0">
                <a:pos x="connsiteX2" y="connsiteY2"/>
              </a:cxn>
            </a:cxnLst>
            <a:rect l="l" t="t" r="r" b="b"/>
            <a:pathLst>
              <a:path w="6020657" h="1243174">
                <a:moveTo>
                  <a:pt x="0" y="0"/>
                </a:moveTo>
                <a:lnTo>
                  <a:pt x="6020657" y="1243174"/>
                </a:lnTo>
                <a:lnTo>
                  <a:pt x="6020657" y="1243174"/>
                </a:lnTo>
              </a:path>
            </a:pathLst>
          </a:cu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C6F3FF29-2816-4937-9410-B84699B3BD98}"/>
              </a:ext>
            </a:extLst>
          </p:cNvPr>
          <p:cNvSpPr>
            <a:spLocks noChangeAspect="1"/>
          </p:cNvSpPr>
          <p:nvPr/>
        </p:nvSpPr>
        <p:spPr>
          <a:xfrm>
            <a:off x="5305036" y="2992141"/>
            <a:ext cx="257879" cy="269524"/>
          </a:xfrm>
          <a:prstGeom prst="ellipse">
            <a:avLst/>
          </a:prstGeom>
          <a:solidFill>
            <a:srgbClr val="8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Lao UI" panose="020B0502040204020203" pitchFamily="34" charset="0"/>
              <a:ea typeface="+mn-ea"/>
              <a:cs typeface="Lao UI" panose="020B0502040204020203" pitchFamily="34" charset="0"/>
            </a:endParaRPr>
          </a:p>
        </p:txBody>
      </p:sp>
      <p:sp>
        <p:nvSpPr>
          <p:cNvPr id="106" name="TextBox 105">
            <a:extLst>
              <a:ext uri="{FF2B5EF4-FFF2-40B4-BE49-F238E27FC236}">
                <a16:creationId xmlns:a16="http://schemas.microsoft.com/office/drawing/2014/main" id="{17A8C1FE-0417-4F2A-80BC-50DEA7E4281D}"/>
              </a:ext>
            </a:extLst>
          </p:cNvPr>
          <p:cNvSpPr txBox="1"/>
          <p:nvPr/>
        </p:nvSpPr>
        <p:spPr>
          <a:xfrm>
            <a:off x="4954580" y="3225272"/>
            <a:ext cx="982759" cy="5078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Lao UI" panose="020B0502040204020203" pitchFamily="34" charset="0"/>
                <a:ea typeface="+mn-ea"/>
                <a:cs typeface="Lao UI" panose="020B0502040204020203" pitchFamily="34" charset="0"/>
              </a:rPr>
              <a:t>Repurchase and Loyalty Analysis </a:t>
            </a:r>
          </a:p>
        </p:txBody>
      </p:sp>
      <p:sp>
        <p:nvSpPr>
          <p:cNvPr id="111" name="TextBox 110">
            <a:extLst>
              <a:ext uri="{FF2B5EF4-FFF2-40B4-BE49-F238E27FC236}">
                <a16:creationId xmlns:a16="http://schemas.microsoft.com/office/drawing/2014/main" id="{63796DFA-F523-40B9-964C-AABEB98789EA}"/>
              </a:ext>
            </a:extLst>
          </p:cNvPr>
          <p:cNvSpPr txBox="1"/>
          <p:nvPr/>
        </p:nvSpPr>
        <p:spPr>
          <a:xfrm>
            <a:off x="7337483" y="4733057"/>
            <a:ext cx="85315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Lao UI" panose="020B0502040204020203" pitchFamily="34" charset="0"/>
                <a:ea typeface="+mn-ea"/>
                <a:cs typeface="Lao UI" panose="020B0502040204020203" pitchFamily="34" charset="0"/>
              </a:rPr>
              <a:t>Price Elasticity </a:t>
            </a:r>
          </a:p>
        </p:txBody>
      </p:sp>
      <p:sp>
        <p:nvSpPr>
          <p:cNvPr id="112" name="Freeform: Shape 111">
            <a:extLst>
              <a:ext uri="{FF2B5EF4-FFF2-40B4-BE49-F238E27FC236}">
                <a16:creationId xmlns:a16="http://schemas.microsoft.com/office/drawing/2014/main" id="{76FD7154-80B0-4607-A7CD-9C544E80F56E}"/>
              </a:ext>
            </a:extLst>
          </p:cNvPr>
          <p:cNvSpPr/>
          <p:nvPr/>
        </p:nvSpPr>
        <p:spPr>
          <a:xfrm>
            <a:off x="8260394" y="3506619"/>
            <a:ext cx="2570840" cy="1862212"/>
          </a:xfrm>
          <a:custGeom>
            <a:avLst/>
            <a:gdLst>
              <a:gd name="connsiteX0" fmla="*/ 0 w 2570840"/>
              <a:gd name="connsiteY0" fmla="*/ 1578948 h 1862212"/>
              <a:gd name="connsiteX1" fmla="*/ 2530258 w 2570840"/>
              <a:gd name="connsiteY1" fmla="*/ 669 h 1862212"/>
              <a:gd name="connsiteX2" fmla="*/ 1565754 w 2570840"/>
              <a:gd name="connsiteY2" fmla="*/ 1741786 h 1862212"/>
              <a:gd name="connsiteX3" fmla="*/ 1640910 w 2570840"/>
              <a:gd name="connsiteY3" fmla="*/ 1691682 h 1862212"/>
            </a:gdLst>
            <a:ahLst/>
            <a:cxnLst>
              <a:cxn ang="0">
                <a:pos x="connsiteX0" y="connsiteY0"/>
              </a:cxn>
              <a:cxn ang="0">
                <a:pos x="connsiteX1" y="connsiteY1"/>
              </a:cxn>
              <a:cxn ang="0">
                <a:pos x="connsiteX2" y="connsiteY2"/>
              </a:cxn>
              <a:cxn ang="0">
                <a:pos x="connsiteX3" y="connsiteY3"/>
              </a:cxn>
            </a:cxnLst>
            <a:rect l="l" t="t" r="r" b="b"/>
            <a:pathLst>
              <a:path w="2570840" h="1862212">
                <a:moveTo>
                  <a:pt x="0" y="1578948"/>
                </a:moveTo>
                <a:cubicBezTo>
                  <a:pt x="1134649" y="776238"/>
                  <a:pt x="2269299" y="-26471"/>
                  <a:pt x="2530258" y="669"/>
                </a:cubicBezTo>
                <a:cubicBezTo>
                  <a:pt x="2791217" y="27809"/>
                  <a:pt x="1713979" y="1459951"/>
                  <a:pt x="1565754" y="1741786"/>
                </a:cubicBezTo>
                <a:cubicBezTo>
                  <a:pt x="1417529" y="2023621"/>
                  <a:pt x="1615858" y="1727172"/>
                  <a:pt x="1640910" y="1691682"/>
                </a:cubicBezTo>
              </a:path>
            </a:pathLst>
          </a:cu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96396FA4-8DEB-4257-9AAB-7A59C0C1BF2D}"/>
              </a:ext>
            </a:extLst>
          </p:cNvPr>
          <p:cNvSpPr txBox="1"/>
          <p:nvPr/>
        </p:nvSpPr>
        <p:spPr>
          <a:xfrm>
            <a:off x="1128754" y="4929618"/>
            <a:ext cx="1189139" cy="23813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dirty="0">
                <a:ln>
                  <a:noFill/>
                </a:ln>
                <a:solidFill>
                  <a:prstClr val="black"/>
                </a:solidFill>
                <a:effectLst/>
                <a:uLnTx/>
                <a:uFillTx/>
                <a:latin typeface="Lao UI" panose="020B0502040204020203" pitchFamily="34" charset="0"/>
                <a:ea typeface="+mn-ea"/>
                <a:cs typeface="Lao UI" panose="020B0502040204020203" pitchFamily="34" charset="0"/>
              </a:rPr>
              <a:t>Trust Sensing </a:t>
            </a:r>
          </a:p>
        </p:txBody>
      </p:sp>
      <p:sp>
        <p:nvSpPr>
          <p:cNvPr id="35" name="Oval 34">
            <a:extLst>
              <a:ext uri="{FF2B5EF4-FFF2-40B4-BE49-F238E27FC236}">
                <a16:creationId xmlns:a16="http://schemas.microsoft.com/office/drawing/2014/main" id="{50B4DAD7-564C-46AB-B46F-1B3E80968463}"/>
              </a:ext>
            </a:extLst>
          </p:cNvPr>
          <p:cNvSpPr>
            <a:spLocks noChangeAspect="1"/>
          </p:cNvSpPr>
          <p:nvPr/>
        </p:nvSpPr>
        <p:spPr>
          <a:xfrm>
            <a:off x="1022556" y="5047349"/>
            <a:ext cx="257879" cy="269524"/>
          </a:xfrm>
          <a:prstGeom prst="ellipse">
            <a:avLst/>
          </a:prstGeom>
          <a:solidFill>
            <a:srgbClr val="006666"/>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Lao UI" panose="020B0502040204020203" pitchFamily="34" charset="0"/>
              <a:ea typeface="+mn-ea"/>
              <a:cs typeface="Lao UI" panose="020B0502040204020203" pitchFamily="34" charset="0"/>
            </a:endParaRPr>
          </a:p>
        </p:txBody>
      </p:sp>
      <p:sp>
        <p:nvSpPr>
          <p:cNvPr id="14" name="TextBox 13">
            <a:extLst>
              <a:ext uri="{FF2B5EF4-FFF2-40B4-BE49-F238E27FC236}">
                <a16:creationId xmlns:a16="http://schemas.microsoft.com/office/drawing/2014/main" id="{F3746A23-933C-40AC-8AC9-C8DA6ABA123F}"/>
              </a:ext>
            </a:extLst>
          </p:cNvPr>
          <p:cNvSpPr txBox="1"/>
          <p:nvPr/>
        </p:nvSpPr>
        <p:spPr>
          <a:xfrm>
            <a:off x="631282" y="3113459"/>
            <a:ext cx="1197719" cy="47627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C000"/>
                </a:solidFill>
                <a:effectLst/>
                <a:uLnTx/>
                <a:uFillTx/>
                <a:latin typeface="Lao UI" panose="020B0502040204020203" pitchFamily="34" charset="0"/>
                <a:ea typeface="+mn-ea"/>
                <a:cs typeface="Lao UI" panose="020B0502040204020203" pitchFamily="34" charset="0"/>
              </a:rPr>
              <a:t>Social Media Analytics </a:t>
            </a:r>
          </a:p>
        </p:txBody>
      </p:sp>
      <p:sp>
        <p:nvSpPr>
          <p:cNvPr id="119" name="Oval 118">
            <a:extLst>
              <a:ext uri="{FF2B5EF4-FFF2-40B4-BE49-F238E27FC236}">
                <a16:creationId xmlns:a16="http://schemas.microsoft.com/office/drawing/2014/main" id="{1020518A-A134-4D23-80D3-6D9BEDEBF370}"/>
              </a:ext>
            </a:extLst>
          </p:cNvPr>
          <p:cNvSpPr/>
          <p:nvPr/>
        </p:nvSpPr>
        <p:spPr>
          <a:xfrm>
            <a:off x="7307744" y="3664289"/>
            <a:ext cx="288822" cy="2925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230498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consumer behaviour">
            <a:extLst>
              <a:ext uri="{FF2B5EF4-FFF2-40B4-BE49-F238E27FC236}">
                <a16:creationId xmlns:a16="http://schemas.microsoft.com/office/drawing/2014/main" id="{E871C088-2790-4BFA-8788-77C707C64A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60" y="928078"/>
            <a:ext cx="3298260" cy="2427034"/>
          </a:xfrm>
          <a:prstGeom prst="rect">
            <a:avLst/>
          </a:prstGeom>
          <a:noFill/>
          <a:extLst>
            <a:ext uri="{909E8E84-426E-40DD-AFC4-6F175D3DCCD1}">
              <a14:hiddenFill xmlns:a14="http://schemas.microsoft.com/office/drawing/2010/main">
                <a:solidFill>
                  <a:srgbClr val="FFFFFF"/>
                </a:solidFill>
              </a14:hiddenFill>
            </a:ext>
          </a:extLst>
        </p:spPr>
      </p:pic>
      <p:sp>
        <p:nvSpPr>
          <p:cNvPr id="57" name="Sev04">
            <a:extLst>
              <a:ext uri="{FF2B5EF4-FFF2-40B4-BE49-F238E27FC236}">
                <a16:creationId xmlns:a16="http://schemas.microsoft.com/office/drawing/2014/main" id="{E3135C0D-D6B3-4013-94BC-BB97F1F14395}"/>
              </a:ext>
            </a:extLst>
          </p:cNvPr>
          <p:cNvSpPr/>
          <p:nvPr/>
        </p:nvSpPr>
        <p:spPr>
          <a:xfrm>
            <a:off x="2674944" y="3463658"/>
            <a:ext cx="964028" cy="903322"/>
          </a:xfrm>
          <a:prstGeom prst="rect">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chemeClr val="accent4">
                  <a:lumMod val="50000"/>
                </a:schemeClr>
              </a:solidFill>
              <a:latin typeface="FontAwesome" pitchFamily="2" charset="0"/>
            </a:endParaRPr>
          </a:p>
        </p:txBody>
      </p:sp>
      <p:sp>
        <p:nvSpPr>
          <p:cNvPr id="59" name="Sev01">
            <a:extLst>
              <a:ext uri="{FF2B5EF4-FFF2-40B4-BE49-F238E27FC236}">
                <a16:creationId xmlns:a16="http://schemas.microsoft.com/office/drawing/2014/main" id="{3A8E2CBE-A013-4AE1-AA46-D93A26876495}"/>
              </a:ext>
            </a:extLst>
          </p:cNvPr>
          <p:cNvSpPr/>
          <p:nvPr/>
        </p:nvSpPr>
        <p:spPr>
          <a:xfrm>
            <a:off x="369479" y="3457600"/>
            <a:ext cx="991086" cy="878001"/>
          </a:xfrm>
          <a:prstGeom prst="rect">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chemeClr val="accent1">
                  <a:lumMod val="50000"/>
                </a:schemeClr>
              </a:solidFill>
              <a:latin typeface="FontAwesome" pitchFamily="2" charset="0"/>
            </a:endParaRPr>
          </a:p>
        </p:txBody>
      </p:sp>
      <p:sp>
        <p:nvSpPr>
          <p:cNvPr id="63" name="Sev02">
            <a:extLst>
              <a:ext uri="{FF2B5EF4-FFF2-40B4-BE49-F238E27FC236}">
                <a16:creationId xmlns:a16="http://schemas.microsoft.com/office/drawing/2014/main" id="{5DD8F8EB-1E6C-4825-B238-629C314F6A77}"/>
              </a:ext>
            </a:extLst>
          </p:cNvPr>
          <p:cNvSpPr/>
          <p:nvPr/>
        </p:nvSpPr>
        <p:spPr>
          <a:xfrm>
            <a:off x="1515615" y="3457600"/>
            <a:ext cx="991086" cy="887702"/>
          </a:xfrm>
          <a:prstGeom prst="rect">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solidFill>
                <a:schemeClr val="accent2">
                  <a:lumMod val="50000"/>
                </a:schemeClr>
              </a:solidFill>
              <a:latin typeface="FontAwesome" pitchFamily="2" charset="0"/>
            </a:endParaRPr>
          </a:p>
        </p:txBody>
      </p:sp>
      <p:sp>
        <p:nvSpPr>
          <p:cNvPr id="65" name="Sev04">
            <a:extLst>
              <a:ext uri="{FF2B5EF4-FFF2-40B4-BE49-F238E27FC236}">
                <a16:creationId xmlns:a16="http://schemas.microsoft.com/office/drawing/2014/main" id="{386F4C21-7866-4F94-8BD5-4E2C94B415D0}"/>
              </a:ext>
            </a:extLst>
          </p:cNvPr>
          <p:cNvSpPr/>
          <p:nvPr/>
        </p:nvSpPr>
        <p:spPr>
          <a:xfrm>
            <a:off x="9788841" y="4921908"/>
            <a:ext cx="964800" cy="867600"/>
          </a:xfrm>
          <a:prstGeom prst="rect">
            <a:avLst/>
          </a:prstGeom>
          <a:solidFill>
            <a:schemeClr val="accent5"/>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accent4">
                  <a:lumMod val="50000"/>
                </a:schemeClr>
              </a:solidFill>
              <a:latin typeface="FontAwesome" pitchFamily="2" charset="0"/>
            </a:endParaRPr>
          </a:p>
        </p:txBody>
      </p:sp>
      <p:sp>
        <p:nvSpPr>
          <p:cNvPr id="69" name="Text Placeholder 3">
            <a:extLst>
              <a:ext uri="{FF2B5EF4-FFF2-40B4-BE49-F238E27FC236}">
                <a16:creationId xmlns:a16="http://schemas.microsoft.com/office/drawing/2014/main" id="{2DCCE0DA-1252-4E2F-BDFD-7FF56EACD694}"/>
              </a:ext>
            </a:extLst>
          </p:cNvPr>
          <p:cNvSpPr txBox="1">
            <a:spLocks/>
          </p:cNvSpPr>
          <p:nvPr/>
        </p:nvSpPr>
        <p:spPr>
          <a:xfrm>
            <a:off x="320872" y="4427792"/>
            <a:ext cx="1078821" cy="47397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spcBef>
                <a:spcPct val="20000"/>
              </a:spcBef>
              <a:defRPr/>
            </a:pPr>
            <a:r>
              <a:rPr lang="en-US" b="1" dirty="0">
                <a:solidFill>
                  <a:schemeClr val="accent1"/>
                </a:solidFill>
              </a:rPr>
              <a:t>Consumer </a:t>
            </a:r>
          </a:p>
          <a:p>
            <a:pPr lvl="0">
              <a:spcBef>
                <a:spcPct val="20000"/>
              </a:spcBef>
              <a:defRPr/>
            </a:pPr>
            <a:r>
              <a:rPr lang="en-US" b="1" dirty="0">
                <a:solidFill>
                  <a:schemeClr val="accent1"/>
                </a:solidFill>
              </a:rPr>
              <a:t>Segmentation</a:t>
            </a:r>
          </a:p>
        </p:txBody>
      </p:sp>
      <p:sp>
        <p:nvSpPr>
          <p:cNvPr id="73" name="Text Placeholder 3">
            <a:extLst>
              <a:ext uri="{FF2B5EF4-FFF2-40B4-BE49-F238E27FC236}">
                <a16:creationId xmlns:a16="http://schemas.microsoft.com/office/drawing/2014/main" id="{BA57C6B2-88FB-4724-B3D3-34F9893B82CF}"/>
              </a:ext>
            </a:extLst>
          </p:cNvPr>
          <p:cNvSpPr txBox="1">
            <a:spLocks/>
          </p:cNvSpPr>
          <p:nvPr/>
        </p:nvSpPr>
        <p:spPr>
          <a:xfrm>
            <a:off x="2738834" y="4425174"/>
            <a:ext cx="928331" cy="473976"/>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4"/>
                </a:solidFill>
                <a:effectLst/>
                <a:uLnTx/>
                <a:uFillTx/>
                <a:latin typeface="+mn-lt"/>
                <a:ea typeface="+mn-ea"/>
                <a:cs typeface="+mn-cs"/>
              </a:rPr>
              <a:t>Switching</a:t>
            </a: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4"/>
                </a:solidFill>
                <a:effectLst/>
                <a:uLnTx/>
                <a:uFillTx/>
                <a:latin typeface="+mn-lt"/>
                <a:ea typeface="+mn-ea"/>
                <a:cs typeface="+mn-cs"/>
              </a:rPr>
              <a:t>Analysis </a:t>
            </a:r>
          </a:p>
        </p:txBody>
      </p:sp>
      <p:sp>
        <p:nvSpPr>
          <p:cNvPr id="74" name="Text Placeholder 3">
            <a:extLst>
              <a:ext uri="{FF2B5EF4-FFF2-40B4-BE49-F238E27FC236}">
                <a16:creationId xmlns:a16="http://schemas.microsoft.com/office/drawing/2014/main" id="{79B9A9E3-C0F2-47B1-B2EE-92C5BBF7477F}"/>
              </a:ext>
            </a:extLst>
          </p:cNvPr>
          <p:cNvSpPr txBox="1">
            <a:spLocks/>
          </p:cNvSpPr>
          <p:nvPr/>
        </p:nvSpPr>
        <p:spPr>
          <a:xfrm>
            <a:off x="9866574" y="5789508"/>
            <a:ext cx="710131" cy="47397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rgbClr val="800000"/>
                </a:solidFill>
                <a:effectLst/>
                <a:uLnTx/>
                <a:uFillTx/>
                <a:latin typeface="+mn-lt"/>
                <a:ea typeface="+mn-ea"/>
                <a:cs typeface="+mn-cs"/>
              </a:rPr>
              <a:t>Scenario </a:t>
            </a: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rgbClr val="800000"/>
                </a:solidFill>
                <a:effectLst/>
                <a:uLnTx/>
                <a:uFillTx/>
                <a:latin typeface="+mn-lt"/>
                <a:ea typeface="+mn-ea"/>
                <a:cs typeface="+mn-cs"/>
              </a:rPr>
              <a:t>Planner</a:t>
            </a:r>
          </a:p>
        </p:txBody>
      </p:sp>
      <p:pic>
        <p:nvPicPr>
          <p:cNvPr id="3" name="Graphic 2" descr="Target Audience">
            <a:extLst>
              <a:ext uri="{FF2B5EF4-FFF2-40B4-BE49-F238E27FC236}">
                <a16:creationId xmlns:a16="http://schemas.microsoft.com/office/drawing/2014/main" id="{C7710D25-10A6-481A-AADB-9A1862A156E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7822" y="3518412"/>
            <a:ext cx="848568" cy="848568"/>
          </a:xfrm>
          <a:prstGeom prst="rect">
            <a:avLst/>
          </a:prstGeom>
        </p:spPr>
      </p:pic>
      <p:sp>
        <p:nvSpPr>
          <p:cNvPr id="36" name="TextBox 35">
            <a:extLst>
              <a:ext uri="{FF2B5EF4-FFF2-40B4-BE49-F238E27FC236}">
                <a16:creationId xmlns:a16="http://schemas.microsoft.com/office/drawing/2014/main" id="{A8D525D3-082D-43FC-85FE-5F24ABA05519}"/>
              </a:ext>
            </a:extLst>
          </p:cNvPr>
          <p:cNvSpPr txBox="1"/>
          <p:nvPr/>
        </p:nvSpPr>
        <p:spPr>
          <a:xfrm>
            <a:off x="11017" y="9342"/>
            <a:ext cx="2204446" cy="307777"/>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en-IN" sz="1400" b="1" dirty="0"/>
              <a:t>Art of the Possible</a:t>
            </a:r>
          </a:p>
        </p:txBody>
      </p:sp>
      <p:sp>
        <p:nvSpPr>
          <p:cNvPr id="24" name="Text Placeholder 3">
            <a:extLst>
              <a:ext uri="{FF2B5EF4-FFF2-40B4-BE49-F238E27FC236}">
                <a16:creationId xmlns:a16="http://schemas.microsoft.com/office/drawing/2014/main" id="{7F63F18C-A0EC-40AC-93DB-1860127045AD}"/>
              </a:ext>
            </a:extLst>
          </p:cNvPr>
          <p:cNvSpPr txBox="1">
            <a:spLocks/>
          </p:cNvSpPr>
          <p:nvPr/>
        </p:nvSpPr>
        <p:spPr>
          <a:xfrm>
            <a:off x="1499465" y="4442098"/>
            <a:ext cx="1129220" cy="430887"/>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spcBef>
                <a:spcPct val="20000"/>
              </a:spcBef>
              <a:defRPr/>
            </a:pPr>
            <a:r>
              <a:rPr lang="en-US" b="1" dirty="0">
                <a:solidFill>
                  <a:srgbClr val="800000"/>
                </a:solidFill>
              </a:rPr>
              <a:t>Brand Awareness</a:t>
            </a:r>
          </a:p>
        </p:txBody>
      </p:sp>
      <p:sp>
        <p:nvSpPr>
          <p:cNvPr id="26" name="Freeform 22">
            <a:extLst>
              <a:ext uri="{FF2B5EF4-FFF2-40B4-BE49-F238E27FC236}">
                <a16:creationId xmlns:a16="http://schemas.microsoft.com/office/drawing/2014/main" id="{D763EF45-4DE2-4901-9357-0DC80B320493}"/>
              </a:ext>
            </a:extLst>
          </p:cNvPr>
          <p:cNvSpPr>
            <a:spLocks noEditPoints="1"/>
          </p:cNvSpPr>
          <p:nvPr/>
        </p:nvSpPr>
        <p:spPr bwMode="auto">
          <a:xfrm>
            <a:off x="1750003" y="3607648"/>
            <a:ext cx="628144" cy="605514"/>
          </a:xfrm>
          <a:custGeom>
            <a:avLst/>
            <a:gdLst/>
            <a:ahLst/>
            <a:cxnLst>
              <a:cxn ang="0">
                <a:pos x="68" y="24"/>
              </a:cxn>
              <a:cxn ang="0">
                <a:pos x="64" y="29"/>
              </a:cxn>
              <a:cxn ang="0">
                <a:pos x="64" y="43"/>
              </a:cxn>
              <a:cxn ang="0">
                <a:pos x="59" y="48"/>
              </a:cxn>
              <a:cxn ang="0">
                <a:pos x="28" y="34"/>
              </a:cxn>
              <a:cxn ang="0">
                <a:pos x="25" y="44"/>
              </a:cxn>
              <a:cxn ang="0">
                <a:pos x="30" y="54"/>
              </a:cxn>
              <a:cxn ang="0">
                <a:pos x="14" y="56"/>
              </a:cxn>
              <a:cxn ang="0">
                <a:pos x="11" y="34"/>
              </a:cxn>
              <a:cxn ang="0">
                <a:pos x="7" y="34"/>
              </a:cxn>
              <a:cxn ang="0">
                <a:pos x="0" y="27"/>
              </a:cxn>
              <a:cxn ang="0">
                <a:pos x="0" y="20"/>
              </a:cxn>
              <a:cxn ang="0">
                <a:pos x="7" y="14"/>
              </a:cxn>
              <a:cxn ang="0">
                <a:pos x="25" y="14"/>
              </a:cxn>
              <a:cxn ang="0">
                <a:pos x="59" y="0"/>
              </a:cxn>
              <a:cxn ang="0">
                <a:pos x="64" y="4"/>
              </a:cxn>
              <a:cxn ang="0">
                <a:pos x="64" y="19"/>
              </a:cxn>
              <a:cxn ang="0">
                <a:pos x="68" y="24"/>
              </a:cxn>
              <a:cxn ang="0">
                <a:pos x="59" y="6"/>
              </a:cxn>
              <a:cxn ang="0">
                <a:pos x="30" y="19"/>
              </a:cxn>
              <a:cxn ang="0">
                <a:pos x="30" y="29"/>
              </a:cxn>
              <a:cxn ang="0">
                <a:pos x="59" y="42"/>
              </a:cxn>
              <a:cxn ang="0">
                <a:pos x="59" y="6"/>
              </a:cxn>
            </a:cxnLst>
            <a:rect l="0" t="0" r="r" b="b"/>
            <a:pathLst>
              <a:path w="68" h="59">
                <a:moveTo>
                  <a:pt x="68" y="24"/>
                </a:moveTo>
                <a:cubicBezTo>
                  <a:pt x="68" y="27"/>
                  <a:pt x="66" y="29"/>
                  <a:pt x="64" y="29"/>
                </a:cubicBezTo>
                <a:cubicBezTo>
                  <a:pt x="64" y="43"/>
                  <a:pt x="64" y="43"/>
                  <a:pt x="64" y="43"/>
                </a:cubicBezTo>
                <a:cubicBezTo>
                  <a:pt x="64" y="46"/>
                  <a:pt x="61" y="48"/>
                  <a:pt x="59" y="48"/>
                </a:cubicBezTo>
                <a:cubicBezTo>
                  <a:pt x="52" y="43"/>
                  <a:pt x="41" y="35"/>
                  <a:pt x="28" y="34"/>
                </a:cubicBezTo>
                <a:cubicBezTo>
                  <a:pt x="23" y="35"/>
                  <a:pt x="22" y="41"/>
                  <a:pt x="25" y="44"/>
                </a:cubicBezTo>
                <a:cubicBezTo>
                  <a:pt x="22" y="48"/>
                  <a:pt x="26" y="51"/>
                  <a:pt x="30" y="54"/>
                </a:cubicBezTo>
                <a:cubicBezTo>
                  <a:pt x="27" y="59"/>
                  <a:pt x="17" y="59"/>
                  <a:pt x="14" y="56"/>
                </a:cubicBezTo>
                <a:cubicBezTo>
                  <a:pt x="12" y="49"/>
                  <a:pt x="8" y="42"/>
                  <a:pt x="11" y="34"/>
                </a:cubicBezTo>
                <a:cubicBezTo>
                  <a:pt x="7" y="34"/>
                  <a:pt x="7" y="34"/>
                  <a:pt x="7" y="34"/>
                </a:cubicBezTo>
                <a:cubicBezTo>
                  <a:pt x="3" y="34"/>
                  <a:pt x="0" y="31"/>
                  <a:pt x="0" y="27"/>
                </a:cubicBezTo>
                <a:cubicBezTo>
                  <a:pt x="0" y="20"/>
                  <a:pt x="0" y="20"/>
                  <a:pt x="0" y="20"/>
                </a:cubicBezTo>
                <a:cubicBezTo>
                  <a:pt x="0" y="17"/>
                  <a:pt x="3" y="14"/>
                  <a:pt x="7" y="14"/>
                </a:cubicBezTo>
                <a:cubicBezTo>
                  <a:pt x="25" y="14"/>
                  <a:pt x="25" y="14"/>
                  <a:pt x="25" y="14"/>
                </a:cubicBezTo>
                <a:cubicBezTo>
                  <a:pt x="39" y="14"/>
                  <a:pt x="51" y="6"/>
                  <a:pt x="59" y="0"/>
                </a:cubicBezTo>
                <a:cubicBezTo>
                  <a:pt x="61" y="0"/>
                  <a:pt x="64" y="2"/>
                  <a:pt x="64" y="4"/>
                </a:cubicBezTo>
                <a:cubicBezTo>
                  <a:pt x="64" y="19"/>
                  <a:pt x="64" y="19"/>
                  <a:pt x="64" y="19"/>
                </a:cubicBezTo>
                <a:cubicBezTo>
                  <a:pt x="66" y="19"/>
                  <a:pt x="68" y="21"/>
                  <a:pt x="68" y="24"/>
                </a:cubicBezTo>
                <a:close/>
                <a:moveTo>
                  <a:pt x="59" y="6"/>
                </a:moveTo>
                <a:cubicBezTo>
                  <a:pt x="49" y="13"/>
                  <a:pt x="39" y="18"/>
                  <a:pt x="30" y="19"/>
                </a:cubicBezTo>
                <a:cubicBezTo>
                  <a:pt x="30" y="29"/>
                  <a:pt x="30" y="29"/>
                  <a:pt x="30" y="29"/>
                </a:cubicBezTo>
                <a:cubicBezTo>
                  <a:pt x="39" y="30"/>
                  <a:pt x="49" y="34"/>
                  <a:pt x="59" y="42"/>
                </a:cubicBezTo>
                <a:lnTo>
                  <a:pt x="59" y="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pic>
        <p:nvPicPr>
          <p:cNvPr id="30724" name="Picture 4" descr="Image result for planner icon">
            <a:extLst>
              <a:ext uri="{FF2B5EF4-FFF2-40B4-BE49-F238E27FC236}">
                <a16:creationId xmlns:a16="http://schemas.microsoft.com/office/drawing/2014/main" id="{1B706C74-0F21-48E9-87D9-4E08B250775F}"/>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029556" y="5103498"/>
            <a:ext cx="541424" cy="54142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result for social media">
            <a:extLst>
              <a:ext uri="{FF2B5EF4-FFF2-40B4-BE49-F238E27FC236}">
                <a16:creationId xmlns:a16="http://schemas.microsoft.com/office/drawing/2014/main" id="{B46102B0-9A1E-4C50-8449-C5C56EFA0E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5001" y="969831"/>
            <a:ext cx="3298261" cy="2384733"/>
          </a:xfrm>
          <a:prstGeom prst="rect">
            <a:avLst/>
          </a:prstGeom>
          <a:noFill/>
          <a:extLst>
            <a:ext uri="{909E8E84-426E-40DD-AFC4-6F175D3DCCD1}">
              <a14:hiddenFill xmlns:a14="http://schemas.microsoft.com/office/drawing/2010/main">
                <a:solidFill>
                  <a:srgbClr val="FFFFFF"/>
                </a:solidFill>
              </a14:hiddenFill>
            </a:ext>
          </a:extLst>
        </p:spPr>
      </p:pic>
      <p:sp>
        <p:nvSpPr>
          <p:cNvPr id="53" name="Sev01">
            <a:extLst>
              <a:ext uri="{FF2B5EF4-FFF2-40B4-BE49-F238E27FC236}">
                <a16:creationId xmlns:a16="http://schemas.microsoft.com/office/drawing/2014/main" id="{B891D70D-EEFA-4573-8E6A-A0B3A2BB0A37}"/>
              </a:ext>
            </a:extLst>
          </p:cNvPr>
          <p:cNvSpPr/>
          <p:nvPr/>
        </p:nvSpPr>
        <p:spPr>
          <a:xfrm>
            <a:off x="4577040" y="3449623"/>
            <a:ext cx="964028" cy="903322"/>
          </a:xfrm>
          <a:prstGeom prst="rect">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chemeClr val="accent1">
                  <a:lumMod val="50000"/>
                </a:schemeClr>
              </a:solidFill>
              <a:latin typeface="FontAwesome" pitchFamily="2" charset="0"/>
            </a:endParaRPr>
          </a:p>
        </p:txBody>
      </p:sp>
      <p:sp>
        <p:nvSpPr>
          <p:cNvPr id="54" name="Sev03">
            <a:extLst>
              <a:ext uri="{FF2B5EF4-FFF2-40B4-BE49-F238E27FC236}">
                <a16:creationId xmlns:a16="http://schemas.microsoft.com/office/drawing/2014/main" id="{6BDD43A5-2A2D-4CCB-BC4E-E762004262C8}"/>
              </a:ext>
            </a:extLst>
          </p:cNvPr>
          <p:cNvSpPr/>
          <p:nvPr/>
        </p:nvSpPr>
        <p:spPr>
          <a:xfrm>
            <a:off x="6798912" y="3432871"/>
            <a:ext cx="964350" cy="865798"/>
          </a:xfrm>
          <a:prstGeom prst="rect">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chemeClr val="accent3">
                  <a:lumMod val="50000"/>
                </a:schemeClr>
              </a:solidFill>
              <a:latin typeface="FontAwesome" pitchFamily="2" charset="0"/>
              <a:cs typeface="+mj-cs"/>
            </a:endParaRPr>
          </a:p>
        </p:txBody>
      </p:sp>
      <p:sp>
        <p:nvSpPr>
          <p:cNvPr id="55" name="Sev02">
            <a:extLst>
              <a:ext uri="{FF2B5EF4-FFF2-40B4-BE49-F238E27FC236}">
                <a16:creationId xmlns:a16="http://schemas.microsoft.com/office/drawing/2014/main" id="{9E4B30D1-B590-4D5F-A423-41846420D04B}"/>
              </a:ext>
            </a:extLst>
          </p:cNvPr>
          <p:cNvSpPr/>
          <p:nvPr/>
        </p:nvSpPr>
        <p:spPr>
          <a:xfrm>
            <a:off x="5676947" y="3449623"/>
            <a:ext cx="964351" cy="865798"/>
          </a:xfrm>
          <a:prstGeom prst="rect">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solidFill>
                <a:schemeClr val="accent2">
                  <a:lumMod val="50000"/>
                </a:schemeClr>
              </a:solidFill>
              <a:latin typeface="FontAwesome" pitchFamily="2" charset="0"/>
            </a:endParaRPr>
          </a:p>
        </p:txBody>
      </p:sp>
      <p:sp>
        <p:nvSpPr>
          <p:cNvPr id="60" name="Freeform 135">
            <a:extLst>
              <a:ext uri="{FF2B5EF4-FFF2-40B4-BE49-F238E27FC236}">
                <a16:creationId xmlns:a16="http://schemas.microsoft.com/office/drawing/2014/main" id="{2F993C28-76B7-4A46-9E52-175F5E5BD928}"/>
              </a:ext>
            </a:extLst>
          </p:cNvPr>
          <p:cNvSpPr>
            <a:spLocks noEditPoints="1"/>
          </p:cNvSpPr>
          <p:nvPr/>
        </p:nvSpPr>
        <p:spPr bwMode="auto">
          <a:xfrm>
            <a:off x="6978256" y="3589039"/>
            <a:ext cx="533715" cy="553461"/>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Text Placeholder 3">
            <a:extLst>
              <a:ext uri="{FF2B5EF4-FFF2-40B4-BE49-F238E27FC236}">
                <a16:creationId xmlns:a16="http://schemas.microsoft.com/office/drawing/2014/main" id="{A1DA4FD1-46A5-4688-AC91-662F132AAA7F}"/>
              </a:ext>
            </a:extLst>
          </p:cNvPr>
          <p:cNvSpPr txBox="1">
            <a:spLocks/>
          </p:cNvSpPr>
          <p:nvPr/>
        </p:nvSpPr>
        <p:spPr>
          <a:xfrm>
            <a:off x="4413432" y="4459934"/>
            <a:ext cx="1113318" cy="47397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1"/>
                </a:solidFill>
                <a:effectLst/>
                <a:uLnTx/>
                <a:uFillTx/>
                <a:latin typeface="+mn-lt"/>
                <a:ea typeface="+mn-ea"/>
                <a:cs typeface="+mn-cs"/>
              </a:rPr>
              <a:t>Trend </a:t>
            </a: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1"/>
                </a:solidFill>
                <a:effectLst/>
                <a:uLnTx/>
                <a:uFillTx/>
                <a:latin typeface="+mn-lt"/>
                <a:ea typeface="+mn-ea"/>
                <a:cs typeface="+mn-cs"/>
              </a:rPr>
              <a:t>Measurement </a:t>
            </a:r>
          </a:p>
        </p:txBody>
      </p:sp>
      <p:sp>
        <p:nvSpPr>
          <p:cNvPr id="64" name="Text Placeholder 3">
            <a:extLst>
              <a:ext uri="{FF2B5EF4-FFF2-40B4-BE49-F238E27FC236}">
                <a16:creationId xmlns:a16="http://schemas.microsoft.com/office/drawing/2014/main" id="{95B50E45-772D-4AD0-86F0-86B6F9A9984D}"/>
              </a:ext>
            </a:extLst>
          </p:cNvPr>
          <p:cNvSpPr txBox="1">
            <a:spLocks/>
          </p:cNvSpPr>
          <p:nvPr/>
        </p:nvSpPr>
        <p:spPr>
          <a:xfrm>
            <a:off x="5581224" y="4402185"/>
            <a:ext cx="1066832" cy="47397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2"/>
                </a:solidFill>
                <a:effectLst/>
                <a:uLnTx/>
                <a:uFillTx/>
                <a:latin typeface="+mn-lt"/>
                <a:ea typeface="+mn-ea"/>
                <a:cs typeface="+mn-cs"/>
              </a:rPr>
              <a:t>Products and </a:t>
            </a: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2"/>
                </a:solidFill>
                <a:effectLst/>
                <a:uLnTx/>
                <a:uFillTx/>
                <a:latin typeface="+mn-lt"/>
                <a:ea typeface="+mn-ea"/>
                <a:cs typeface="+mn-cs"/>
              </a:rPr>
              <a:t>Innovation</a:t>
            </a:r>
          </a:p>
        </p:txBody>
      </p:sp>
      <p:sp>
        <p:nvSpPr>
          <p:cNvPr id="66" name="Text Placeholder 3">
            <a:extLst>
              <a:ext uri="{FF2B5EF4-FFF2-40B4-BE49-F238E27FC236}">
                <a16:creationId xmlns:a16="http://schemas.microsoft.com/office/drawing/2014/main" id="{B797D45B-208B-42F3-A62B-C1514360506A}"/>
              </a:ext>
            </a:extLst>
          </p:cNvPr>
          <p:cNvSpPr txBox="1">
            <a:spLocks/>
          </p:cNvSpPr>
          <p:nvPr/>
        </p:nvSpPr>
        <p:spPr>
          <a:xfrm>
            <a:off x="6751509" y="4397761"/>
            <a:ext cx="1001877" cy="473976"/>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3"/>
                </a:solidFill>
                <a:effectLst/>
                <a:uLnTx/>
                <a:uFillTx/>
                <a:latin typeface="+mn-lt"/>
                <a:ea typeface="+mn-ea"/>
                <a:cs typeface="+mn-cs"/>
              </a:rPr>
              <a:t>Influencer </a:t>
            </a: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3"/>
                </a:solidFill>
                <a:effectLst/>
                <a:uLnTx/>
                <a:uFillTx/>
                <a:latin typeface="+mn-lt"/>
                <a:ea typeface="+mn-ea"/>
                <a:cs typeface="+mn-cs"/>
              </a:rPr>
              <a:t>Identification</a:t>
            </a:r>
          </a:p>
        </p:txBody>
      </p:sp>
      <p:pic>
        <p:nvPicPr>
          <p:cNvPr id="71" name="Graphic 70" descr="Statistics">
            <a:extLst>
              <a:ext uri="{FF2B5EF4-FFF2-40B4-BE49-F238E27FC236}">
                <a16:creationId xmlns:a16="http://schemas.microsoft.com/office/drawing/2014/main" id="{47B4E9CD-61FB-4AD0-895C-39B432E5C8C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586527" y="3485030"/>
            <a:ext cx="914400" cy="914400"/>
          </a:xfrm>
          <a:prstGeom prst="rect">
            <a:avLst/>
          </a:prstGeom>
        </p:spPr>
      </p:pic>
      <p:pic>
        <p:nvPicPr>
          <p:cNvPr id="75" name="Graphic 74" descr="Atom">
            <a:extLst>
              <a:ext uri="{FF2B5EF4-FFF2-40B4-BE49-F238E27FC236}">
                <a16:creationId xmlns:a16="http://schemas.microsoft.com/office/drawing/2014/main" id="{F03E4328-BA9F-4386-86FB-7C04BF0A035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98995" y="3423427"/>
            <a:ext cx="914400" cy="914400"/>
          </a:xfrm>
          <a:prstGeom prst="rect">
            <a:avLst/>
          </a:prstGeom>
        </p:spPr>
      </p:pic>
      <p:grpSp>
        <p:nvGrpSpPr>
          <p:cNvPr id="6" name="Group 5">
            <a:extLst>
              <a:ext uri="{FF2B5EF4-FFF2-40B4-BE49-F238E27FC236}">
                <a16:creationId xmlns:a16="http://schemas.microsoft.com/office/drawing/2014/main" id="{31FC557D-9404-4D79-9E7C-4D460D7459F5}"/>
              </a:ext>
            </a:extLst>
          </p:cNvPr>
          <p:cNvGrpSpPr/>
          <p:nvPr/>
        </p:nvGrpSpPr>
        <p:grpSpPr>
          <a:xfrm>
            <a:off x="5059054" y="4994414"/>
            <a:ext cx="2257819" cy="1264472"/>
            <a:chOff x="7091550" y="3177908"/>
            <a:chExt cx="2909659" cy="1973977"/>
          </a:xfrm>
        </p:grpSpPr>
        <p:sp>
          <p:nvSpPr>
            <p:cNvPr id="52" name="Sev04">
              <a:extLst>
                <a:ext uri="{FF2B5EF4-FFF2-40B4-BE49-F238E27FC236}">
                  <a16:creationId xmlns:a16="http://schemas.microsoft.com/office/drawing/2014/main" id="{D8348752-413F-46C7-9089-69491DF61B63}"/>
                </a:ext>
              </a:extLst>
            </p:cNvPr>
            <p:cNvSpPr/>
            <p:nvPr/>
          </p:nvSpPr>
          <p:spPr>
            <a:xfrm>
              <a:off x="7181176" y="3177908"/>
              <a:ext cx="1224499" cy="1355596"/>
            </a:xfrm>
            <a:prstGeom prst="rect">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chemeClr val="accent4">
                    <a:lumMod val="50000"/>
                  </a:schemeClr>
                </a:solidFill>
                <a:latin typeface="FontAwesome" pitchFamily="2" charset="0"/>
              </a:endParaRPr>
            </a:p>
          </p:txBody>
        </p:sp>
        <p:sp>
          <p:nvSpPr>
            <p:cNvPr id="56" name="Sev04">
              <a:extLst>
                <a:ext uri="{FF2B5EF4-FFF2-40B4-BE49-F238E27FC236}">
                  <a16:creationId xmlns:a16="http://schemas.microsoft.com/office/drawing/2014/main" id="{1B602279-82E1-46EE-9471-26A2A8A58E62}"/>
                </a:ext>
              </a:extLst>
            </p:cNvPr>
            <p:cNvSpPr/>
            <p:nvPr/>
          </p:nvSpPr>
          <p:spPr>
            <a:xfrm>
              <a:off x="8776710" y="3177908"/>
              <a:ext cx="1224499" cy="1355596"/>
            </a:xfrm>
            <a:prstGeom prst="rect">
              <a:avLst/>
            </a:prstGeom>
            <a:solidFill>
              <a:schemeClr val="accent5"/>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chemeClr val="accent4">
                    <a:lumMod val="50000"/>
                  </a:schemeClr>
                </a:solidFill>
                <a:latin typeface="FontAwesome" pitchFamily="2" charset="0"/>
              </a:endParaRPr>
            </a:p>
          </p:txBody>
        </p:sp>
        <p:sp>
          <p:nvSpPr>
            <p:cNvPr id="58" name="Freeform 22">
              <a:extLst>
                <a:ext uri="{FF2B5EF4-FFF2-40B4-BE49-F238E27FC236}">
                  <a16:creationId xmlns:a16="http://schemas.microsoft.com/office/drawing/2014/main" id="{CB031C1B-8807-460B-9EEB-AD6CBAE49056}"/>
                </a:ext>
              </a:extLst>
            </p:cNvPr>
            <p:cNvSpPr>
              <a:spLocks noEditPoints="1"/>
            </p:cNvSpPr>
            <p:nvPr/>
          </p:nvSpPr>
          <p:spPr bwMode="auto">
            <a:xfrm>
              <a:off x="9074888" y="3552950"/>
              <a:ext cx="628144" cy="605514"/>
            </a:xfrm>
            <a:custGeom>
              <a:avLst/>
              <a:gdLst/>
              <a:ahLst/>
              <a:cxnLst>
                <a:cxn ang="0">
                  <a:pos x="68" y="24"/>
                </a:cxn>
                <a:cxn ang="0">
                  <a:pos x="64" y="29"/>
                </a:cxn>
                <a:cxn ang="0">
                  <a:pos x="64" y="43"/>
                </a:cxn>
                <a:cxn ang="0">
                  <a:pos x="59" y="48"/>
                </a:cxn>
                <a:cxn ang="0">
                  <a:pos x="28" y="34"/>
                </a:cxn>
                <a:cxn ang="0">
                  <a:pos x="25" y="44"/>
                </a:cxn>
                <a:cxn ang="0">
                  <a:pos x="30" y="54"/>
                </a:cxn>
                <a:cxn ang="0">
                  <a:pos x="14" y="56"/>
                </a:cxn>
                <a:cxn ang="0">
                  <a:pos x="11" y="34"/>
                </a:cxn>
                <a:cxn ang="0">
                  <a:pos x="7" y="34"/>
                </a:cxn>
                <a:cxn ang="0">
                  <a:pos x="0" y="27"/>
                </a:cxn>
                <a:cxn ang="0">
                  <a:pos x="0" y="20"/>
                </a:cxn>
                <a:cxn ang="0">
                  <a:pos x="7" y="14"/>
                </a:cxn>
                <a:cxn ang="0">
                  <a:pos x="25" y="14"/>
                </a:cxn>
                <a:cxn ang="0">
                  <a:pos x="59" y="0"/>
                </a:cxn>
                <a:cxn ang="0">
                  <a:pos x="64" y="4"/>
                </a:cxn>
                <a:cxn ang="0">
                  <a:pos x="64" y="19"/>
                </a:cxn>
                <a:cxn ang="0">
                  <a:pos x="68" y="24"/>
                </a:cxn>
                <a:cxn ang="0">
                  <a:pos x="59" y="6"/>
                </a:cxn>
                <a:cxn ang="0">
                  <a:pos x="30" y="19"/>
                </a:cxn>
                <a:cxn ang="0">
                  <a:pos x="30" y="29"/>
                </a:cxn>
                <a:cxn ang="0">
                  <a:pos x="59" y="42"/>
                </a:cxn>
                <a:cxn ang="0">
                  <a:pos x="59" y="6"/>
                </a:cxn>
              </a:cxnLst>
              <a:rect l="0" t="0" r="r" b="b"/>
              <a:pathLst>
                <a:path w="68" h="59">
                  <a:moveTo>
                    <a:pt x="68" y="24"/>
                  </a:moveTo>
                  <a:cubicBezTo>
                    <a:pt x="68" y="27"/>
                    <a:pt x="66" y="29"/>
                    <a:pt x="64" y="29"/>
                  </a:cubicBezTo>
                  <a:cubicBezTo>
                    <a:pt x="64" y="43"/>
                    <a:pt x="64" y="43"/>
                    <a:pt x="64" y="43"/>
                  </a:cubicBezTo>
                  <a:cubicBezTo>
                    <a:pt x="64" y="46"/>
                    <a:pt x="61" y="48"/>
                    <a:pt x="59" y="48"/>
                  </a:cubicBezTo>
                  <a:cubicBezTo>
                    <a:pt x="52" y="43"/>
                    <a:pt x="41" y="35"/>
                    <a:pt x="28" y="34"/>
                  </a:cubicBezTo>
                  <a:cubicBezTo>
                    <a:pt x="23" y="35"/>
                    <a:pt x="22" y="41"/>
                    <a:pt x="25" y="44"/>
                  </a:cubicBezTo>
                  <a:cubicBezTo>
                    <a:pt x="22" y="48"/>
                    <a:pt x="26" y="51"/>
                    <a:pt x="30" y="54"/>
                  </a:cubicBezTo>
                  <a:cubicBezTo>
                    <a:pt x="27" y="59"/>
                    <a:pt x="17" y="59"/>
                    <a:pt x="14" y="56"/>
                  </a:cubicBezTo>
                  <a:cubicBezTo>
                    <a:pt x="12" y="49"/>
                    <a:pt x="8" y="42"/>
                    <a:pt x="11" y="34"/>
                  </a:cubicBezTo>
                  <a:cubicBezTo>
                    <a:pt x="7" y="34"/>
                    <a:pt x="7" y="34"/>
                    <a:pt x="7" y="34"/>
                  </a:cubicBezTo>
                  <a:cubicBezTo>
                    <a:pt x="3" y="34"/>
                    <a:pt x="0" y="31"/>
                    <a:pt x="0" y="27"/>
                  </a:cubicBezTo>
                  <a:cubicBezTo>
                    <a:pt x="0" y="20"/>
                    <a:pt x="0" y="20"/>
                    <a:pt x="0" y="20"/>
                  </a:cubicBezTo>
                  <a:cubicBezTo>
                    <a:pt x="0" y="17"/>
                    <a:pt x="3" y="14"/>
                    <a:pt x="7" y="14"/>
                  </a:cubicBezTo>
                  <a:cubicBezTo>
                    <a:pt x="25" y="14"/>
                    <a:pt x="25" y="14"/>
                    <a:pt x="25" y="14"/>
                  </a:cubicBezTo>
                  <a:cubicBezTo>
                    <a:pt x="39" y="14"/>
                    <a:pt x="51" y="6"/>
                    <a:pt x="59" y="0"/>
                  </a:cubicBezTo>
                  <a:cubicBezTo>
                    <a:pt x="61" y="0"/>
                    <a:pt x="64" y="2"/>
                    <a:pt x="64" y="4"/>
                  </a:cubicBezTo>
                  <a:cubicBezTo>
                    <a:pt x="64" y="19"/>
                    <a:pt x="64" y="19"/>
                    <a:pt x="64" y="19"/>
                  </a:cubicBezTo>
                  <a:cubicBezTo>
                    <a:pt x="66" y="19"/>
                    <a:pt x="68" y="21"/>
                    <a:pt x="68" y="24"/>
                  </a:cubicBezTo>
                  <a:close/>
                  <a:moveTo>
                    <a:pt x="59" y="6"/>
                  </a:moveTo>
                  <a:cubicBezTo>
                    <a:pt x="49" y="13"/>
                    <a:pt x="39" y="18"/>
                    <a:pt x="30" y="19"/>
                  </a:cubicBezTo>
                  <a:cubicBezTo>
                    <a:pt x="30" y="29"/>
                    <a:pt x="30" y="29"/>
                    <a:pt x="30" y="29"/>
                  </a:cubicBezTo>
                  <a:cubicBezTo>
                    <a:pt x="39" y="30"/>
                    <a:pt x="49" y="34"/>
                    <a:pt x="59" y="42"/>
                  </a:cubicBezTo>
                  <a:lnTo>
                    <a:pt x="59" y="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Text Placeholder 3">
              <a:extLst>
                <a:ext uri="{FF2B5EF4-FFF2-40B4-BE49-F238E27FC236}">
                  <a16:creationId xmlns:a16="http://schemas.microsoft.com/office/drawing/2014/main" id="{C8BBD276-F7BC-4727-806F-62D8169162E5}"/>
                </a:ext>
              </a:extLst>
            </p:cNvPr>
            <p:cNvSpPr txBox="1">
              <a:spLocks/>
            </p:cNvSpPr>
            <p:nvPr/>
          </p:nvSpPr>
          <p:spPr>
            <a:xfrm>
              <a:off x="7091550" y="4677909"/>
              <a:ext cx="1315104" cy="47397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4"/>
                  </a:solidFill>
                  <a:effectLst/>
                  <a:uLnTx/>
                  <a:uFillTx/>
                  <a:latin typeface="+mn-lt"/>
                  <a:ea typeface="+mn-ea"/>
                  <a:cs typeface="+mn-cs"/>
                </a:rPr>
                <a:t>Trust and</a:t>
              </a: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4"/>
                  </a:solidFill>
                  <a:effectLst/>
                  <a:uLnTx/>
                  <a:uFillTx/>
                  <a:latin typeface="+mn-lt"/>
                  <a:ea typeface="+mn-ea"/>
                  <a:cs typeface="+mn-cs"/>
                </a:rPr>
                <a:t> Sentiment Study</a:t>
              </a:r>
            </a:p>
          </p:txBody>
        </p:sp>
        <p:sp>
          <p:nvSpPr>
            <p:cNvPr id="68" name="Text Placeholder 3">
              <a:extLst>
                <a:ext uri="{FF2B5EF4-FFF2-40B4-BE49-F238E27FC236}">
                  <a16:creationId xmlns:a16="http://schemas.microsoft.com/office/drawing/2014/main" id="{F522251E-293F-4006-9CD6-98E02F5EDA91}"/>
                </a:ext>
              </a:extLst>
            </p:cNvPr>
            <p:cNvSpPr txBox="1">
              <a:spLocks/>
            </p:cNvSpPr>
            <p:nvPr/>
          </p:nvSpPr>
          <p:spPr>
            <a:xfrm>
              <a:off x="8987403" y="4677909"/>
              <a:ext cx="784703" cy="47397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rgbClr val="800000"/>
                  </a:solidFill>
                  <a:effectLst/>
                  <a:uLnTx/>
                  <a:uFillTx/>
                  <a:latin typeface="+mn-lt"/>
                  <a:ea typeface="+mn-ea"/>
                  <a:cs typeface="+mn-cs"/>
                </a:rPr>
                <a:t>Campaign</a:t>
              </a: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rgbClr val="800000"/>
                  </a:solidFill>
                  <a:effectLst/>
                  <a:uLnTx/>
                  <a:uFillTx/>
                  <a:latin typeface="+mn-lt"/>
                  <a:ea typeface="+mn-ea"/>
                  <a:cs typeface="+mn-cs"/>
                </a:rPr>
                <a:t> Design</a:t>
              </a:r>
            </a:p>
          </p:txBody>
        </p:sp>
        <p:pic>
          <p:nvPicPr>
            <p:cNvPr id="81" name="Picture 2" descr="Image result for sentiment analysis icon">
              <a:extLst>
                <a:ext uri="{FF2B5EF4-FFF2-40B4-BE49-F238E27FC236}">
                  <a16:creationId xmlns:a16="http://schemas.microsoft.com/office/drawing/2014/main" id="{37140774-A341-4733-B51E-02F1B94835B0}"/>
                </a:ext>
              </a:extLst>
            </p:cNvPr>
            <p:cNvPicPr>
              <a:picLocks noChangeAspect="1" noChangeArrowheads="1"/>
            </p:cNvPicPr>
            <p:nvPr/>
          </p:nvPicPr>
          <p:blipFill>
            <a:blip r:embed="rId11">
              <a:lum bright="70000" contrast="-70000"/>
              <a:extLst>
                <a:ext uri="{28A0092B-C50C-407E-A947-70E740481C1C}">
                  <a14:useLocalDpi xmlns:a14="http://schemas.microsoft.com/office/drawing/2010/main" val="0"/>
                </a:ext>
              </a:extLst>
            </a:blip>
            <a:srcRect/>
            <a:stretch>
              <a:fillRect/>
            </a:stretch>
          </p:blipFill>
          <p:spPr bwMode="auto">
            <a:xfrm>
              <a:off x="7413284" y="3427887"/>
              <a:ext cx="814291" cy="814291"/>
            </a:xfrm>
            <a:prstGeom prst="rect">
              <a:avLst/>
            </a:prstGeom>
            <a:noFill/>
            <a:extLst>
              <a:ext uri="{909E8E84-426E-40DD-AFC4-6F175D3DCCD1}">
                <a14:hiddenFill xmlns:a14="http://schemas.microsoft.com/office/drawing/2010/main">
                  <a:solidFill>
                    <a:srgbClr val="FFFFFF"/>
                  </a:solidFill>
                </a14:hiddenFill>
              </a:ext>
            </a:extLst>
          </p:spPr>
        </p:pic>
      </p:grpSp>
      <p:pic>
        <p:nvPicPr>
          <p:cNvPr id="52226" name="Picture 2" descr="Image result for revenue growth management">
            <a:extLst>
              <a:ext uri="{FF2B5EF4-FFF2-40B4-BE49-F238E27FC236}">
                <a16:creationId xmlns:a16="http://schemas.microsoft.com/office/drawing/2014/main" id="{3ABEBE2E-9629-4B43-A7E0-B6AF5FBA871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48734" y="957618"/>
            <a:ext cx="3298260" cy="2396946"/>
          </a:xfrm>
          <a:prstGeom prst="rect">
            <a:avLst/>
          </a:prstGeom>
          <a:noFill/>
          <a:extLst>
            <a:ext uri="{909E8E84-426E-40DD-AFC4-6F175D3DCCD1}">
              <a14:hiddenFill xmlns:a14="http://schemas.microsoft.com/office/drawing/2010/main">
                <a:solidFill>
                  <a:srgbClr val="FFFFFF"/>
                </a:solidFill>
              </a14:hiddenFill>
            </a:ext>
          </a:extLst>
        </p:spPr>
      </p:pic>
      <p:sp>
        <p:nvSpPr>
          <p:cNvPr id="83" name="Sev04">
            <a:extLst>
              <a:ext uri="{FF2B5EF4-FFF2-40B4-BE49-F238E27FC236}">
                <a16:creationId xmlns:a16="http://schemas.microsoft.com/office/drawing/2014/main" id="{AD4F24F6-8F6B-4E7D-82B3-282A2C4485CA}"/>
              </a:ext>
            </a:extLst>
          </p:cNvPr>
          <p:cNvSpPr/>
          <p:nvPr/>
        </p:nvSpPr>
        <p:spPr>
          <a:xfrm>
            <a:off x="8531855" y="4913901"/>
            <a:ext cx="964800" cy="867600"/>
          </a:xfrm>
          <a:prstGeom prst="rect">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accent4">
                  <a:lumMod val="50000"/>
                </a:schemeClr>
              </a:solidFill>
              <a:latin typeface="FontAwesome" pitchFamily="2" charset="0"/>
            </a:endParaRPr>
          </a:p>
        </p:txBody>
      </p:sp>
      <p:sp>
        <p:nvSpPr>
          <p:cNvPr id="84" name="Sev01">
            <a:extLst>
              <a:ext uri="{FF2B5EF4-FFF2-40B4-BE49-F238E27FC236}">
                <a16:creationId xmlns:a16="http://schemas.microsoft.com/office/drawing/2014/main" id="{00DD1F8F-900E-417E-BDFA-07C56E6FBE79}"/>
              </a:ext>
            </a:extLst>
          </p:cNvPr>
          <p:cNvSpPr/>
          <p:nvPr/>
        </p:nvSpPr>
        <p:spPr>
          <a:xfrm>
            <a:off x="8559280" y="3433860"/>
            <a:ext cx="964800" cy="867600"/>
          </a:xfrm>
          <a:prstGeom prst="rect">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chemeClr val="accent1">
                  <a:lumMod val="50000"/>
                </a:schemeClr>
              </a:solidFill>
              <a:latin typeface="FontAwesome" pitchFamily="2" charset="0"/>
            </a:endParaRPr>
          </a:p>
        </p:txBody>
      </p:sp>
      <p:sp>
        <p:nvSpPr>
          <p:cNvPr id="85" name="Sev03">
            <a:extLst>
              <a:ext uri="{FF2B5EF4-FFF2-40B4-BE49-F238E27FC236}">
                <a16:creationId xmlns:a16="http://schemas.microsoft.com/office/drawing/2014/main" id="{EB1B1F83-9131-4A58-B665-A8AA94DDE3DC}"/>
              </a:ext>
            </a:extLst>
          </p:cNvPr>
          <p:cNvSpPr/>
          <p:nvPr/>
        </p:nvSpPr>
        <p:spPr>
          <a:xfrm>
            <a:off x="10986930" y="3413409"/>
            <a:ext cx="964800" cy="867600"/>
          </a:xfrm>
          <a:prstGeom prst="rect">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chemeClr val="accent3">
                  <a:lumMod val="50000"/>
                </a:schemeClr>
              </a:solidFill>
              <a:latin typeface="FontAwesome" pitchFamily="2" charset="0"/>
              <a:cs typeface="+mj-cs"/>
            </a:endParaRPr>
          </a:p>
        </p:txBody>
      </p:sp>
      <p:sp>
        <p:nvSpPr>
          <p:cNvPr id="86" name="Sev02">
            <a:extLst>
              <a:ext uri="{FF2B5EF4-FFF2-40B4-BE49-F238E27FC236}">
                <a16:creationId xmlns:a16="http://schemas.microsoft.com/office/drawing/2014/main" id="{AE5B86D8-1E93-4F14-AD6A-95867D794488}"/>
              </a:ext>
            </a:extLst>
          </p:cNvPr>
          <p:cNvSpPr/>
          <p:nvPr/>
        </p:nvSpPr>
        <p:spPr>
          <a:xfrm>
            <a:off x="9773105" y="3423427"/>
            <a:ext cx="964800" cy="867600"/>
          </a:xfrm>
          <a:prstGeom prst="rect">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solidFill>
                <a:schemeClr val="accent2">
                  <a:lumMod val="50000"/>
                </a:schemeClr>
              </a:solidFill>
              <a:latin typeface="FontAwesome" pitchFamily="2" charset="0"/>
            </a:endParaRPr>
          </a:p>
        </p:txBody>
      </p:sp>
      <p:sp>
        <p:nvSpPr>
          <p:cNvPr id="87" name="Sev04">
            <a:extLst>
              <a:ext uri="{FF2B5EF4-FFF2-40B4-BE49-F238E27FC236}">
                <a16:creationId xmlns:a16="http://schemas.microsoft.com/office/drawing/2014/main" id="{603D7BD7-C573-4FDC-A502-2E6D2386A02D}"/>
              </a:ext>
            </a:extLst>
          </p:cNvPr>
          <p:cNvSpPr/>
          <p:nvPr/>
        </p:nvSpPr>
        <p:spPr>
          <a:xfrm>
            <a:off x="11009621" y="4913901"/>
            <a:ext cx="964800" cy="867600"/>
          </a:xfrm>
          <a:prstGeom prst="rect">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solidFill>
                <a:schemeClr val="accent2">
                  <a:lumMod val="50000"/>
                </a:schemeClr>
              </a:solidFill>
              <a:latin typeface="FontAwesome" pitchFamily="2" charset="0"/>
            </a:endParaRPr>
          </a:p>
        </p:txBody>
      </p:sp>
      <p:sp>
        <p:nvSpPr>
          <p:cNvPr id="88" name="Text Placeholder 3">
            <a:extLst>
              <a:ext uri="{FF2B5EF4-FFF2-40B4-BE49-F238E27FC236}">
                <a16:creationId xmlns:a16="http://schemas.microsoft.com/office/drawing/2014/main" id="{D43C42D1-BAC2-49B2-91D5-0F639F18F894}"/>
              </a:ext>
            </a:extLst>
          </p:cNvPr>
          <p:cNvSpPr txBox="1">
            <a:spLocks/>
          </p:cNvSpPr>
          <p:nvPr/>
        </p:nvSpPr>
        <p:spPr>
          <a:xfrm>
            <a:off x="8588823" y="4369696"/>
            <a:ext cx="863250" cy="47397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1"/>
                </a:solidFill>
                <a:effectLst/>
                <a:uLnTx/>
                <a:uFillTx/>
                <a:latin typeface="+mn-lt"/>
                <a:ea typeface="+mn-ea"/>
                <a:cs typeface="+mn-cs"/>
              </a:rPr>
              <a:t>Price and</a:t>
            </a: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1"/>
                </a:solidFill>
                <a:effectLst/>
                <a:uLnTx/>
                <a:uFillTx/>
                <a:latin typeface="+mn-lt"/>
                <a:ea typeface="+mn-ea"/>
                <a:cs typeface="+mn-cs"/>
              </a:rPr>
              <a:t> Promotion</a:t>
            </a:r>
          </a:p>
        </p:txBody>
      </p:sp>
      <p:sp>
        <p:nvSpPr>
          <p:cNvPr id="89" name="Text Placeholder 3">
            <a:extLst>
              <a:ext uri="{FF2B5EF4-FFF2-40B4-BE49-F238E27FC236}">
                <a16:creationId xmlns:a16="http://schemas.microsoft.com/office/drawing/2014/main" id="{85B9B6D6-3B67-44BF-9352-DB9E76C5CE99}"/>
              </a:ext>
            </a:extLst>
          </p:cNvPr>
          <p:cNvSpPr txBox="1">
            <a:spLocks/>
          </p:cNvSpPr>
          <p:nvPr/>
        </p:nvSpPr>
        <p:spPr>
          <a:xfrm>
            <a:off x="9759255" y="4339855"/>
            <a:ext cx="1082027" cy="47397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2"/>
                </a:solidFill>
                <a:effectLst/>
                <a:uLnTx/>
                <a:uFillTx/>
                <a:latin typeface="+mn-lt"/>
                <a:ea typeface="+mn-ea"/>
                <a:cs typeface="+mn-cs"/>
              </a:rPr>
              <a:t>Perfect  Store </a:t>
            </a: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2"/>
                </a:solidFill>
                <a:effectLst/>
                <a:uLnTx/>
                <a:uFillTx/>
                <a:latin typeface="+mn-lt"/>
                <a:ea typeface="+mn-ea"/>
                <a:cs typeface="+mn-cs"/>
              </a:rPr>
              <a:t>and RTM</a:t>
            </a:r>
          </a:p>
        </p:txBody>
      </p:sp>
      <p:sp>
        <p:nvSpPr>
          <p:cNvPr id="90" name="Text Placeholder 3">
            <a:extLst>
              <a:ext uri="{FF2B5EF4-FFF2-40B4-BE49-F238E27FC236}">
                <a16:creationId xmlns:a16="http://schemas.microsoft.com/office/drawing/2014/main" id="{35E2B199-988D-4185-B9EA-8D3B6775B99D}"/>
              </a:ext>
            </a:extLst>
          </p:cNvPr>
          <p:cNvSpPr txBox="1">
            <a:spLocks/>
          </p:cNvSpPr>
          <p:nvPr/>
        </p:nvSpPr>
        <p:spPr>
          <a:xfrm>
            <a:off x="11031719" y="4287344"/>
            <a:ext cx="931922" cy="47397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3"/>
                </a:solidFill>
                <a:effectLst/>
                <a:uLnTx/>
                <a:uFillTx/>
                <a:latin typeface="+mn-lt"/>
                <a:ea typeface="+mn-ea"/>
                <a:cs typeface="+mn-cs"/>
              </a:rPr>
              <a:t>Competitive</a:t>
            </a: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chemeClr val="accent3"/>
                </a:solidFill>
              </a:rPr>
              <a:t>Intelligence</a:t>
            </a:r>
            <a:endParaRPr kumimoji="0" lang="en-US" b="1" i="0" u="none" strike="noStrike" kern="1200" cap="none" spc="0" normalizeH="0" baseline="0" noProof="0" dirty="0">
              <a:ln>
                <a:noFill/>
              </a:ln>
              <a:solidFill>
                <a:schemeClr val="accent3"/>
              </a:solidFill>
              <a:effectLst/>
              <a:uLnTx/>
              <a:uFillTx/>
              <a:latin typeface="+mn-lt"/>
              <a:ea typeface="+mn-ea"/>
              <a:cs typeface="+mn-cs"/>
            </a:endParaRPr>
          </a:p>
        </p:txBody>
      </p:sp>
      <p:sp>
        <p:nvSpPr>
          <p:cNvPr id="91" name="Text Placeholder 3">
            <a:extLst>
              <a:ext uri="{FF2B5EF4-FFF2-40B4-BE49-F238E27FC236}">
                <a16:creationId xmlns:a16="http://schemas.microsoft.com/office/drawing/2014/main" id="{2CC13D95-6FA7-4709-BEC4-2888560C5909}"/>
              </a:ext>
            </a:extLst>
          </p:cNvPr>
          <p:cNvSpPr txBox="1">
            <a:spLocks/>
          </p:cNvSpPr>
          <p:nvPr/>
        </p:nvSpPr>
        <p:spPr>
          <a:xfrm>
            <a:off x="8233265" y="5798750"/>
            <a:ext cx="1427048" cy="473976"/>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4"/>
                </a:solidFill>
                <a:effectLst/>
                <a:uLnTx/>
                <a:uFillTx/>
                <a:latin typeface="+mn-lt"/>
                <a:ea typeface="+mn-ea"/>
                <a:cs typeface="+mn-cs"/>
              </a:rPr>
              <a:t>Product </a:t>
            </a: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accent4"/>
                </a:solidFill>
                <a:effectLst/>
                <a:uLnTx/>
                <a:uFillTx/>
                <a:latin typeface="+mn-lt"/>
                <a:ea typeface="+mn-ea"/>
                <a:cs typeface="+mn-cs"/>
              </a:rPr>
              <a:t>Portfolio/Channel</a:t>
            </a:r>
          </a:p>
        </p:txBody>
      </p:sp>
      <p:sp>
        <p:nvSpPr>
          <p:cNvPr id="92" name="Text Placeholder 3">
            <a:extLst>
              <a:ext uri="{FF2B5EF4-FFF2-40B4-BE49-F238E27FC236}">
                <a16:creationId xmlns:a16="http://schemas.microsoft.com/office/drawing/2014/main" id="{5FDA3C6B-A36C-4E1E-954F-3D7DCCEA02CA}"/>
              </a:ext>
            </a:extLst>
          </p:cNvPr>
          <p:cNvSpPr txBox="1">
            <a:spLocks/>
          </p:cNvSpPr>
          <p:nvPr/>
        </p:nvSpPr>
        <p:spPr>
          <a:xfrm>
            <a:off x="10953225" y="5835112"/>
            <a:ext cx="1077592" cy="430887"/>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solidFill>
                  <a:srgbClr val="800000"/>
                </a:solidFill>
              </a:rPr>
              <a:t>Sales Driver and </a:t>
            </a:r>
            <a:r>
              <a:rPr kumimoji="0" lang="en-US" b="1" i="0" u="none" strike="noStrike" kern="1200" cap="none" spc="0" normalizeH="0" baseline="0" noProof="0" dirty="0">
                <a:ln>
                  <a:noFill/>
                </a:ln>
                <a:solidFill>
                  <a:srgbClr val="800000"/>
                </a:solidFill>
                <a:effectLst/>
                <a:uLnTx/>
                <a:uFillTx/>
                <a:latin typeface="+mn-lt"/>
                <a:ea typeface="+mn-ea"/>
                <a:cs typeface="+mn-cs"/>
              </a:rPr>
              <a:t>Trade</a:t>
            </a:r>
          </a:p>
        </p:txBody>
      </p:sp>
      <p:pic>
        <p:nvPicPr>
          <p:cNvPr id="106" name="Picture 2" descr="Image result for price and promotions">
            <a:extLst>
              <a:ext uri="{FF2B5EF4-FFF2-40B4-BE49-F238E27FC236}">
                <a16:creationId xmlns:a16="http://schemas.microsoft.com/office/drawing/2014/main" id="{17FCB1D4-5793-41D0-A979-B9FC9BD1A89B}"/>
              </a:ext>
            </a:extLst>
          </p:cNvPr>
          <p:cNvPicPr>
            <a:picLocks noChangeAspect="1" noChangeArrowheads="1"/>
          </p:cNvPicPr>
          <p:nvPr/>
        </p:nvPicPr>
        <p:blipFill>
          <a:blip r:embed="rId1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46693" y="3581736"/>
            <a:ext cx="589974" cy="589974"/>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10" descr="Image result for store shelf">
            <a:extLst>
              <a:ext uri="{FF2B5EF4-FFF2-40B4-BE49-F238E27FC236}">
                <a16:creationId xmlns:a16="http://schemas.microsoft.com/office/drawing/2014/main" id="{24193A6D-0A4C-4501-92BE-1E426A0AFC08}"/>
              </a:ext>
            </a:extLst>
          </p:cNvPr>
          <p:cNvPicPr>
            <a:picLocks noChangeAspect="1" noChangeArrowheads="1"/>
          </p:cNvPicPr>
          <p:nvPr/>
        </p:nvPicPr>
        <p:blipFill>
          <a:blip r:embed="rId1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923349" y="3518412"/>
            <a:ext cx="638085" cy="638085"/>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4" descr="Image result for transparent roi icon">
            <a:extLst>
              <a:ext uri="{FF2B5EF4-FFF2-40B4-BE49-F238E27FC236}">
                <a16:creationId xmlns:a16="http://schemas.microsoft.com/office/drawing/2014/main" id="{22590BE2-4009-4358-81A1-21CA44DCB83F}"/>
              </a:ext>
            </a:extLst>
          </p:cNvPr>
          <p:cNvPicPr>
            <a:picLocks noChangeAspect="1" noChangeArrowheads="1"/>
          </p:cNvPicPr>
          <p:nvPr/>
        </p:nvPicPr>
        <p:blipFill>
          <a:blip r:embed="rId15">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1189907" y="5064291"/>
            <a:ext cx="607813" cy="607813"/>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16">
            <a:extLst>
              <a:ext uri="{FF2B5EF4-FFF2-40B4-BE49-F238E27FC236}">
                <a16:creationId xmlns:a16="http://schemas.microsoft.com/office/drawing/2014/main" id="{97AC4B58-8DAE-40CD-BF0D-2B45E501BB4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098096" y="3353597"/>
            <a:ext cx="754380" cy="754380"/>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18">
            <a:extLst>
              <a:ext uri="{FF2B5EF4-FFF2-40B4-BE49-F238E27FC236}">
                <a16:creationId xmlns:a16="http://schemas.microsoft.com/office/drawing/2014/main" id="{067C206E-0ABD-48C5-9B27-1165AD7F9E8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2684619">
            <a:off x="11160928" y="3718843"/>
            <a:ext cx="628715" cy="628715"/>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8">
            <a:extLst>
              <a:ext uri="{FF2B5EF4-FFF2-40B4-BE49-F238E27FC236}">
                <a16:creationId xmlns:a16="http://schemas.microsoft.com/office/drawing/2014/main" id="{9DF7AEAB-B1E6-4FEB-8D2F-9016B7C1326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2684619">
            <a:off x="8731568" y="5265196"/>
            <a:ext cx="520298" cy="500283"/>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4" descr="Image result for grocery stores icon">
            <a:extLst>
              <a:ext uri="{FF2B5EF4-FFF2-40B4-BE49-F238E27FC236}">
                <a16:creationId xmlns:a16="http://schemas.microsoft.com/office/drawing/2014/main" id="{30D6DEB6-68DE-40E5-BB49-B3F284777376}"/>
              </a:ext>
            </a:extLst>
          </p:cNvPr>
          <p:cNvPicPr>
            <a:picLocks noChangeAspect="1" noChangeArrowheads="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9035653" y="4974341"/>
            <a:ext cx="323669" cy="323669"/>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6" descr="Image result for grocery stores icon">
            <a:extLst>
              <a:ext uri="{FF2B5EF4-FFF2-40B4-BE49-F238E27FC236}">
                <a16:creationId xmlns:a16="http://schemas.microsoft.com/office/drawing/2014/main" id="{76085488-9C1B-4599-84AD-7743ACB5A791}"/>
              </a:ext>
            </a:extLst>
          </p:cNvPr>
          <p:cNvPicPr>
            <a:picLocks noChangeAspect="1" noChangeArrowheads="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8531855" y="4934876"/>
            <a:ext cx="507091" cy="439334"/>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Repeat">
            <a:extLst>
              <a:ext uri="{FF2B5EF4-FFF2-40B4-BE49-F238E27FC236}">
                <a16:creationId xmlns:a16="http://schemas.microsoft.com/office/drawing/2014/main" id="{2C46A28C-B231-40A4-A869-431023AFB62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838271" y="3577930"/>
            <a:ext cx="687003" cy="687003"/>
          </a:xfrm>
          <a:prstGeom prst="rect">
            <a:avLst/>
          </a:prstGeom>
        </p:spPr>
      </p:pic>
    </p:spTree>
    <p:extLst>
      <p:ext uri="{BB962C8B-B14F-4D97-AF65-F5344CB8AC3E}">
        <p14:creationId xmlns:p14="http://schemas.microsoft.com/office/powerpoint/2010/main" val="21308580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F278C-59C9-464B-8A90-724906197C84}"/>
              </a:ext>
            </a:extLst>
          </p:cNvPr>
          <p:cNvSpPr>
            <a:spLocks noGrp="1"/>
          </p:cNvSpPr>
          <p:nvPr>
            <p:ph type="title"/>
          </p:nvPr>
        </p:nvSpPr>
        <p:spPr/>
        <p:txBody>
          <a:bodyPr/>
          <a:lstStyle/>
          <a:p>
            <a:r>
              <a:rPr lang="en-IN" dirty="0"/>
              <a:t>Machine Learning</a:t>
            </a:r>
          </a:p>
        </p:txBody>
      </p:sp>
    </p:spTree>
    <p:extLst>
      <p:ext uri="{BB962C8B-B14F-4D97-AF65-F5344CB8AC3E}">
        <p14:creationId xmlns:p14="http://schemas.microsoft.com/office/powerpoint/2010/main" val="29589131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t>What is Machine learning?</a:t>
            </a:r>
          </a:p>
          <a:p>
            <a:r>
              <a:rPr lang="en-US" dirty="0"/>
              <a:t>Why Machine learning?</a:t>
            </a:r>
          </a:p>
          <a:p>
            <a:r>
              <a:rPr lang="en-US" dirty="0"/>
              <a:t>Machine Learning Opportunities for KIND</a:t>
            </a:r>
          </a:p>
          <a:p>
            <a:endParaRPr lang="en-US" dirty="0"/>
          </a:p>
        </p:txBody>
      </p:sp>
      <p:sp>
        <p:nvSpPr>
          <p:cNvPr id="3" name="Title 2"/>
          <p:cNvSpPr>
            <a:spLocks noGrp="1"/>
          </p:cNvSpPr>
          <p:nvPr>
            <p:ph type="ctrTitle"/>
          </p:nvPr>
        </p:nvSpPr>
        <p:spPr/>
        <p:txBody>
          <a:bodyPr/>
          <a:lstStyle/>
          <a:p>
            <a:r>
              <a:rPr lang="en-US" dirty="0"/>
              <a:t>Content</a:t>
            </a:r>
          </a:p>
        </p:txBody>
      </p:sp>
    </p:spTree>
    <p:extLst>
      <p:ext uri="{BB962C8B-B14F-4D97-AF65-F5344CB8AC3E}">
        <p14:creationId xmlns:p14="http://schemas.microsoft.com/office/powerpoint/2010/main" val="9149283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involves iterative learning from new and constantly changing data for improved results</a:t>
            </a:r>
          </a:p>
        </p:txBody>
      </p:sp>
      <p:sp>
        <p:nvSpPr>
          <p:cNvPr id="3" name="TextBox 2"/>
          <p:cNvSpPr txBox="1"/>
          <p:nvPr/>
        </p:nvSpPr>
        <p:spPr>
          <a:xfrm>
            <a:off x="2068214" y="2888606"/>
            <a:ext cx="4063242" cy="523220"/>
          </a:xfrm>
          <a:prstGeom prst="rect">
            <a:avLst/>
          </a:prstGeom>
          <a:noFill/>
        </p:spPr>
        <p:txBody>
          <a:bodyPr wrap="square" rtlCol="0">
            <a:spAutoFit/>
          </a:bodyPr>
          <a:lstStyle/>
          <a:p>
            <a:pPr algn="ctr" eaLnBrk="0" fontAlgn="base" hangingPunct="0">
              <a:spcBef>
                <a:spcPct val="10000"/>
              </a:spcBef>
              <a:spcAft>
                <a:spcPct val="0"/>
              </a:spcAft>
              <a:buClr>
                <a:srgbClr val="0B1F65"/>
              </a:buClr>
            </a:pPr>
            <a:r>
              <a:rPr lang="en-US" sz="1400" dirty="0">
                <a:solidFill>
                  <a:srgbClr val="000000"/>
                </a:solidFill>
                <a:latin typeface="Arial" charset="0"/>
                <a:cs typeface="Times New Roman" pitchFamily="18" charset="0"/>
              </a:rPr>
              <a:t>Comprised of algorithms that perform a specific task </a:t>
            </a:r>
          </a:p>
        </p:txBody>
      </p:sp>
      <p:grpSp>
        <p:nvGrpSpPr>
          <p:cNvPr id="4" name="Group 3"/>
          <p:cNvGrpSpPr/>
          <p:nvPr/>
        </p:nvGrpSpPr>
        <p:grpSpPr>
          <a:xfrm>
            <a:off x="2423244" y="1624992"/>
            <a:ext cx="7780884" cy="1147520"/>
            <a:chOff x="5108175" y="3842049"/>
            <a:chExt cx="7751804" cy="1158801"/>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5252" y="4119860"/>
              <a:ext cx="793934" cy="79393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46389" y="4165156"/>
              <a:ext cx="728705" cy="728705"/>
            </a:xfrm>
            <a:prstGeom prst="rect">
              <a:avLst/>
            </a:prstGeom>
          </p:spPr>
        </p:pic>
        <p:sp>
          <p:nvSpPr>
            <p:cNvPr id="7" name="TextBox 6"/>
            <p:cNvSpPr txBox="1"/>
            <p:nvPr/>
          </p:nvSpPr>
          <p:spPr>
            <a:xfrm>
              <a:off x="5801543" y="3842049"/>
              <a:ext cx="1953913" cy="295262"/>
            </a:xfrm>
            <a:prstGeom prst="rect">
              <a:avLst/>
            </a:prstGeom>
            <a:noFill/>
          </p:spPr>
          <p:txBody>
            <a:bodyPr wrap="none" rtlCol="0">
              <a:spAutoFit/>
            </a:bodyPr>
            <a:lstStyle/>
            <a:p>
              <a:pPr algn="ctr" eaLnBrk="0" fontAlgn="base" hangingPunct="0">
                <a:spcBef>
                  <a:spcPct val="10000"/>
                </a:spcBef>
                <a:spcAft>
                  <a:spcPct val="0"/>
                </a:spcAft>
                <a:buClr>
                  <a:srgbClr val="0B1F65"/>
                </a:buClr>
              </a:pPr>
              <a:r>
                <a:rPr lang="en-US" sz="1300" b="1" dirty="0">
                  <a:solidFill>
                    <a:srgbClr val="000000"/>
                  </a:solidFill>
                  <a:latin typeface="Arial" charset="0"/>
                  <a:cs typeface="Times New Roman" pitchFamily="18" charset="0"/>
                </a:rPr>
                <a:t>Traditional Computing</a:t>
              </a:r>
            </a:p>
          </p:txBody>
        </p:sp>
        <p:sp>
          <p:nvSpPr>
            <p:cNvPr id="8" name="TextBox 7"/>
            <p:cNvSpPr txBox="1"/>
            <p:nvPr/>
          </p:nvSpPr>
          <p:spPr>
            <a:xfrm>
              <a:off x="10114783" y="3848130"/>
              <a:ext cx="1602123" cy="295262"/>
            </a:xfrm>
            <a:prstGeom prst="rect">
              <a:avLst/>
            </a:prstGeom>
            <a:noFill/>
          </p:spPr>
          <p:txBody>
            <a:bodyPr wrap="none" rtlCol="0">
              <a:spAutoFit/>
            </a:bodyPr>
            <a:lstStyle/>
            <a:p>
              <a:pPr algn="ctr" eaLnBrk="0" fontAlgn="base" hangingPunct="0">
                <a:spcBef>
                  <a:spcPct val="10000"/>
                </a:spcBef>
                <a:spcAft>
                  <a:spcPct val="0"/>
                </a:spcAft>
                <a:buClr>
                  <a:srgbClr val="0B1F65"/>
                </a:buClr>
              </a:pPr>
              <a:r>
                <a:rPr lang="en-US" sz="1300" b="1" dirty="0">
                  <a:solidFill>
                    <a:srgbClr val="000000"/>
                  </a:solidFill>
                  <a:latin typeface="Arial" charset="0"/>
                  <a:cs typeface="Times New Roman" pitchFamily="18" charset="0"/>
                </a:rPr>
                <a:t>Machine Learning</a:t>
              </a:r>
            </a:p>
          </p:txBody>
        </p:sp>
        <p:sp>
          <p:nvSpPr>
            <p:cNvPr id="9" name="TextBox 8"/>
            <p:cNvSpPr txBox="1"/>
            <p:nvPr/>
          </p:nvSpPr>
          <p:spPr>
            <a:xfrm>
              <a:off x="5350428" y="4181697"/>
              <a:ext cx="482912" cy="264182"/>
            </a:xfrm>
            <a:prstGeom prst="rect">
              <a:avLst/>
            </a:prstGeom>
            <a:noFill/>
          </p:spPr>
          <p:txBody>
            <a:bodyPr wrap="square" rtlCol="0">
              <a:spAutoFit/>
            </a:bodyPr>
            <a:lstStyle/>
            <a:p>
              <a:pPr algn="ctr" eaLnBrk="0" fontAlgn="base" hangingPunct="0">
                <a:spcBef>
                  <a:spcPct val="10000"/>
                </a:spcBef>
                <a:spcAft>
                  <a:spcPct val="0"/>
                </a:spcAft>
                <a:buClr>
                  <a:srgbClr val="0B1F65"/>
                </a:buClr>
              </a:pPr>
              <a:r>
                <a:rPr lang="en-US" sz="1100" dirty="0">
                  <a:solidFill>
                    <a:srgbClr val="000000"/>
                  </a:solidFill>
                  <a:latin typeface="Arial" charset="0"/>
                  <a:cs typeface="Times New Roman" pitchFamily="18" charset="0"/>
                </a:rPr>
                <a:t>Data</a:t>
              </a:r>
            </a:p>
          </p:txBody>
        </p:sp>
        <p:sp>
          <p:nvSpPr>
            <p:cNvPr id="10" name="TextBox 9"/>
            <p:cNvSpPr txBox="1"/>
            <p:nvPr/>
          </p:nvSpPr>
          <p:spPr>
            <a:xfrm>
              <a:off x="9596565" y="4188508"/>
              <a:ext cx="482912" cy="264182"/>
            </a:xfrm>
            <a:prstGeom prst="rect">
              <a:avLst/>
            </a:prstGeom>
            <a:noFill/>
          </p:spPr>
          <p:txBody>
            <a:bodyPr wrap="square" rtlCol="0">
              <a:spAutoFit/>
            </a:bodyPr>
            <a:lstStyle/>
            <a:p>
              <a:pPr algn="ctr" eaLnBrk="0" fontAlgn="base" hangingPunct="0">
                <a:spcBef>
                  <a:spcPct val="10000"/>
                </a:spcBef>
                <a:spcAft>
                  <a:spcPct val="0"/>
                </a:spcAft>
                <a:buClr>
                  <a:srgbClr val="0B1F65"/>
                </a:buClr>
              </a:pPr>
              <a:r>
                <a:rPr lang="en-US" sz="1100" dirty="0">
                  <a:solidFill>
                    <a:srgbClr val="000000"/>
                  </a:solidFill>
                  <a:latin typeface="Arial" charset="0"/>
                  <a:cs typeface="Times New Roman" pitchFamily="18" charset="0"/>
                </a:rPr>
                <a:t>Data</a:t>
              </a:r>
            </a:p>
          </p:txBody>
        </p:sp>
        <p:sp>
          <p:nvSpPr>
            <p:cNvPr id="11" name="TextBox 10"/>
            <p:cNvSpPr txBox="1"/>
            <p:nvPr/>
          </p:nvSpPr>
          <p:spPr>
            <a:xfrm>
              <a:off x="5171500" y="4516827"/>
              <a:ext cx="840768" cy="435123"/>
            </a:xfrm>
            <a:prstGeom prst="rect">
              <a:avLst/>
            </a:prstGeom>
            <a:noFill/>
            <a:ln>
              <a:noFill/>
            </a:ln>
          </p:spPr>
          <p:txBody>
            <a:bodyPr wrap="square" rtlCol="0">
              <a:spAutoFit/>
            </a:bodyPr>
            <a:lstStyle/>
            <a:p>
              <a:pPr algn="ctr" eaLnBrk="0" fontAlgn="base" hangingPunct="0">
                <a:spcBef>
                  <a:spcPct val="10000"/>
                </a:spcBef>
                <a:spcAft>
                  <a:spcPct val="0"/>
                </a:spcAft>
                <a:buClr>
                  <a:srgbClr val="0B1F65"/>
                </a:buClr>
              </a:pPr>
              <a:r>
                <a:rPr lang="en-US" sz="1100" dirty="0">
                  <a:solidFill>
                    <a:srgbClr val="000000"/>
                  </a:solidFill>
                  <a:latin typeface="Arial" charset="0"/>
                  <a:cs typeface="Times New Roman" pitchFamily="18" charset="0"/>
                </a:rPr>
                <a:t>Program/ Algorithm</a:t>
              </a:r>
            </a:p>
          </p:txBody>
        </p:sp>
        <p:sp>
          <p:nvSpPr>
            <p:cNvPr id="12" name="TextBox 11"/>
            <p:cNvSpPr txBox="1"/>
            <p:nvPr/>
          </p:nvSpPr>
          <p:spPr>
            <a:xfrm>
              <a:off x="12019211" y="4203059"/>
              <a:ext cx="840768" cy="435123"/>
            </a:xfrm>
            <a:prstGeom prst="rect">
              <a:avLst/>
            </a:prstGeom>
            <a:noFill/>
          </p:spPr>
          <p:txBody>
            <a:bodyPr wrap="square" rtlCol="0">
              <a:spAutoFit/>
            </a:bodyPr>
            <a:lstStyle/>
            <a:p>
              <a:pPr algn="ctr" eaLnBrk="0" fontAlgn="base" hangingPunct="0">
                <a:spcBef>
                  <a:spcPct val="10000"/>
                </a:spcBef>
                <a:spcAft>
                  <a:spcPct val="0"/>
                </a:spcAft>
                <a:buClr>
                  <a:srgbClr val="0B1F65"/>
                </a:buClr>
              </a:pPr>
              <a:r>
                <a:rPr lang="en-US" sz="1100" dirty="0">
                  <a:solidFill>
                    <a:srgbClr val="000000"/>
                  </a:solidFill>
                  <a:latin typeface="Arial" charset="0"/>
                  <a:cs typeface="Times New Roman" pitchFamily="18" charset="0"/>
                </a:rPr>
                <a:t>Program/ Algorithm</a:t>
              </a:r>
            </a:p>
          </p:txBody>
        </p:sp>
        <p:sp>
          <p:nvSpPr>
            <p:cNvPr id="13" name="TextBox 12"/>
            <p:cNvSpPr txBox="1"/>
            <p:nvPr/>
          </p:nvSpPr>
          <p:spPr>
            <a:xfrm>
              <a:off x="7691139" y="4386022"/>
              <a:ext cx="684510" cy="264182"/>
            </a:xfrm>
            <a:prstGeom prst="rect">
              <a:avLst/>
            </a:prstGeom>
            <a:noFill/>
          </p:spPr>
          <p:txBody>
            <a:bodyPr wrap="square" rtlCol="0">
              <a:spAutoFit/>
            </a:bodyPr>
            <a:lstStyle/>
            <a:p>
              <a:pPr algn="ctr" eaLnBrk="0" fontAlgn="base" hangingPunct="0">
                <a:spcBef>
                  <a:spcPct val="10000"/>
                </a:spcBef>
                <a:spcAft>
                  <a:spcPct val="0"/>
                </a:spcAft>
                <a:buClr>
                  <a:srgbClr val="0B1F65"/>
                </a:buClr>
              </a:pPr>
              <a:r>
                <a:rPr lang="en-US" sz="1100" dirty="0">
                  <a:solidFill>
                    <a:srgbClr val="000000"/>
                  </a:solidFill>
                  <a:latin typeface="Arial" charset="0"/>
                  <a:cs typeface="Times New Roman" pitchFamily="18" charset="0"/>
                </a:rPr>
                <a:t>Output</a:t>
              </a:r>
            </a:p>
          </p:txBody>
        </p:sp>
        <p:sp>
          <p:nvSpPr>
            <p:cNvPr id="14" name="TextBox 13"/>
            <p:cNvSpPr txBox="1"/>
            <p:nvPr/>
          </p:nvSpPr>
          <p:spPr>
            <a:xfrm>
              <a:off x="9495766" y="4606956"/>
              <a:ext cx="684510" cy="264182"/>
            </a:xfrm>
            <a:prstGeom prst="rect">
              <a:avLst/>
            </a:prstGeom>
            <a:noFill/>
          </p:spPr>
          <p:txBody>
            <a:bodyPr wrap="square" rtlCol="0">
              <a:spAutoFit/>
            </a:bodyPr>
            <a:lstStyle/>
            <a:p>
              <a:pPr algn="ctr" eaLnBrk="0" fontAlgn="base" hangingPunct="0">
                <a:spcBef>
                  <a:spcPct val="10000"/>
                </a:spcBef>
                <a:spcAft>
                  <a:spcPct val="0"/>
                </a:spcAft>
                <a:buClr>
                  <a:srgbClr val="0B1F65"/>
                </a:buClr>
              </a:pPr>
              <a:r>
                <a:rPr lang="en-US" sz="1100" dirty="0">
                  <a:solidFill>
                    <a:srgbClr val="000000"/>
                  </a:solidFill>
                  <a:latin typeface="Arial" charset="0"/>
                  <a:cs typeface="Times New Roman" pitchFamily="18" charset="0"/>
                </a:rPr>
                <a:t>Output</a:t>
              </a:r>
            </a:p>
          </p:txBody>
        </p:sp>
        <p:cxnSp>
          <p:nvCxnSpPr>
            <p:cNvPr id="15" name="Straight Arrow Connector 14"/>
            <p:cNvCxnSpPr>
              <a:stCxn id="9" idx="3"/>
            </p:cNvCxnSpPr>
            <p:nvPr/>
          </p:nvCxnSpPr>
          <p:spPr bwMode="auto">
            <a:xfrm flipV="1">
              <a:off x="5833341" y="4312502"/>
              <a:ext cx="525901" cy="1287"/>
            </a:xfrm>
            <a:prstGeom prst="straightConnector1">
              <a:avLst/>
            </a:prstGeom>
            <a:pattFill prst="pct50">
              <a:fgClr>
                <a:schemeClr val="hlink"/>
              </a:fgClr>
              <a:bgClr>
                <a:srgbClr val="FFFFFF"/>
              </a:bgClr>
            </a:pattFill>
            <a:ln w="9525" cap="flat" cmpd="sng" algn="ctr">
              <a:solidFill>
                <a:schemeClr val="accent1"/>
              </a:solidFill>
              <a:prstDash val="solid"/>
              <a:round/>
              <a:headEnd type="none" w="med" len="med"/>
              <a:tailEnd type="triangle"/>
            </a:ln>
            <a:effectLst/>
          </p:spPr>
        </p:cxnSp>
        <p:cxnSp>
          <p:nvCxnSpPr>
            <p:cNvPr id="16" name="Straight Arrow Connector 15"/>
            <p:cNvCxnSpPr/>
            <p:nvPr/>
          </p:nvCxnSpPr>
          <p:spPr bwMode="auto">
            <a:xfrm>
              <a:off x="10079478" y="4319312"/>
              <a:ext cx="525902" cy="0"/>
            </a:xfrm>
            <a:prstGeom prst="straightConnector1">
              <a:avLst/>
            </a:prstGeom>
            <a:pattFill prst="pct50">
              <a:fgClr>
                <a:schemeClr val="hlink"/>
              </a:fgClr>
              <a:bgClr>
                <a:srgbClr val="FFFFFF"/>
              </a:bgClr>
            </a:pattFill>
            <a:ln w="9525" cap="flat" cmpd="sng" algn="ctr">
              <a:solidFill>
                <a:schemeClr val="accent1"/>
              </a:solidFill>
              <a:prstDash val="solid"/>
              <a:round/>
              <a:headEnd type="none" w="med" len="med"/>
              <a:tailEnd type="triangle"/>
            </a:ln>
            <a:effectLst/>
          </p:spPr>
        </p:cxnSp>
        <p:cxnSp>
          <p:nvCxnSpPr>
            <p:cNvPr id="17" name="Straight Arrow Connector 16"/>
            <p:cNvCxnSpPr/>
            <p:nvPr/>
          </p:nvCxnSpPr>
          <p:spPr bwMode="auto">
            <a:xfrm>
              <a:off x="10079478" y="4718023"/>
              <a:ext cx="525902" cy="0"/>
            </a:xfrm>
            <a:prstGeom prst="straightConnector1">
              <a:avLst/>
            </a:prstGeom>
            <a:pattFill prst="pct50">
              <a:fgClr>
                <a:schemeClr val="hlink"/>
              </a:fgClr>
              <a:bgClr>
                <a:srgbClr val="FFFFFF"/>
              </a:bgClr>
            </a:pattFill>
            <a:ln w="9525" cap="flat" cmpd="sng" algn="ctr">
              <a:solidFill>
                <a:schemeClr val="accent1"/>
              </a:solidFill>
              <a:prstDash val="solid"/>
              <a:round/>
              <a:headEnd type="none" w="med" len="med"/>
              <a:tailEnd type="triangle"/>
            </a:ln>
            <a:effectLst/>
          </p:spPr>
        </p:cxnSp>
        <p:cxnSp>
          <p:nvCxnSpPr>
            <p:cNvPr id="18" name="Straight Arrow Connector 17"/>
            <p:cNvCxnSpPr/>
            <p:nvPr/>
          </p:nvCxnSpPr>
          <p:spPr bwMode="auto">
            <a:xfrm>
              <a:off x="6071938" y="4647632"/>
              <a:ext cx="287304" cy="0"/>
            </a:xfrm>
            <a:prstGeom prst="straightConnector1">
              <a:avLst/>
            </a:prstGeom>
            <a:pattFill prst="pct50">
              <a:fgClr>
                <a:schemeClr val="hlink"/>
              </a:fgClr>
              <a:bgClr>
                <a:srgbClr val="FFFFFF"/>
              </a:bgClr>
            </a:pattFill>
            <a:ln w="9525" cap="flat" cmpd="sng" algn="ctr">
              <a:solidFill>
                <a:schemeClr val="accent1"/>
              </a:solidFill>
              <a:prstDash val="solid"/>
              <a:round/>
              <a:headEnd type="none" w="med" len="med"/>
              <a:tailEnd type="triangle"/>
            </a:ln>
            <a:effectLst/>
          </p:spPr>
        </p:cxnSp>
        <p:sp>
          <p:nvSpPr>
            <p:cNvPr id="19" name="Oval 18"/>
            <p:cNvSpPr/>
            <p:nvPr/>
          </p:nvSpPr>
          <p:spPr bwMode="auto">
            <a:xfrm>
              <a:off x="5108175" y="4453026"/>
              <a:ext cx="923502" cy="547824"/>
            </a:xfrm>
            <a:prstGeom prst="ellipse">
              <a:avLst/>
            </a:prstGeom>
            <a:noFill/>
            <a:ln w="12700">
              <a:solidFill>
                <a:schemeClr val="tx1"/>
              </a:solidFill>
              <a:prstDash val="dash"/>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err="1">
                <a:solidFill>
                  <a:srgbClr val="000000"/>
                </a:solidFill>
                <a:latin typeface="Arial"/>
              </a:endParaRPr>
            </a:p>
          </p:txBody>
        </p:sp>
        <p:sp>
          <p:nvSpPr>
            <p:cNvPr id="20" name="Oval 19"/>
            <p:cNvSpPr/>
            <p:nvPr/>
          </p:nvSpPr>
          <p:spPr bwMode="auto">
            <a:xfrm>
              <a:off x="11936477" y="4144590"/>
              <a:ext cx="923502" cy="547824"/>
            </a:xfrm>
            <a:prstGeom prst="ellipse">
              <a:avLst/>
            </a:prstGeom>
            <a:noFill/>
            <a:ln w="12700">
              <a:solidFill>
                <a:schemeClr val="tx1"/>
              </a:solidFill>
              <a:prstDash val="dash"/>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err="1">
                <a:solidFill>
                  <a:srgbClr val="000000"/>
                </a:solidFill>
                <a:latin typeface="Arial"/>
              </a:endParaRPr>
            </a:p>
          </p:txBody>
        </p:sp>
        <p:cxnSp>
          <p:nvCxnSpPr>
            <p:cNvPr id="21" name="Straight Arrow Connector 20"/>
            <p:cNvCxnSpPr/>
            <p:nvPr/>
          </p:nvCxnSpPr>
          <p:spPr bwMode="auto">
            <a:xfrm flipV="1">
              <a:off x="11537474" y="4491983"/>
              <a:ext cx="295349" cy="5482"/>
            </a:xfrm>
            <a:prstGeom prst="straightConnector1">
              <a:avLst/>
            </a:prstGeom>
            <a:pattFill prst="pct50">
              <a:fgClr>
                <a:schemeClr val="hlink"/>
              </a:fgClr>
              <a:bgClr>
                <a:srgbClr val="FFFFFF"/>
              </a:bgClr>
            </a:pattFill>
            <a:ln w="9525" cap="flat" cmpd="sng" algn="ctr">
              <a:solidFill>
                <a:schemeClr val="accent1"/>
              </a:solidFill>
              <a:prstDash val="solid"/>
              <a:round/>
              <a:headEnd type="none" w="med" len="med"/>
              <a:tailEnd type="triangle"/>
            </a:ln>
            <a:effectLst/>
          </p:spPr>
        </p:cxnSp>
        <p:cxnSp>
          <p:nvCxnSpPr>
            <p:cNvPr id="22" name="Straight Arrow Connector 21"/>
            <p:cNvCxnSpPr/>
            <p:nvPr/>
          </p:nvCxnSpPr>
          <p:spPr bwMode="auto">
            <a:xfrm>
              <a:off x="7355209" y="4516827"/>
              <a:ext cx="338221" cy="0"/>
            </a:xfrm>
            <a:prstGeom prst="straightConnector1">
              <a:avLst/>
            </a:prstGeom>
            <a:pattFill prst="pct50">
              <a:fgClr>
                <a:schemeClr val="hlink"/>
              </a:fgClr>
              <a:bgClr>
                <a:srgbClr val="FFFFFF"/>
              </a:bgClr>
            </a:pattFill>
            <a:ln w="9525" cap="flat" cmpd="sng" algn="ctr">
              <a:solidFill>
                <a:schemeClr val="accent1"/>
              </a:solidFill>
              <a:prstDash val="solid"/>
              <a:round/>
              <a:headEnd type="none" w="med" len="med"/>
              <a:tailEnd type="triangle"/>
            </a:ln>
            <a:effectLst/>
          </p:spPr>
        </p:cxnSp>
      </p:grpSp>
      <p:pic>
        <p:nvPicPr>
          <p:cNvPr id="119810" name="Picture 2" descr="Image result for google self driving ca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70504" y="4377061"/>
            <a:ext cx="1971249" cy="1200021"/>
          </a:xfrm>
          <a:prstGeom prst="rect">
            <a:avLst/>
          </a:prstGeom>
          <a:noFill/>
          <a:extLst>
            <a:ext uri="{909E8E84-426E-40DD-AFC4-6F175D3DCCD1}">
              <a14:hiddenFill xmlns:a14="http://schemas.microsoft.com/office/drawing/2010/main">
                <a:solidFill>
                  <a:srgbClr val="FFFFFF"/>
                </a:solidFill>
              </a14:hiddenFill>
            </a:ext>
          </a:extLst>
        </p:spPr>
      </p:pic>
      <p:sp>
        <p:nvSpPr>
          <p:cNvPr id="23" name="Right Arrow 22"/>
          <p:cNvSpPr/>
          <p:nvPr/>
        </p:nvSpPr>
        <p:spPr bwMode="auto">
          <a:xfrm>
            <a:off x="6048707" y="2055618"/>
            <a:ext cx="451409" cy="436820"/>
          </a:xfrm>
          <a:prstGeom prst="rightArrow">
            <a:avLst/>
          </a:prstGeom>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err="1">
              <a:solidFill>
                <a:srgbClr val="000000"/>
              </a:solidFill>
              <a:latin typeface="Arial"/>
            </a:endParaRPr>
          </a:p>
        </p:txBody>
      </p:sp>
      <p:sp>
        <p:nvSpPr>
          <p:cNvPr id="26" name="Oval 25"/>
          <p:cNvSpPr/>
          <p:nvPr/>
        </p:nvSpPr>
        <p:spPr bwMode="auto">
          <a:xfrm>
            <a:off x="3891762" y="3886085"/>
            <a:ext cx="926966" cy="542491"/>
          </a:xfrm>
          <a:prstGeom prst="ellipse">
            <a:avLst/>
          </a:prstGeom>
          <a:noFill/>
          <a:ln w="12700">
            <a:solidFill>
              <a:schemeClr val="tx1"/>
            </a:solidFill>
            <a:prstDash val="dash"/>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err="1">
              <a:solidFill>
                <a:srgbClr val="000000"/>
              </a:solidFill>
              <a:latin typeface="Arial"/>
            </a:endParaRPr>
          </a:p>
        </p:txBody>
      </p:sp>
      <p:sp>
        <p:nvSpPr>
          <p:cNvPr id="27" name="TextBox 26"/>
          <p:cNvSpPr txBox="1"/>
          <p:nvPr/>
        </p:nvSpPr>
        <p:spPr>
          <a:xfrm>
            <a:off x="3933284" y="3967231"/>
            <a:ext cx="843922" cy="430887"/>
          </a:xfrm>
          <a:prstGeom prst="rect">
            <a:avLst/>
          </a:prstGeom>
          <a:noFill/>
        </p:spPr>
        <p:txBody>
          <a:bodyPr wrap="square" rtlCol="0">
            <a:spAutoFit/>
          </a:bodyPr>
          <a:lstStyle/>
          <a:p>
            <a:pPr algn="ctr" eaLnBrk="0" fontAlgn="base" hangingPunct="0">
              <a:spcBef>
                <a:spcPct val="10000"/>
              </a:spcBef>
              <a:spcAft>
                <a:spcPct val="0"/>
              </a:spcAft>
              <a:buClr>
                <a:srgbClr val="0B1F65"/>
              </a:buClr>
            </a:pPr>
            <a:r>
              <a:rPr lang="en-US" sz="1100" dirty="0">
                <a:solidFill>
                  <a:srgbClr val="000000"/>
                </a:solidFill>
                <a:latin typeface="Arial" charset="0"/>
                <a:cs typeface="Times New Roman" pitchFamily="18" charset="0"/>
              </a:rPr>
              <a:t>Program/ Algorithm</a:t>
            </a:r>
          </a:p>
        </p:txBody>
      </p:sp>
      <p:sp>
        <p:nvSpPr>
          <p:cNvPr id="28" name="TextBox 27"/>
          <p:cNvSpPr txBox="1"/>
          <p:nvPr/>
        </p:nvSpPr>
        <p:spPr>
          <a:xfrm>
            <a:off x="2058465" y="4671632"/>
            <a:ext cx="715673" cy="430887"/>
          </a:xfrm>
          <a:prstGeom prst="rect">
            <a:avLst/>
          </a:prstGeom>
          <a:noFill/>
        </p:spPr>
        <p:txBody>
          <a:bodyPr wrap="square" rtlCol="0">
            <a:spAutoFit/>
          </a:bodyPr>
          <a:lstStyle/>
          <a:p>
            <a:pPr algn="ctr" eaLnBrk="0" fontAlgn="base" hangingPunct="0">
              <a:spcBef>
                <a:spcPct val="10000"/>
              </a:spcBef>
              <a:spcAft>
                <a:spcPct val="0"/>
              </a:spcAft>
              <a:buClr>
                <a:srgbClr val="0B1F65"/>
              </a:buClr>
            </a:pPr>
            <a:r>
              <a:rPr lang="en-US" sz="1100" dirty="0">
                <a:solidFill>
                  <a:srgbClr val="000000"/>
                </a:solidFill>
                <a:latin typeface="Arial" charset="0"/>
                <a:cs typeface="Times New Roman" pitchFamily="18" charset="0"/>
              </a:rPr>
              <a:t>New Data</a:t>
            </a:r>
          </a:p>
        </p:txBody>
      </p:sp>
      <p:cxnSp>
        <p:nvCxnSpPr>
          <p:cNvPr id="29" name="Straight Arrow Connector 28"/>
          <p:cNvCxnSpPr/>
          <p:nvPr/>
        </p:nvCxnSpPr>
        <p:spPr bwMode="auto">
          <a:xfrm>
            <a:off x="2510200" y="4876352"/>
            <a:ext cx="527875" cy="0"/>
          </a:xfrm>
          <a:prstGeom prst="straightConnector1">
            <a:avLst/>
          </a:prstGeom>
          <a:pattFill prst="pct50">
            <a:fgClr>
              <a:schemeClr val="hlink"/>
            </a:fgClr>
            <a:bgClr>
              <a:srgbClr val="FFFFFF"/>
            </a:bgClr>
          </a:pattFill>
          <a:ln w="9525" cap="flat" cmpd="sng" algn="ctr">
            <a:solidFill>
              <a:schemeClr val="accent1"/>
            </a:solidFill>
            <a:prstDash val="solid"/>
            <a:round/>
            <a:headEnd type="none" w="med" len="med"/>
            <a:tailEnd type="triangle"/>
          </a:ln>
          <a:effectLst/>
        </p:spPr>
      </p:cxnSp>
      <p:cxnSp>
        <p:nvCxnSpPr>
          <p:cNvPr id="30" name="Curved Connector 29"/>
          <p:cNvCxnSpPr/>
          <p:nvPr/>
        </p:nvCxnSpPr>
        <p:spPr bwMode="auto">
          <a:xfrm flipH="1">
            <a:off x="3270504" y="4863652"/>
            <a:ext cx="1971249" cy="12700"/>
          </a:xfrm>
          <a:prstGeom prst="curvedConnector5">
            <a:avLst>
              <a:gd name="adj1" fmla="val -11597"/>
              <a:gd name="adj2" fmla="val 10410213"/>
              <a:gd name="adj3" fmla="val 111597"/>
            </a:avLst>
          </a:prstGeom>
          <a:pattFill prst="pct50">
            <a:fgClr>
              <a:schemeClr val="hlink"/>
            </a:fgClr>
            <a:bgClr>
              <a:srgbClr val="FFFFFF"/>
            </a:bgClr>
          </a:pattFill>
          <a:ln w="9525" cap="flat" cmpd="sng" algn="ctr">
            <a:solidFill>
              <a:schemeClr val="tx1"/>
            </a:solidFill>
            <a:prstDash val="solid"/>
            <a:round/>
            <a:headEnd type="none" w="med" len="med"/>
            <a:tailEnd type="triangle"/>
          </a:ln>
          <a:effectLst/>
        </p:spPr>
      </p:cxnSp>
      <p:sp>
        <p:nvSpPr>
          <p:cNvPr id="34" name="TextBox 33"/>
          <p:cNvSpPr txBox="1"/>
          <p:nvPr/>
        </p:nvSpPr>
        <p:spPr>
          <a:xfrm>
            <a:off x="3873200" y="5679079"/>
            <a:ext cx="1121811" cy="430887"/>
          </a:xfrm>
          <a:prstGeom prst="rect">
            <a:avLst/>
          </a:prstGeom>
          <a:noFill/>
        </p:spPr>
        <p:txBody>
          <a:bodyPr wrap="square" rtlCol="0">
            <a:spAutoFit/>
          </a:bodyPr>
          <a:lstStyle/>
          <a:p>
            <a:pPr algn="ctr" eaLnBrk="0" fontAlgn="base" hangingPunct="0">
              <a:spcBef>
                <a:spcPct val="10000"/>
              </a:spcBef>
              <a:spcAft>
                <a:spcPct val="0"/>
              </a:spcAft>
              <a:buClr>
                <a:srgbClr val="0B1F65"/>
              </a:buClr>
            </a:pPr>
            <a:r>
              <a:rPr lang="en-US" sz="1100" dirty="0">
                <a:solidFill>
                  <a:srgbClr val="000000"/>
                </a:solidFill>
                <a:latin typeface="Arial" charset="0"/>
                <a:cs typeface="Times New Roman" pitchFamily="18" charset="0"/>
              </a:rPr>
              <a:t>Learn from mistakes</a:t>
            </a:r>
          </a:p>
        </p:txBody>
      </p:sp>
      <p:sp>
        <p:nvSpPr>
          <p:cNvPr id="42" name="Rectangle 41"/>
          <p:cNvSpPr/>
          <p:nvPr/>
        </p:nvSpPr>
        <p:spPr>
          <a:xfrm>
            <a:off x="5702976" y="4277355"/>
            <a:ext cx="4572000" cy="1449628"/>
          </a:xfrm>
          <a:prstGeom prst="rect">
            <a:avLst/>
          </a:prstGeom>
        </p:spPr>
        <p:txBody>
          <a:bodyPr>
            <a:spAutoFit/>
          </a:bodyPr>
          <a:lstStyle/>
          <a:p>
            <a:pPr eaLnBrk="0" fontAlgn="base" hangingPunct="0">
              <a:spcBef>
                <a:spcPct val="10000"/>
              </a:spcBef>
              <a:spcAft>
                <a:spcPct val="0"/>
              </a:spcAft>
              <a:buClr>
                <a:srgbClr val="0B1F65"/>
              </a:buClr>
            </a:pPr>
            <a:r>
              <a:rPr lang="en-US" sz="1400" b="1" dirty="0">
                <a:solidFill>
                  <a:srgbClr val="000000"/>
                </a:solidFill>
                <a:latin typeface="Arial" charset="0"/>
                <a:cs typeface="Times New Roman" pitchFamily="18" charset="0"/>
              </a:rPr>
              <a:t>Example</a:t>
            </a:r>
            <a:r>
              <a:rPr lang="en-US" sz="1400" dirty="0">
                <a:solidFill>
                  <a:srgbClr val="000000"/>
                </a:solidFill>
                <a:latin typeface="Arial" charset="0"/>
                <a:cs typeface="Times New Roman" pitchFamily="18" charset="0"/>
              </a:rPr>
              <a:t> : Self driving car</a:t>
            </a:r>
          </a:p>
          <a:p>
            <a:pPr marL="285750" indent="-285750" eaLnBrk="0" fontAlgn="base" hangingPunct="0">
              <a:spcBef>
                <a:spcPct val="10000"/>
              </a:spcBef>
              <a:spcAft>
                <a:spcPct val="0"/>
              </a:spcAft>
              <a:buClr>
                <a:srgbClr val="0B1F65"/>
              </a:buClr>
              <a:buFont typeface="Arial" panose="020B0604020202020204" pitchFamily="34" charset="0"/>
              <a:buChar char="•"/>
            </a:pPr>
            <a:r>
              <a:rPr lang="en-US" sz="1400" dirty="0">
                <a:solidFill>
                  <a:srgbClr val="000000"/>
                </a:solidFill>
                <a:latin typeface="Arial" charset="0"/>
                <a:cs typeface="Times New Roman" pitchFamily="18" charset="0"/>
              </a:rPr>
              <a:t>The algorithm is trained to recognize the objects that it might encounter on the road</a:t>
            </a:r>
          </a:p>
          <a:p>
            <a:pPr marL="285750" indent="-285750" eaLnBrk="0" fontAlgn="base" hangingPunct="0">
              <a:spcBef>
                <a:spcPct val="10000"/>
              </a:spcBef>
              <a:spcAft>
                <a:spcPct val="0"/>
              </a:spcAft>
              <a:buClr>
                <a:srgbClr val="0B1F65"/>
              </a:buClr>
              <a:buFont typeface="Arial" panose="020B0604020202020204" pitchFamily="34" charset="0"/>
              <a:buChar char="•"/>
            </a:pPr>
            <a:r>
              <a:rPr lang="en-US" sz="1400" dirty="0">
                <a:solidFill>
                  <a:srgbClr val="000000"/>
                </a:solidFill>
                <a:latin typeface="Arial" charset="0"/>
                <a:cs typeface="Times New Roman" pitchFamily="18" charset="0"/>
              </a:rPr>
              <a:t>The learning is improved iteratively by a continuous feedback process</a:t>
            </a:r>
          </a:p>
          <a:p>
            <a:pPr marL="285750" indent="-285750" eaLnBrk="0" fontAlgn="base" hangingPunct="0">
              <a:spcBef>
                <a:spcPct val="10000"/>
              </a:spcBef>
              <a:spcAft>
                <a:spcPct val="0"/>
              </a:spcAft>
              <a:buClr>
                <a:srgbClr val="0B1F65"/>
              </a:buClr>
              <a:buFont typeface="Arial" panose="020B0604020202020204" pitchFamily="34" charset="0"/>
              <a:buChar char="•"/>
            </a:pPr>
            <a:r>
              <a:rPr lang="en-US" sz="1400" dirty="0">
                <a:solidFill>
                  <a:srgbClr val="000000"/>
                </a:solidFill>
                <a:latin typeface="Arial" charset="0"/>
                <a:cs typeface="Times New Roman" pitchFamily="18" charset="0"/>
              </a:rPr>
              <a:t>Leads to better recognition with more learning.</a:t>
            </a:r>
          </a:p>
        </p:txBody>
      </p:sp>
      <p:sp>
        <p:nvSpPr>
          <p:cNvPr id="43" name="Rectangle 42"/>
          <p:cNvSpPr/>
          <p:nvPr/>
        </p:nvSpPr>
        <p:spPr bwMode="auto">
          <a:xfrm>
            <a:off x="1983514" y="1530576"/>
            <a:ext cx="3961148" cy="2041521"/>
          </a:xfrm>
          <a:prstGeom prst="rect">
            <a:avLst/>
          </a:prstGeom>
          <a:noFill/>
          <a:ln>
            <a:solidFill>
              <a:schemeClr val="tx1"/>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err="1">
              <a:solidFill>
                <a:srgbClr val="000000"/>
              </a:solidFill>
              <a:latin typeface="Arial"/>
            </a:endParaRPr>
          </a:p>
        </p:txBody>
      </p:sp>
      <p:sp>
        <p:nvSpPr>
          <p:cNvPr id="45" name="Rectangle 44"/>
          <p:cNvSpPr/>
          <p:nvPr/>
        </p:nvSpPr>
        <p:spPr bwMode="auto">
          <a:xfrm>
            <a:off x="6542331" y="1510071"/>
            <a:ext cx="3928333" cy="2062024"/>
          </a:xfrm>
          <a:prstGeom prst="rect">
            <a:avLst/>
          </a:prstGeom>
          <a:noFill/>
          <a:ln>
            <a:solidFill>
              <a:schemeClr val="tx1"/>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err="1">
              <a:solidFill>
                <a:srgbClr val="000000"/>
              </a:solidFill>
              <a:latin typeface="Arial"/>
            </a:endParaRPr>
          </a:p>
        </p:txBody>
      </p:sp>
      <p:sp>
        <p:nvSpPr>
          <p:cNvPr id="46" name="TextBox 45"/>
          <p:cNvSpPr txBox="1"/>
          <p:nvPr/>
        </p:nvSpPr>
        <p:spPr>
          <a:xfrm>
            <a:off x="6561874" y="2818624"/>
            <a:ext cx="4063242" cy="738664"/>
          </a:xfrm>
          <a:prstGeom prst="rect">
            <a:avLst/>
          </a:prstGeom>
          <a:noFill/>
        </p:spPr>
        <p:txBody>
          <a:bodyPr wrap="square" rtlCol="0">
            <a:spAutoFit/>
          </a:bodyPr>
          <a:lstStyle/>
          <a:p>
            <a:pPr algn="ctr" eaLnBrk="0" fontAlgn="base" hangingPunct="0">
              <a:spcBef>
                <a:spcPct val="10000"/>
              </a:spcBef>
              <a:spcAft>
                <a:spcPct val="0"/>
              </a:spcAft>
              <a:buClr>
                <a:srgbClr val="0B1F65"/>
              </a:buClr>
            </a:pPr>
            <a:r>
              <a:rPr lang="en-US" sz="1400" dirty="0">
                <a:solidFill>
                  <a:srgbClr val="000000"/>
                </a:solidFill>
                <a:latin typeface="Arial" charset="0"/>
                <a:cs typeface="Times New Roman" pitchFamily="18" charset="0"/>
              </a:rPr>
              <a:t>Algorithms self learn and some of them modify themselves based on the feedback that they receive </a:t>
            </a:r>
          </a:p>
        </p:txBody>
      </p:sp>
      <p:sp>
        <p:nvSpPr>
          <p:cNvPr id="47" name="Rectangle 46"/>
          <p:cNvSpPr/>
          <p:nvPr/>
        </p:nvSpPr>
        <p:spPr bwMode="auto">
          <a:xfrm>
            <a:off x="1954055" y="3807994"/>
            <a:ext cx="8516609" cy="2505720"/>
          </a:xfrm>
          <a:prstGeom prst="rect">
            <a:avLst/>
          </a:prstGeom>
          <a:noFill/>
          <a:ln>
            <a:solidFill>
              <a:schemeClr val="tx1"/>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err="1">
              <a:solidFill>
                <a:srgbClr val="000000"/>
              </a:solidFill>
              <a:latin typeface="Arial"/>
            </a:endParaRPr>
          </a:p>
        </p:txBody>
      </p:sp>
    </p:spTree>
    <p:extLst>
      <p:ext uri="{BB962C8B-B14F-4D97-AF65-F5344CB8AC3E}">
        <p14:creationId xmlns:p14="http://schemas.microsoft.com/office/powerpoint/2010/main" val="22457381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3162366" y="3443710"/>
            <a:ext cx="5796490" cy="276999"/>
          </a:xfrm>
          <a:prstGeom prst="rect">
            <a:avLst/>
          </a:prstGeom>
          <a:noFill/>
        </p:spPr>
        <p:txBody>
          <a:bodyPr wrap="square" rtlCol="0">
            <a:spAutoFit/>
          </a:bodyPr>
          <a:lstStyle/>
          <a:p>
            <a:pPr algn="ctr" eaLnBrk="0" fontAlgn="base" hangingPunct="0">
              <a:spcBef>
                <a:spcPct val="10000"/>
              </a:spcBef>
              <a:spcAft>
                <a:spcPct val="0"/>
              </a:spcAft>
              <a:buClr>
                <a:srgbClr val="0B1F65"/>
              </a:buClr>
            </a:pPr>
            <a:r>
              <a:rPr lang="en-US" sz="1200" b="1" dirty="0">
                <a:solidFill>
                  <a:srgbClr val="000000"/>
                </a:solidFill>
                <a:latin typeface="Arial" charset="0"/>
                <a:cs typeface="Times New Roman" pitchFamily="18" charset="0"/>
              </a:rPr>
              <a:t>Inflexible		Manual Effort	Expertise</a:t>
            </a:r>
          </a:p>
        </p:txBody>
      </p:sp>
      <p:sp>
        <p:nvSpPr>
          <p:cNvPr id="125" name="TextBox 124"/>
          <p:cNvSpPr txBox="1"/>
          <p:nvPr/>
        </p:nvSpPr>
        <p:spPr>
          <a:xfrm>
            <a:off x="3471965" y="5464860"/>
            <a:ext cx="5900549" cy="276999"/>
          </a:xfrm>
          <a:prstGeom prst="rect">
            <a:avLst/>
          </a:prstGeom>
          <a:noFill/>
        </p:spPr>
        <p:txBody>
          <a:bodyPr wrap="square" rtlCol="0">
            <a:spAutoFit/>
          </a:bodyPr>
          <a:lstStyle/>
          <a:p>
            <a:pPr algn="ctr" eaLnBrk="0" fontAlgn="base" hangingPunct="0">
              <a:spcBef>
                <a:spcPct val="10000"/>
              </a:spcBef>
              <a:spcAft>
                <a:spcPct val="0"/>
              </a:spcAft>
              <a:buClr>
                <a:srgbClr val="0B1F65"/>
              </a:buClr>
            </a:pPr>
            <a:r>
              <a:rPr lang="en-US" sz="1200" b="1" dirty="0">
                <a:solidFill>
                  <a:srgbClr val="000000"/>
                </a:solidFill>
                <a:latin typeface="Arial" charset="0"/>
                <a:cs typeface="Times New Roman" pitchFamily="18" charset="0"/>
              </a:rPr>
              <a:t>Low maintenance	Real time solution	Better and reliable results</a:t>
            </a:r>
          </a:p>
        </p:txBody>
      </p:sp>
      <p:sp>
        <p:nvSpPr>
          <p:cNvPr id="124" name="TextBox 123"/>
          <p:cNvSpPr txBox="1"/>
          <p:nvPr/>
        </p:nvSpPr>
        <p:spPr>
          <a:xfrm>
            <a:off x="1995091" y="1502303"/>
            <a:ext cx="8311629" cy="1638910"/>
          </a:xfrm>
          <a:prstGeom prst="rect">
            <a:avLst/>
          </a:prstGeom>
          <a:noFill/>
          <a:ln>
            <a:solidFill>
              <a:schemeClr val="tx1"/>
            </a:solidFill>
          </a:ln>
        </p:spPr>
        <p:txBody>
          <a:bodyPr wrap="square" rtlCol="0">
            <a:spAutoFit/>
          </a:bodyPr>
          <a:lstStyle/>
          <a:p>
            <a:pPr marL="285750" indent="-285750" eaLnBrk="0" fontAlgn="base" hangingPunct="0">
              <a:spcBef>
                <a:spcPts val="500"/>
              </a:spcBef>
              <a:spcAft>
                <a:spcPct val="0"/>
              </a:spcAft>
              <a:buClr>
                <a:srgbClr val="0B1F65"/>
              </a:buClr>
              <a:buFont typeface="Arial" panose="020B0604020202020204" pitchFamily="34" charset="0"/>
              <a:buChar char="•"/>
            </a:pPr>
            <a:r>
              <a:rPr lang="en-US" sz="1400" dirty="0">
                <a:solidFill>
                  <a:srgbClr val="000000"/>
                </a:solidFill>
                <a:latin typeface="Arial" charset="0"/>
                <a:cs typeface="Times New Roman" pitchFamily="18" charset="0"/>
              </a:rPr>
              <a:t>More computational power and memory(GPU performance has improved and price has come down leading to cost efficient options)</a:t>
            </a:r>
          </a:p>
          <a:p>
            <a:pPr marL="285750" indent="-285750" eaLnBrk="0" fontAlgn="base" hangingPunct="0">
              <a:spcBef>
                <a:spcPts val="500"/>
              </a:spcBef>
              <a:spcAft>
                <a:spcPct val="0"/>
              </a:spcAft>
              <a:buClr>
                <a:srgbClr val="0B1F65"/>
              </a:buClr>
              <a:buFont typeface="Arial" panose="020B0604020202020204" pitchFamily="34" charset="0"/>
              <a:buChar char="•"/>
            </a:pPr>
            <a:r>
              <a:rPr lang="en-US" sz="1400" dirty="0">
                <a:solidFill>
                  <a:srgbClr val="000000"/>
                </a:solidFill>
                <a:latin typeface="Arial" charset="0"/>
                <a:cs typeface="Times New Roman" pitchFamily="18" charset="0"/>
              </a:rPr>
              <a:t>Growing flood of different data(44 zettabytes by 2020)</a:t>
            </a:r>
          </a:p>
          <a:p>
            <a:pPr marL="285750" indent="-285750" eaLnBrk="0" fontAlgn="base" hangingPunct="0">
              <a:spcBef>
                <a:spcPts val="500"/>
              </a:spcBef>
              <a:spcAft>
                <a:spcPct val="0"/>
              </a:spcAft>
              <a:buClr>
                <a:srgbClr val="0B1F65"/>
              </a:buClr>
              <a:buFont typeface="Arial" panose="020B0604020202020204" pitchFamily="34" charset="0"/>
              <a:buChar char="•"/>
            </a:pPr>
            <a:r>
              <a:rPr lang="en-US" sz="1400" dirty="0">
                <a:solidFill>
                  <a:srgbClr val="000000"/>
                </a:solidFill>
                <a:latin typeface="Arial" charset="0"/>
                <a:cs typeface="Times New Roman" pitchFamily="18" charset="0"/>
              </a:rPr>
              <a:t>New and more efficient algorithms(For Example: Field of algorithmic image classification has been revived with the advent of Convolutional Neural Networks)</a:t>
            </a:r>
          </a:p>
          <a:p>
            <a:pPr marL="285750" indent="-285750" eaLnBrk="0" fontAlgn="base" hangingPunct="0">
              <a:spcBef>
                <a:spcPts val="500"/>
              </a:spcBef>
              <a:spcAft>
                <a:spcPct val="0"/>
              </a:spcAft>
              <a:buClr>
                <a:srgbClr val="0B1F65"/>
              </a:buClr>
              <a:buFont typeface="Arial" panose="020B0604020202020204" pitchFamily="34" charset="0"/>
              <a:buChar char="•"/>
            </a:pPr>
            <a:r>
              <a:rPr lang="en-US" sz="1400" dirty="0">
                <a:solidFill>
                  <a:srgbClr val="000000"/>
                </a:solidFill>
                <a:latin typeface="Arial" charset="0"/>
                <a:cs typeface="Times New Roman" pitchFamily="18" charset="0"/>
              </a:rPr>
              <a:t>Growing IOT based devices (212B connected devices by 2020</a:t>
            </a:r>
            <a:r>
              <a:rPr lang="en-US" sz="1100" dirty="0">
                <a:solidFill>
                  <a:srgbClr val="000000"/>
                </a:solidFill>
                <a:latin typeface="Arial" charset="0"/>
                <a:cs typeface="Times New Roman" pitchFamily="18" charset="0"/>
              </a:rPr>
              <a:t>)</a:t>
            </a:r>
          </a:p>
        </p:txBody>
      </p:sp>
      <p:sp>
        <p:nvSpPr>
          <p:cNvPr id="120856" name="Right Arrow 120855"/>
          <p:cNvSpPr/>
          <p:nvPr/>
        </p:nvSpPr>
        <p:spPr bwMode="auto">
          <a:xfrm>
            <a:off x="3650010" y="3849289"/>
            <a:ext cx="4992914" cy="783771"/>
          </a:xfrm>
          <a:prstGeom prst="rightArrow">
            <a:avLst>
              <a:gd name="adj1" fmla="val 75926"/>
              <a:gd name="adj2" fmla="val 40741"/>
            </a:avLst>
          </a:prstGeom>
          <a:solidFill>
            <a:srgbClr val="800000"/>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algn="ctr" fontAlgn="base">
              <a:spcBef>
                <a:spcPct val="100000"/>
              </a:spcBef>
              <a:spcAft>
                <a:spcPct val="0"/>
              </a:spcAft>
            </a:pPr>
            <a:r>
              <a:rPr lang="en-US" sz="1600" dirty="0">
                <a:solidFill>
                  <a:prstClr val="white"/>
                </a:solidFill>
                <a:latin typeface="Arial"/>
              </a:rPr>
              <a:t>Business intuition + Statistics Only </a:t>
            </a:r>
          </a:p>
        </p:txBody>
      </p:sp>
      <p:pic>
        <p:nvPicPr>
          <p:cNvPr id="120857" name="Picture 12" descr="Image result for business problem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1550" y="3573220"/>
            <a:ext cx="1615168" cy="1460669"/>
          </a:xfrm>
          <a:prstGeom prst="rect">
            <a:avLst/>
          </a:prstGeom>
          <a:noFill/>
          <a:extLst>
            <a:ext uri="{909E8E84-426E-40DD-AFC4-6F175D3DCCD1}">
              <a14:hiddenFill xmlns:a14="http://schemas.microsoft.com/office/drawing/2010/main">
                <a:solidFill>
                  <a:srgbClr val="FFFFFF"/>
                </a:solidFill>
              </a14:hiddenFill>
            </a:ext>
          </a:extLst>
        </p:spPr>
      </p:pic>
      <p:sp>
        <p:nvSpPr>
          <p:cNvPr id="120858" name="Right Arrow 120857"/>
          <p:cNvSpPr/>
          <p:nvPr/>
        </p:nvSpPr>
        <p:spPr bwMode="auto">
          <a:xfrm>
            <a:off x="3650010" y="4904377"/>
            <a:ext cx="4880182" cy="505372"/>
          </a:xfrm>
          <a:prstGeom prst="rightArrow">
            <a:avLst/>
          </a:prstGeom>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algn="ctr" fontAlgn="base">
              <a:spcBef>
                <a:spcPct val="100000"/>
              </a:spcBef>
              <a:spcAft>
                <a:spcPct val="0"/>
              </a:spcAft>
            </a:pPr>
            <a:r>
              <a:rPr lang="en-US" sz="1600" dirty="0">
                <a:solidFill>
                  <a:prstClr val="white"/>
                </a:solidFill>
                <a:latin typeface="Arial"/>
              </a:rPr>
              <a:t>Machine Learning</a:t>
            </a:r>
          </a:p>
        </p:txBody>
      </p:sp>
      <p:sp>
        <p:nvSpPr>
          <p:cNvPr id="120860" name="Cross 120859"/>
          <p:cNvSpPr/>
          <p:nvPr/>
        </p:nvSpPr>
        <p:spPr bwMode="auto">
          <a:xfrm>
            <a:off x="5885212" y="4625980"/>
            <a:ext cx="261257" cy="271319"/>
          </a:xfrm>
          <a:prstGeom prst="plus">
            <a:avLst/>
          </a:prstGeom>
          <a:solidFill>
            <a:srgbClr val="E2E1C0"/>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fontAlgn="base">
              <a:spcBef>
                <a:spcPct val="100000"/>
              </a:spcBef>
              <a:spcAft>
                <a:spcPct val="0"/>
              </a:spcAft>
              <a:buFont typeface="Webdings" pitchFamily="18" charset="2"/>
              <a:buChar char="4"/>
            </a:pPr>
            <a:endParaRPr lang="en-US" sz="1600" dirty="0" err="1">
              <a:solidFill>
                <a:srgbClr val="000000"/>
              </a:solidFill>
              <a:latin typeface="Arial"/>
            </a:endParaRPr>
          </a:p>
        </p:txBody>
      </p:sp>
      <p:sp>
        <p:nvSpPr>
          <p:cNvPr id="120862" name="TextBox 120861"/>
          <p:cNvSpPr txBox="1"/>
          <p:nvPr/>
        </p:nvSpPr>
        <p:spPr>
          <a:xfrm>
            <a:off x="8874000" y="5077353"/>
            <a:ext cx="1250271" cy="261610"/>
          </a:xfrm>
          <a:prstGeom prst="rect">
            <a:avLst/>
          </a:prstGeom>
          <a:noFill/>
        </p:spPr>
        <p:txBody>
          <a:bodyPr wrap="square" rtlCol="0">
            <a:spAutoFit/>
          </a:bodyPr>
          <a:lstStyle/>
          <a:p>
            <a:pPr algn="ctr" eaLnBrk="0" fontAlgn="base" hangingPunct="0">
              <a:spcBef>
                <a:spcPct val="10000"/>
              </a:spcBef>
              <a:spcAft>
                <a:spcPct val="0"/>
              </a:spcAft>
              <a:buClr>
                <a:srgbClr val="0B1F65"/>
              </a:buClr>
            </a:pPr>
            <a:r>
              <a:rPr lang="en-US" sz="1100" dirty="0">
                <a:solidFill>
                  <a:srgbClr val="000000"/>
                </a:solidFill>
                <a:latin typeface="Arial" charset="0"/>
                <a:cs typeface="Times New Roman" pitchFamily="18" charset="0"/>
              </a:rPr>
              <a:t>Solution</a:t>
            </a:r>
          </a:p>
        </p:txBody>
      </p:sp>
      <p:pic>
        <p:nvPicPr>
          <p:cNvPr id="120863" name="Picture 16" descr="Image result for business problem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3819" y="3867491"/>
            <a:ext cx="1644934" cy="1491993"/>
          </a:xfrm>
          <a:prstGeom prst="rect">
            <a:avLst/>
          </a:prstGeom>
          <a:noFill/>
          <a:extLst>
            <a:ext uri="{909E8E84-426E-40DD-AFC4-6F175D3DCCD1}">
              <a14:hiddenFill xmlns:a14="http://schemas.microsoft.com/office/drawing/2010/main">
                <a:solidFill>
                  <a:srgbClr val="FFFFFF"/>
                </a:solidFill>
              </a14:hiddenFill>
            </a:ext>
          </a:extLst>
        </p:spPr>
      </p:pic>
      <p:sp>
        <p:nvSpPr>
          <p:cNvPr id="162" name="TextBox 161"/>
          <p:cNvSpPr txBox="1"/>
          <p:nvPr/>
        </p:nvSpPr>
        <p:spPr>
          <a:xfrm>
            <a:off x="1546778" y="5281333"/>
            <a:ext cx="2103232" cy="261610"/>
          </a:xfrm>
          <a:prstGeom prst="rect">
            <a:avLst/>
          </a:prstGeom>
          <a:noFill/>
        </p:spPr>
        <p:txBody>
          <a:bodyPr wrap="square" rtlCol="0">
            <a:spAutoFit/>
          </a:bodyPr>
          <a:lstStyle/>
          <a:p>
            <a:pPr algn="ctr" eaLnBrk="0" fontAlgn="base" hangingPunct="0">
              <a:spcBef>
                <a:spcPct val="10000"/>
              </a:spcBef>
              <a:spcAft>
                <a:spcPct val="0"/>
              </a:spcAft>
              <a:buClr>
                <a:srgbClr val="0B1F65"/>
              </a:buClr>
            </a:pPr>
            <a:r>
              <a:rPr lang="en-US" sz="1100" dirty="0">
                <a:solidFill>
                  <a:srgbClr val="000000"/>
                </a:solidFill>
                <a:latin typeface="Arial" charset="0"/>
                <a:cs typeface="Times New Roman" pitchFamily="18" charset="0"/>
              </a:rPr>
              <a:t>Business Problem </a:t>
            </a:r>
          </a:p>
        </p:txBody>
      </p:sp>
      <p:sp>
        <p:nvSpPr>
          <p:cNvPr id="120864" name="Title 120863"/>
          <p:cNvSpPr>
            <a:spLocks noGrp="1"/>
          </p:cNvSpPr>
          <p:nvPr>
            <p:ph type="title"/>
          </p:nvPr>
        </p:nvSpPr>
        <p:spPr/>
        <p:txBody>
          <a:bodyPr/>
          <a:lstStyle/>
          <a:p>
            <a:r>
              <a:rPr lang="en-US" dirty="0"/>
              <a:t>Developments in the field of computer technology and especially AI has led to increased applicability of machine learning solutions</a:t>
            </a:r>
          </a:p>
        </p:txBody>
      </p:sp>
    </p:spTree>
    <p:extLst>
      <p:ext uri="{BB962C8B-B14F-4D97-AF65-F5344CB8AC3E}">
        <p14:creationId xmlns:p14="http://schemas.microsoft.com/office/powerpoint/2010/main" val="31396906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bwMode="auto">
          <a:xfrm>
            <a:off x="4093779" y="2486245"/>
            <a:ext cx="2286000" cy="1829386"/>
          </a:xfrm>
          <a:prstGeom prst="ellipse">
            <a:avLst/>
          </a:prstGeom>
          <a:solidFill>
            <a:srgbClr val="006666">
              <a:alpha val="49804"/>
            </a:srgbClr>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2217" tIns="42217" rIns="42217" bIns="42217" numCol="1" rtlCol="0" anchor="ctr" anchorCtr="0" compatLnSpc="1">
            <a:prstTxWarp prst="textNoShape">
              <a:avLst/>
            </a:prstTxWarp>
          </a:bodyPr>
          <a:lstStyle/>
          <a:p>
            <a:pPr algn="ctr" eaLnBrk="0" fontAlgn="base" hangingPunct="0">
              <a:spcBef>
                <a:spcPct val="100000"/>
              </a:spcBef>
              <a:spcAft>
                <a:spcPct val="0"/>
              </a:spcAft>
              <a:buClr>
                <a:srgbClr val="0B1F65"/>
              </a:buClr>
            </a:pPr>
            <a:r>
              <a:rPr lang="en-US" sz="1847" dirty="0">
                <a:solidFill>
                  <a:srgbClr val="000000"/>
                </a:solidFill>
                <a:latin typeface="Arial"/>
              </a:rPr>
              <a:t>Statistics </a:t>
            </a:r>
            <a:endParaRPr lang="en-US" sz="1477" dirty="0">
              <a:solidFill>
                <a:srgbClr val="000000"/>
              </a:solidFill>
              <a:latin typeface="Arial"/>
            </a:endParaRPr>
          </a:p>
        </p:txBody>
      </p:sp>
      <p:sp>
        <p:nvSpPr>
          <p:cNvPr id="6" name="Oval 5"/>
          <p:cNvSpPr/>
          <p:nvPr/>
        </p:nvSpPr>
        <p:spPr bwMode="auto">
          <a:xfrm>
            <a:off x="5646524" y="2494798"/>
            <a:ext cx="2356333" cy="1829386"/>
          </a:xfrm>
          <a:prstGeom prst="ellipse">
            <a:avLst/>
          </a:prstGeom>
          <a:solidFill>
            <a:srgbClr val="800000">
              <a:alpha val="50000"/>
            </a:srgbClr>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2217" tIns="42217" rIns="42217" bIns="42217" numCol="1" rtlCol="0" anchor="ctr" anchorCtr="0" compatLnSpc="1">
            <a:prstTxWarp prst="textNoShape">
              <a:avLst/>
            </a:prstTxWarp>
          </a:bodyPr>
          <a:lstStyle/>
          <a:p>
            <a:pPr algn="r" eaLnBrk="0" fontAlgn="base" hangingPunct="0">
              <a:spcBef>
                <a:spcPct val="10000"/>
              </a:spcBef>
              <a:spcAft>
                <a:spcPct val="0"/>
              </a:spcAft>
              <a:buClr>
                <a:srgbClr val="0B1F65"/>
              </a:buClr>
            </a:pPr>
            <a:r>
              <a:rPr lang="en-US" sz="1847" dirty="0">
                <a:solidFill>
                  <a:srgbClr val="000000"/>
                </a:solidFill>
                <a:latin typeface="Arial"/>
              </a:rPr>
              <a:t>Machine</a:t>
            </a:r>
          </a:p>
          <a:p>
            <a:pPr marL="156851" indent="-156851" algn="r" eaLnBrk="0" fontAlgn="base" hangingPunct="0">
              <a:spcBef>
                <a:spcPct val="10000"/>
              </a:spcBef>
              <a:spcAft>
                <a:spcPct val="0"/>
              </a:spcAft>
              <a:buClr>
                <a:srgbClr val="0B1F65"/>
              </a:buClr>
            </a:pPr>
            <a:r>
              <a:rPr lang="en-US" sz="1847" dirty="0">
                <a:solidFill>
                  <a:srgbClr val="000000"/>
                </a:solidFill>
                <a:latin typeface="Arial"/>
              </a:rPr>
              <a:t>Learning</a:t>
            </a:r>
          </a:p>
        </p:txBody>
      </p:sp>
      <p:sp>
        <p:nvSpPr>
          <p:cNvPr id="8" name="Rectangle 7"/>
          <p:cNvSpPr/>
          <p:nvPr/>
        </p:nvSpPr>
        <p:spPr bwMode="auto">
          <a:xfrm>
            <a:off x="1895951" y="1244996"/>
            <a:ext cx="8521545" cy="810559"/>
          </a:xfrm>
          <a:prstGeom prst="rect">
            <a:avLst/>
          </a:prstGeom>
          <a:noFill/>
          <a:ln w="6350">
            <a:solidFill>
              <a:schemeClr val="bg1">
                <a:lumMod val="65000"/>
              </a:schemeClr>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2217" tIns="42217" rIns="42217" bIns="42217" numCol="1" rtlCol="0" anchor="ctr" anchorCtr="0" compatLnSpc="1">
            <a:prstTxWarp prst="textNoShape">
              <a:avLst/>
            </a:prstTxWarp>
          </a:bodyPr>
          <a:lstStyle/>
          <a:p>
            <a:pPr eaLnBrk="0" fontAlgn="base" hangingPunct="0">
              <a:spcBef>
                <a:spcPct val="10000"/>
              </a:spcBef>
              <a:spcAft>
                <a:spcPct val="0"/>
              </a:spcAft>
              <a:buClr>
                <a:srgbClr val="0B1F65"/>
              </a:buClr>
            </a:pPr>
            <a:r>
              <a:rPr lang="en-US" sz="1293" b="1" dirty="0">
                <a:solidFill>
                  <a:srgbClr val="000000"/>
                </a:solidFill>
                <a:latin typeface="Arial"/>
              </a:rPr>
              <a:t>Statistics</a:t>
            </a:r>
            <a:r>
              <a:rPr lang="en-US" sz="1293" dirty="0">
                <a:solidFill>
                  <a:srgbClr val="000000"/>
                </a:solidFill>
                <a:latin typeface="Arial"/>
              </a:rPr>
              <a:t> is the study of the collection, organization, analysis, interpretation and presentation of data</a:t>
            </a:r>
          </a:p>
          <a:p>
            <a:pPr marL="216953" indent="-216953" algn="ctr" eaLnBrk="0" fontAlgn="base" hangingPunct="0">
              <a:spcBef>
                <a:spcPct val="10000"/>
              </a:spcBef>
              <a:spcAft>
                <a:spcPct val="0"/>
              </a:spcAft>
              <a:buClr>
                <a:srgbClr val="0B1F65"/>
              </a:buClr>
              <a:buFont typeface="Webdings" pitchFamily="18" charset="2"/>
              <a:buChar char="4"/>
            </a:pPr>
            <a:endParaRPr lang="en-US" sz="1293" b="1" dirty="0">
              <a:solidFill>
                <a:srgbClr val="000000"/>
              </a:solidFill>
              <a:latin typeface="Arial"/>
            </a:endParaRPr>
          </a:p>
          <a:p>
            <a:pPr eaLnBrk="0" fontAlgn="base" hangingPunct="0">
              <a:spcBef>
                <a:spcPct val="10000"/>
              </a:spcBef>
              <a:spcAft>
                <a:spcPct val="0"/>
              </a:spcAft>
              <a:buClr>
                <a:srgbClr val="0B1F65"/>
              </a:buClr>
            </a:pPr>
            <a:r>
              <a:rPr lang="en-US" sz="1293" b="1" dirty="0">
                <a:solidFill>
                  <a:srgbClr val="000000"/>
                </a:solidFill>
                <a:latin typeface="Arial"/>
              </a:rPr>
              <a:t>Machine learning </a:t>
            </a:r>
            <a:r>
              <a:rPr lang="en-US" sz="1293" dirty="0">
                <a:solidFill>
                  <a:srgbClr val="000000"/>
                </a:solidFill>
                <a:latin typeface="Arial"/>
              </a:rPr>
              <a:t>is a branch of AI concerning the construction and study of systems that can learn from the data. </a:t>
            </a:r>
          </a:p>
        </p:txBody>
      </p:sp>
      <p:sp>
        <p:nvSpPr>
          <p:cNvPr id="13" name="Rectangle 12"/>
          <p:cNvSpPr/>
          <p:nvPr/>
        </p:nvSpPr>
        <p:spPr bwMode="auto">
          <a:xfrm>
            <a:off x="1947633" y="2243611"/>
            <a:ext cx="1688664" cy="355323"/>
          </a:xfrm>
          <a:prstGeom prst="rect">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2217" tIns="42217" rIns="42217" bIns="42217" numCol="1" rtlCol="0" anchor="t" anchorCtr="0" compatLnSpc="1">
            <a:prstTxWarp prst="textNoShape">
              <a:avLst/>
            </a:prstTxWarp>
          </a:bodyPr>
          <a:lstStyle/>
          <a:p>
            <a:pPr algn="ctr" eaLnBrk="0" fontAlgn="base" hangingPunct="0">
              <a:spcBef>
                <a:spcPct val="100000"/>
              </a:spcBef>
              <a:spcAft>
                <a:spcPct val="0"/>
              </a:spcAft>
              <a:buClr>
                <a:srgbClr val="0B1F65"/>
              </a:buClr>
            </a:pPr>
            <a:r>
              <a:rPr lang="en-US" sz="1293" dirty="0">
                <a:solidFill>
                  <a:prstClr val="white"/>
                </a:solidFill>
                <a:latin typeface="Arial"/>
              </a:rPr>
              <a:t>Theory</a:t>
            </a:r>
            <a:endParaRPr lang="en-US" sz="1293" dirty="0">
              <a:solidFill>
                <a:srgbClr val="000000"/>
              </a:solidFill>
              <a:latin typeface="Arial"/>
            </a:endParaRPr>
          </a:p>
        </p:txBody>
      </p:sp>
      <p:sp>
        <p:nvSpPr>
          <p:cNvPr id="14" name="Rectangle 13"/>
          <p:cNvSpPr/>
          <p:nvPr/>
        </p:nvSpPr>
        <p:spPr bwMode="auto">
          <a:xfrm>
            <a:off x="8243185" y="2243611"/>
            <a:ext cx="1773098" cy="355323"/>
          </a:xfrm>
          <a:prstGeom prst="rect">
            <a:avLst/>
          </a:prstGeom>
          <a:solidFill>
            <a:srgbClr val="7D0000"/>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2217" tIns="42217" rIns="42217" bIns="42217" numCol="1" rtlCol="0" anchor="t" anchorCtr="0" compatLnSpc="1">
            <a:prstTxWarp prst="textNoShape">
              <a:avLst/>
            </a:prstTxWarp>
          </a:bodyPr>
          <a:lstStyle/>
          <a:p>
            <a:pPr algn="ctr" eaLnBrk="0" fontAlgn="base" hangingPunct="0">
              <a:spcBef>
                <a:spcPct val="100000"/>
              </a:spcBef>
              <a:spcAft>
                <a:spcPct val="0"/>
              </a:spcAft>
              <a:buClr>
                <a:srgbClr val="0B1F65"/>
              </a:buClr>
            </a:pPr>
            <a:r>
              <a:rPr lang="en-US" sz="1293" dirty="0">
                <a:solidFill>
                  <a:prstClr val="white"/>
                </a:solidFill>
                <a:latin typeface="Arial"/>
              </a:rPr>
              <a:t>Discovery</a:t>
            </a:r>
          </a:p>
        </p:txBody>
      </p:sp>
      <p:sp>
        <p:nvSpPr>
          <p:cNvPr id="15" name="Rectangle 14"/>
          <p:cNvSpPr/>
          <p:nvPr/>
        </p:nvSpPr>
        <p:spPr bwMode="auto">
          <a:xfrm>
            <a:off x="1947633" y="2648890"/>
            <a:ext cx="1688664" cy="355323"/>
          </a:xfrm>
          <a:prstGeom prst="rect">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2217" tIns="42217" rIns="42217" bIns="42217" numCol="1" rtlCol="0" anchor="t" anchorCtr="0" compatLnSpc="1">
            <a:prstTxWarp prst="textNoShape">
              <a:avLst/>
            </a:prstTxWarp>
          </a:bodyPr>
          <a:lstStyle/>
          <a:p>
            <a:pPr algn="ctr" eaLnBrk="0" fontAlgn="base" hangingPunct="0">
              <a:spcBef>
                <a:spcPct val="100000"/>
              </a:spcBef>
              <a:spcAft>
                <a:spcPct val="0"/>
              </a:spcAft>
              <a:buClr>
                <a:srgbClr val="0B1F65"/>
              </a:buClr>
            </a:pPr>
            <a:r>
              <a:rPr lang="en-US" sz="1293" dirty="0">
                <a:solidFill>
                  <a:prstClr val="white"/>
                </a:solidFill>
                <a:latin typeface="Arial"/>
              </a:rPr>
              <a:t>Deductive</a:t>
            </a:r>
            <a:endParaRPr lang="en-US" sz="1293" dirty="0">
              <a:solidFill>
                <a:srgbClr val="000000"/>
              </a:solidFill>
              <a:latin typeface="Arial"/>
            </a:endParaRPr>
          </a:p>
        </p:txBody>
      </p:sp>
      <p:sp>
        <p:nvSpPr>
          <p:cNvPr id="16" name="Rectangle 15"/>
          <p:cNvSpPr/>
          <p:nvPr/>
        </p:nvSpPr>
        <p:spPr bwMode="auto">
          <a:xfrm>
            <a:off x="8243185" y="2648890"/>
            <a:ext cx="1773098" cy="355323"/>
          </a:xfrm>
          <a:prstGeom prst="rect">
            <a:avLst/>
          </a:prstGeom>
          <a:solidFill>
            <a:srgbClr val="7D0000"/>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2217" tIns="42217" rIns="42217" bIns="42217" numCol="1" rtlCol="0" anchor="t" anchorCtr="0" compatLnSpc="1">
            <a:prstTxWarp prst="textNoShape">
              <a:avLst/>
            </a:prstTxWarp>
          </a:bodyPr>
          <a:lstStyle/>
          <a:p>
            <a:pPr algn="ctr" eaLnBrk="0" fontAlgn="base" hangingPunct="0">
              <a:spcBef>
                <a:spcPct val="100000"/>
              </a:spcBef>
              <a:spcAft>
                <a:spcPct val="0"/>
              </a:spcAft>
              <a:buClr>
                <a:srgbClr val="0B1F65"/>
              </a:buClr>
            </a:pPr>
            <a:r>
              <a:rPr lang="en-US" sz="1293" dirty="0">
                <a:solidFill>
                  <a:prstClr val="white"/>
                </a:solidFill>
                <a:latin typeface="Arial"/>
              </a:rPr>
              <a:t>Inductive</a:t>
            </a:r>
          </a:p>
        </p:txBody>
      </p:sp>
      <p:sp>
        <p:nvSpPr>
          <p:cNvPr id="17" name="Rectangle 16"/>
          <p:cNvSpPr/>
          <p:nvPr/>
        </p:nvSpPr>
        <p:spPr bwMode="auto">
          <a:xfrm>
            <a:off x="1947633" y="3054170"/>
            <a:ext cx="1688664" cy="355323"/>
          </a:xfrm>
          <a:prstGeom prst="rect">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2217" tIns="42217" rIns="42217" bIns="42217" numCol="1" rtlCol="0" anchor="t" anchorCtr="0" compatLnSpc="1">
            <a:prstTxWarp prst="textNoShape">
              <a:avLst/>
            </a:prstTxWarp>
          </a:bodyPr>
          <a:lstStyle/>
          <a:p>
            <a:pPr algn="ctr" eaLnBrk="0" fontAlgn="base" hangingPunct="0">
              <a:spcBef>
                <a:spcPct val="100000"/>
              </a:spcBef>
              <a:spcAft>
                <a:spcPct val="0"/>
              </a:spcAft>
              <a:buClr>
                <a:srgbClr val="0B1F65"/>
              </a:buClr>
            </a:pPr>
            <a:r>
              <a:rPr lang="en-US" sz="1293" dirty="0">
                <a:solidFill>
                  <a:prstClr val="white"/>
                </a:solidFill>
                <a:latin typeface="Arial"/>
              </a:rPr>
              <a:t>Inference</a:t>
            </a:r>
            <a:endParaRPr lang="en-US" sz="1293" dirty="0">
              <a:solidFill>
                <a:srgbClr val="000000"/>
              </a:solidFill>
              <a:latin typeface="Arial"/>
            </a:endParaRPr>
          </a:p>
        </p:txBody>
      </p:sp>
      <p:sp>
        <p:nvSpPr>
          <p:cNvPr id="18" name="Rectangle 17"/>
          <p:cNvSpPr/>
          <p:nvPr/>
        </p:nvSpPr>
        <p:spPr bwMode="auto">
          <a:xfrm>
            <a:off x="8243185" y="3054170"/>
            <a:ext cx="1773098" cy="355323"/>
          </a:xfrm>
          <a:prstGeom prst="rect">
            <a:avLst/>
          </a:prstGeom>
          <a:solidFill>
            <a:srgbClr val="7D0000"/>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2217" tIns="42217" rIns="42217" bIns="42217" numCol="1" rtlCol="0" anchor="t" anchorCtr="0" compatLnSpc="1">
            <a:prstTxWarp prst="textNoShape">
              <a:avLst/>
            </a:prstTxWarp>
          </a:bodyPr>
          <a:lstStyle/>
          <a:p>
            <a:pPr algn="ctr" eaLnBrk="0" fontAlgn="base" hangingPunct="0">
              <a:spcBef>
                <a:spcPct val="100000"/>
              </a:spcBef>
              <a:spcAft>
                <a:spcPct val="0"/>
              </a:spcAft>
              <a:buClr>
                <a:srgbClr val="0B1F65"/>
              </a:buClr>
            </a:pPr>
            <a:r>
              <a:rPr lang="en-US" sz="1293" dirty="0">
                <a:solidFill>
                  <a:prstClr val="white"/>
                </a:solidFill>
                <a:latin typeface="Arial"/>
              </a:rPr>
              <a:t>Learning</a:t>
            </a:r>
          </a:p>
        </p:txBody>
      </p:sp>
      <p:sp>
        <p:nvSpPr>
          <p:cNvPr id="19" name="Rectangle 18"/>
          <p:cNvSpPr/>
          <p:nvPr/>
        </p:nvSpPr>
        <p:spPr bwMode="auto">
          <a:xfrm>
            <a:off x="1947633" y="3459449"/>
            <a:ext cx="1688664" cy="355323"/>
          </a:xfrm>
          <a:prstGeom prst="rect">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2217" tIns="42217" rIns="42217" bIns="42217" numCol="1" rtlCol="0" anchor="t" anchorCtr="0" compatLnSpc="1">
            <a:prstTxWarp prst="textNoShape">
              <a:avLst/>
            </a:prstTxWarp>
          </a:bodyPr>
          <a:lstStyle/>
          <a:p>
            <a:pPr algn="ctr" eaLnBrk="0" fontAlgn="base" hangingPunct="0">
              <a:spcBef>
                <a:spcPct val="100000"/>
              </a:spcBef>
              <a:spcAft>
                <a:spcPct val="0"/>
              </a:spcAft>
              <a:buClr>
                <a:srgbClr val="0B1F65"/>
              </a:buClr>
            </a:pPr>
            <a:r>
              <a:rPr lang="en-US" sz="1293" dirty="0">
                <a:solidFill>
                  <a:prstClr val="white"/>
                </a:solidFill>
                <a:latin typeface="Arial"/>
              </a:rPr>
              <a:t>Experiment Design </a:t>
            </a:r>
            <a:endParaRPr lang="en-US" sz="1293" dirty="0">
              <a:solidFill>
                <a:srgbClr val="000000"/>
              </a:solidFill>
              <a:latin typeface="Arial"/>
            </a:endParaRPr>
          </a:p>
        </p:txBody>
      </p:sp>
      <p:sp>
        <p:nvSpPr>
          <p:cNvPr id="20" name="Rectangle 19"/>
          <p:cNvSpPr/>
          <p:nvPr/>
        </p:nvSpPr>
        <p:spPr bwMode="auto">
          <a:xfrm>
            <a:off x="8243185" y="3459449"/>
            <a:ext cx="1773098" cy="355323"/>
          </a:xfrm>
          <a:prstGeom prst="rect">
            <a:avLst/>
          </a:prstGeom>
          <a:solidFill>
            <a:srgbClr val="7D0000"/>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2217" tIns="42217" rIns="42217" bIns="42217" numCol="1" rtlCol="0" anchor="t" anchorCtr="0" compatLnSpc="1">
            <a:prstTxWarp prst="textNoShape">
              <a:avLst/>
            </a:prstTxWarp>
          </a:bodyPr>
          <a:lstStyle/>
          <a:p>
            <a:pPr algn="ctr" eaLnBrk="0" fontAlgn="base" hangingPunct="0">
              <a:spcBef>
                <a:spcPct val="100000"/>
              </a:spcBef>
              <a:spcAft>
                <a:spcPct val="0"/>
              </a:spcAft>
              <a:buClr>
                <a:srgbClr val="0B1F65"/>
              </a:buClr>
            </a:pPr>
            <a:r>
              <a:rPr lang="en-US" sz="1293" dirty="0">
                <a:solidFill>
                  <a:prstClr val="white"/>
                </a:solidFill>
                <a:latin typeface="Arial"/>
              </a:rPr>
              <a:t>Generalization</a:t>
            </a:r>
          </a:p>
        </p:txBody>
      </p:sp>
      <p:sp>
        <p:nvSpPr>
          <p:cNvPr id="21" name="Rectangle 20"/>
          <p:cNvSpPr/>
          <p:nvPr/>
        </p:nvSpPr>
        <p:spPr bwMode="auto">
          <a:xfrm>
            <a:off x="1946167" y="3864729"/>
            <a:ext cx="1688664" cy="355323"/>
          </a:xfrm>
          <a:prstGeom prst="rect">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2217" tIns="42217" rIns="42217" bIns="42217" numCol="1" rtlCol="0" anchor="t" anchorCtr="0" compatLnSpc="1">
            <a:prstTxWarp prst="textNoShape">
              <a:avLst/>
            </a:prstTxWarp>
          </a:bodyPr>
          <a:lstStyle/>
          <a:p>
            <a:pPr algn="ctr" eaLnBrk="0" fontAlgn="base" hangingPunct="0">
              <a:spcBef>
                <a:spcPct val="100000"/>
              </a:spcBef>
              <a:spcAft>
                <a:spcPct val="0"/>
              </a:spcAft>
              <a:buClr>
                <a:srgbClr val="0B1F65"/>
              </a:buClr>
            </a:pPr>
            <a:r>
              <a:rPr lang="en-US" sz="1293" dirty="0">
                <a:solidFill>
                  <a:prstClr val="white"/>
                </a:solidFill>
                <a:latin typeface="Arial"/>
              </a:rPr>
              <a:t>Sampling</a:t>
            </a:r>
            <a:endParaRPr lang="en-US" sz="1293" dirty="0">
              <a:solidFill>
                <a:srgbClr val="000000"/>
              </a:solidFill>
              <a:latin typeface="Arial"/>
            </a:endParaRPr>
          </a:p>
        </p:txBody>
      </p:sp>
      <p:sp>
        <p:nvSpPr>
          <p:cNvPr id="22" name="Rectangle 21"/>
          <p:cNvSpPr/>
          <p:nvPr/>
        </p:nvSpPr>
        <p:spPr bwMode="auto">
          <a:xfrm>
            <a:off x="8243185" y="3864729"/>
            <a:ext cx="1773098" cy="355323"/>
          </a:xfrm>
          <a:prstGeom prst="rect">
            <a:avLst/>
          </a:prstGeom>
          <a:solidFill>
            <a:srgbClr val="7D0000"/>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2217" tIns="42217" rIns="42217" bIns="42217" numCol="1" rtlCol="0" anchor="t" anchorCtr="0" compatLnSpc="1">
            <a:prstTxWarp prst="textNoShape">
              <a:avLst/>
            </a:prstTxWarp>
          </a:bodyPr>
          <a:lstStyle/>
          <a:p>
            <a:pPr algn="ctr" eaLnBrk="0" fontAlgn="base" hangingPunct="0">
              <a:spcBef>
                <a:spcPct val="100000"/>
              </a:spcBef>
              <a:spcAft>
                <a:spcPct val="0"/>
              </a:spcAft>
              <a:buClr>
                <a:srgbClr val="0B1F65"/>
              </a:buClr>
            </a:pPr>
            <a:r>
              <a:rPr lang="en-US" sz="1293" dirty="0">
                <a:solidFill>
                  <a:prstClr val="white"/>
                </a:solidFill>
                <a:latin typeface="Arial"/>
              </a:rPr>
              <a:t>Numerical</a:t>
            </a:r>
          </a:p>
        </p:txBody>
      </p:sp>
      <p:sp>
        <p:nvSpPr>
          <p:cNvPr id="23" name="Rectangle 22"/>
          <p:cNvSpPr/>
          <p:nvPr/>
        </p:nvSpPr>
        <p:spPr bwMode="auto">
          <a:xfrm>
            <a:off x="1946167" y="4270008"/>
            <a:ext cx="1688664" cy="355323"/>
          </a:xfrm>
          <a:prstGeom prst="rect">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42217" tIns="42217" rIns="42217" bIns="42217" numCol="1" rtlCol="0" anchor="t" anchorCtr="0" compatLnSpc="1">
            <a:prstTxWarp prst="textNoShape">
              <a:avLst/>
            </a:prstTxWarp>
          </a:bodyPr>
          <a:lstStyle/>
          <a:p>
            <a:pPr algn="ctr" eaLnBrk="0" fontAlgn="base" hangingPunct="0">
              <a:spcBef>
                <a:spcPct val="100000"/>
              </a:spcBef>
              <a:spcAft>
                <a:spcPct val="0"/>
              </a:spcAft>
              <a:buClr>
                <a:srgbClr val="0B1F65"/>
              </a:buClr>
            </a:pPr>
            <a:r>
              <a:rPr lang="en-US" sz="1293" dirty="0">
                <a:solidFill>
                  <a:prstClr val="white"/>
                </a:solidFill>
                <a:latin typeface="Arial"/>
              </a:rPr>
              <a:t>Math / Stat / Econ</a:t>
            </a:r>
            <a:endParaRPr lang="en-US" sz="1293" dirty="0">
              <a:solidFill>
                <a:srgbClr val="000000"/>
              </a:solidFill>
              <a:latin typeface="Arial"/>
            </a:endParaRPr>
          </a:p>
        </p:txBody>
      </p:sp>
      <p:sp>
        <p:nvSpPr>
          <p:cNvPr id="24" name="Rectangle 23"/>
          <p:cNvSpPr/>
          <p:nvPr/>
        </p:nvSpPr>
        <p:spPr bwMode="auto">
          <a:xfrm>
            <a:off x="8243185" y="4270008"/>
            <a:ext cx="1773098" cy="355323"/>
          </a:xfrm>
          <a:prstGeom prst="rect">
            <a:avLst/>
          </a:prstGeom>
          <a:solidFill>
            <a:srgbClr val="7D0000"/>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2217" tIns="42217" rIns="42217" bIns="42217" numCol="1" rtlCol="0" anchor="t" anchorCtr="0" compatLnSpc="1">
            <a:prstTxWarp prst="textNoShape">
              <a:avLst/>
            </a:prstTxWarp>
          </a:bodyPr>
          <a:lstStyle/>
          <a:p>
            <a:pPr algn="ctr" eaLnBrk="0" fontAlgn="base" hangingPunct="0">
              <a:spcBef>
                <a:spcPct val="100000"/>
              </a:spcBef>
              <a:spcAft>
                <a:spcPct val="0"/>
              </a:spcAft>
              <a:buClr>
                <a:srgbClr val="0B1F65"/>
              </a:buClr>
            </a:pPr>
            <a:r>
              <a:rPr lang="en-US" sz="1293" dirty="0">
                <a:solidFill>
                  <a:prstClr val="white"/>
                </a:solidFill>
                <a:latin typeface="Arial"/>
              </a:rPr>
              <a:t>Computer Science</a:t>
            </a:r>
          </a:p>
        </p:txBody>
      </p:sp>
      <p:graphicFrame>
        <p:nvGraphicFramePr>
          <p:cNvPr id="7" name="Table 6"/>
          <p:cNvGraphicFramePr>
            <a:graphicFrameLocks noGrp="1"/>
          </p:cNvGraphicFramePr>
          <p:nvPr/>
        </p:nvGraphicFramePr>
        <p:xfrm>
          <a:off x="1946169" y="4746323"/>
          <a:ext cx="8070117" cy="1615440"/>
        </p:xfrm>
        <a:graphic>
          <a:graphicData uri="http://schemas.openxmlformats.org/drawingml/2006/table">
            <a:tbl>
              <a:tblPr firstRow="1" bandRow="1">
                <a:tableStyleId>{5C22544A-7EE6-4342-B048-85BDC9FD1C3A}</a:tableStyleId>
              </a:tblPr>
              <a:tblGrid>
                <a:gridCol w="2690039">
                  <a:extLst>
                    <a:ext uri="{9D8B030D-6E8A-4147-A177-3AD203B41FA5}">
                      <a16:colId xmlns:a16="http://schemas.microsoft.com/office/drawing/2014/main" val="20000"/>
                    </a:ext>
                  </a:extLst>
                </a:gridCol>
                <a:gridCol w="2690039">
                  <a:extLst>
                    <a:ext uri="{9D8B030D-6E8A-4147-A177-3AD203B41FA5}">
                      <a16:colId xmlns:a16="http://schemas.microsoft.com/office/drawing/2014/main" val="20001"/>
                    </a:ext>
                  </a:extLst>
                </a:gridCol>
                <a:gridCol w="2690039">
                  <a:extLst>
                    <a:ext uri="{9D8B030D-6E8A-4147-A177-3AD203B41FA5}">
                      <a16:colId xmlns:a16="http://schemas.microsoft.com/office/drawing/2014/main" val="20002"/>
                    </a:ext>
                  </a:extLst>
                </a:gridCol>
              </a:tblGrid>
              <a:tr h="253096">
                <a:tc gridSpan="3">
                  <a:txBody>
                    <a:bodyPr/>
                    <a:lstStyle/>
                    <a:p>
                      <a:pPr algn="ctr"/>
                      <a:r>
                        <a:rPr lang="en-US" dirty="0"/>
                        <a:t>Techniques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201395">
                <a:tc>
                  <a:txBody>
                    <a:bodyPr/>
                    <a:lstStyle/>
                    <a:p>
                      <a:pPr algn="ctr"/>
                      <a:r>
                        <a:rPr lang="en-US" sz="1200" dirty="0">
                          <a:solidFill>
                            <a:schemeClr val="bg1"/>
                          </a:solidFill>
                        </a:rPr>
                        <a:t>Statistics</a:t>
                      </a:r>
                    </a:p>
                  </a:txBody>
                  <a:tcPr>
                    <a:lnL w="12700" cap="flat" cmpd="sng" algn="ctr">
                      <a:solidFill>
                        <a:schemeClr val="tx1"/>
                      </a:solidFill>
                      <a:prstDash val="solid"/>
                      <a:round/>
                      <a:headEnd type="none" w="med" len="med"/>
                      <a:tailEnd type="none" w="med" len="med"/>
                    </a:lnL>
                    <a:solidFill>
                      <a:srgbClr val="006666"/>
                    </a:solidFill>
                  </a:tcPr>
                </a:tc>
                <a:tc>
                  <a:txBody>
                    <a:bodyPr/>
                    <a:lstStyle/>
                    <a:p>
                      <a:pPr algn="ctr"/>
                      <a:r>
                        <a:rPr lang="en-US" sz="1200" dirty="0">
                          <a:solidFill>
                            <a:schemeClr val="tx1"/>
                          </a:solidFill>
                        </a:rPr>
                        <a:t>Both</a:t>
                      </a:r>
                    </a:p>
                  </a:txBody>
                  <a:tcPr>
                    <a:solidFill>
                      <a:srgbClr val="E2E1C0"/>
                    </a:solidFill>
                  </a:tcPr>
                </a:tc>
                <a:tc>
                  <a:txBody>
                    <a:bodyPr/>
                    <a:lstStyle/>
                    <a:p>
                      <a:pPr algn="ctr"/>
                      <a:r>
                        <a:rPr lang="en-US" sz="1200" dirty="0">
                          <a:solidFill>
                            <a:schemeClr val="bg1"/>
                          </a:solidFill>
                        </a:rPr>
                        <a:t>Machine</a:t>
                      </a:r>
                      <a:r>
                        <a:rPr lang="en-US" sz="1200" baseline="0" dirty="0">
                          <a:solidFill>
                            <a:schemeClr val="bg1"/>
                          </a:solidFill>
                        </a:rPr>
                        <a:t> </a:t>
                      </a:r>
                      <a:r>
                        <a:rPr lang="en-US" sz="1200" dirty="0">
                          <a:solidFill>
                            <a:schemeClr val="bg1"/>
                          </a:solidFill>
                        </a:rPr>
                        <a:t>Learning</a:t>
                      </a:r>
                    </a:p>
                  </a:txBody>
                  <a:tcPr>
                    <a:lnR w="12700" cap="flat" cmpd="sng" algn="ctr">
                      <a:solidFill>
                        <a:schemeClr val="tx1"/>
                      </a:solidFill>
                      <a:prstDash val="solid"/>
                      <a:round/>
                      <a:headEnd type="none" w="med" len="med"/>
                      <a:tailEnd type="none" w="med" len="med"/>
                    </a:lnR>
                    <a:solidFill>
                      <a:srgbClr val="800000"/>
                    </a:solidFill>
                  </a:tcPr>
                </a:tc>
                <a:extLst>
                  <a:ext uri="{0D108BD9-81ED-4DB2-BD59-A6C34878D82A}">
                    <a16:rowId xmlns:a16="http://schemas.microsoft.com/office/drawing/2014/main" val="10001"/>
                  </a:ext>
                </a:extLst>
              </a:tr>
              <a:tr h="179018">
                <a:tc>
                  <a:txBody>
                    <a:bodyPr/>
                    <a:lstStyle/>
                    <a:p>
                      <a:r>
                        <a:rPr lang="en-US" sz="1000" dirty="0">
                          <a:solidFill>
                            <a:schemeClr val="bg1"/>
                          </a:solidFill>
                        </a:rPr>
                        <a:t>Time Series Forecasting</a:t>
                      </a:r>
                    </a:p>
                  </a:txBody>
                  <a:tcPr>
                    <a:lnL w="12700" cap="flat" cmpd="sng" algn="ctr">
                      <a:solidFill>
                        <a:schemeClr val="tx1"/>
                      </a:solidFill>
                      <a:prstDash val="solid"/>
                      <a:round/>
                      <a:headEnd type="none" w="med" len="med"/>
                      <a:tailEnd type="none" w="med" len="med"/>
                    </a:lnL>
                    <a:solidFill>
                      <a:srgbClr val="006666"/>
                    </a:solidFill>
                  </a:tcPr>
                </a:tc>
                <a:tc>
                  <a:txBody>
                    <a:bodyPr/>
                    <a:lstStyle/>
                    <a:p>
                      <a:r>
                        <a:rPr lang="en-US" sz="1000"/>
                        <a:t>Linear Regression</a:t>
                      </a:r>
                      <a:endParaRPr lang="en-US" sz="1000" dirty="0"/>
                    </a:p>
                  </a:txBody>
                  <a:tcPr>
                    <a:solidFill>
                      <a:srgbClr val="E2E1C0"/>
                    </a:solidFill>
                  </a:tcPr>
                </a:tc>
                <a:tc>
                  <a:txBody>
                    <a:bodyPr/>
                    <a:lstStyle/>
                    <a:p>
                      <a:r>
                        <a:rPr lang="en-US" sz="1000" dirty="0">
                          <a:solidFill>
                            <a:schemeClr val="bg1"/>
                          </a:solidFill>
                        </a:rPr>
                        <a:t>Random Forest</a:t>
                      </a:r>
                    </a:p>
                  </a:txBody>
                  <a:tcPr>
                    <a:lnR w="12700" cap="flat" cmpd="sng" algn="ctr">
                      <a:solidFill>
                        <a:schemeClr val="tx1"/>
                      </a:solidFill>
                      <a:prstDash val="solid"/>
                      <a:round/>
                      <a:headEnd type="none" w="med" len="med"/>
                      <a:tailEnd type="none" w="med" len="med"/>
                    </a:lnR>
                    <a:solidFill>
                      <a:srgbClr val="800000"/>
                    </a:solidFill>
                  </a:tcPr>
                </a:tc>
                <a:extLst>
                  <a:ext uri="{0D108BD9-81ED-4DB2-BD59-A6C34878D82A}">
                    <a16:rowId xmlns:a16="http://schemas.microsoft.com/office/drawing/2014/main" val="10002"/>
                  </a:ext>
                </a:extLst>
              </a:tr>
              <a:tr h="179018">
                <a:tc>
                  <a:txBody>
                    <a:bodyPr/>
                    <a:lstStyle/>
                    <a:p>
                      <a:r>
                        <a:rPr lang="en-US" sz="1000" dirty="0">
                          <a:solidFill>
                            <a:schemeClr val="bg1"/>
                          </a:solidFill>
                        </a:rPr>
                        <a:t>Linear</a:t>
                      </a:r>
                      <a:r>
                        <a:rPr lang="en-US" sz="1000" baseline="0" dirty="0">
                          <a:solidFill>
                            <a:schemeClr val="bg1"/>
                          </a:solidFill>
                        </a:rPr>
                        <a:t> Discriminant Analysis</a:t>
                      </a:r>
                      <a:endParaRPr lang="en-US" sz="1000" dirty="0">
                        <a:solidFill>
                          <a:schemeClr val="bg1"/>
                        </a:solidFill>
                      </a:endParaRPr>
                    </a:p>
                  </a:txBody>
                  <a:tcPr>
                    <a:lnL w="12700" cap="flat" cmpd="sng" algn="ctr">
                      <a:solidFill>
                        <a:schemeClr val="tx1"/>
                      </a:solidFill>
                      <a:prstDash val="solid"/>
                      <a:round/>
                      <a:headEnd type="none" w="med" len="med"/>
                      <a:tailEnd type="none" w="med" len="med"/>
                    </a:lnL>
                    <a:solidFill>
                      <a:srgbClr val="006666"/>
                    </a:solidFill>
                  </a:tcPr>
                </a:tc>
                <a:tc>
                  <a:txBody>
                    <a:bodyPr/>
                    <a:lstStyle/>
                    <a:p>
                      <a:r>
                        <a:rPr lang="en-US" sz="1000" dirty="0"/>
                        <a:t>Logistic</a:t>
                      </a:r>
                      <a:r>
                        <a:rPr lang="en-US" sz="1000" baseline="0" dirty="0"/>
                        <a:t> regression</a:t>
                      </a:r>
                      <a:endParaRPr lang="en-US" sz="1000" dirty="0"/>
                    </a:p>
                  </a:txBody>
                  <a:tcPr>
                    <a:solidFill>
                      <a:srgbClr val="E2E1C0"/>
                    </a:solidFill>
                  </a:tcPr>
                </a:tc>
                <a:tc>
                  <a:txBody>
                    <a:bodyPr/>
                    <a:lstStyle/>
                    <a:p>
                      <a:r>
                        <a:rPr lang="en-US" sz="1000" dirty="0">
                          <a:solidFill>
                            <a:schemeClr val="bg1"/>
                          </a:solidFill>
                        </a:rPr>
                        <a:t>Neural Networks</a:t>
                      </a:r>
                    </a:p>
                  </a:txBody>
                  <a:tcPr>
                    <a:lnR w="12700" cap="flat" cmpd="sng" algn="ctr">
                      <a:solidFill>
                        <a:schemeClr val="tx1"/>
                      </a:solidFill>
                      <a:prstDash val="solid"/>
                      <a:round/>
                      <a:headEnd type="none" w="med" len="med"/>
                      <a:tailEnd type="none" w="med" len="med"/>
                    </a:lnR>
                    <a:solidFill>
                      <a:srgbClr val="800000"/>
                    </a:solidFill>
                  </a:tcPr>
                </a:tc>
                <a:extLst>
                  <a:ext uri="{0D108BD9-81ED-4DB2-BD59-A6C34878D82A}">
                    <a16:rowId xmlns:a16="http://schemas.microsoft.com/office/drawing/2014/main" val="10003"/>
                  </a:ext>
                </a:extLst>
              </a:tr>
              <a:tr h="179018">
                <a:tc>
                  <a:txBody>
                    <a:bodyPr/>
                    <a:lstStyle/>
                    <a:p>
                      <a:r>
                        <a:rPr lang="en-US" sz="1000" dirty="0">
                          <a:solidFill>
                            <a:schemeClr val="bg1"/>
                          </a:solidFill>
                        </a:rPr>
                        <a:t>ANOVA</a:t>
                      </a:r>
                    </a:p>
                  </a:txBody>
                  <a:tcPr>
                    <a:lnL w="12700" cap="flat" cmpd="sng" algn="ctr">
                      <a:solidFill>
                        <a:schemeClr val="tx1"/>
                      </a:solidFill>
                      <a:prstDash val="solid"/>
                      <a:round/>
                      <a:headEnd type="none" w="med" len="med"/>
                      <a:tailEnd type="none" w="med" len="med"/>
                    </a:lnL>
                    <a:solidFill>
                      <a:srgbClr val="006666"/>
                    </a:solidFill>
                  </a:tcPr>
                </a:tc>
                <a:tc>
                  <a:txBody>
                    <a:bodyPr/>
                    <a:lstStyle/>
                    <a:p>
                      <a:r>
                        <a:rPr lang="en-US" sz="1000" dirty="0"/>
                        <a:t>Factor Analysis</a:t>
                      </a:r>
                    </a:p>
                  </a:txBody>
                  <a:tcPr>
                    <a:solidFill>
                      <a:srgbClr val="E2E1C0"/>
                    </a:solidFill>
                  </a:tcPr>
                </a:tc>
                <a:tc>
                  <a:txBody>
                    <a:bodyPr/>
                    <a:lstStyle/>
                    <a:p>
                      <a:r>
                        <a:rPr lang="en-US" sz="1000" dirty="0">
                          <a:solidFill>
                            <a:schemeClr val="bg1"/>
                          </a:solidFill>
                        </a:rPr>
                        <a:t>Naïve Bayes</a:t>
                      </a:r>
                    </a:p>
                  </a:txBody>
                  <a:tcPr>
                    <a:lnR w="12700" cap="flat" cmpd="sng" algn="ctr">
                      <a:solidFill>
                        <a:schemeClr val="tx1"/>
                      </a:solidFill>
                      <a:prstDash val="solid"/>
                      <a:round/>
                      <a:headEnd type="none" w="med" len="med"/>
                      <a:tailEnd type="none" w="med" len="med"/>
                    </a:lnR>
                    <a:solidFill>
                      <a:srgbClr val="800000"/>
                    </a:solidFill>
                  </a:tcPr>
                </a:tc>
                <a:extLst>
                  <a:ext uri="{0D108BD9-81ED-4DB2-BD59-A6C34878D82A}">
                    <a16:rowId xmlns:a16="http://schemas.microsoft.com/office/drawing/2014/main" val="10004"/>
                  </a:ext>
                </a:extLst>
              </a:tr>
              <a:tr h="179018">
                <a:tc>
                  <a:txBody>
                    <a:bodyPr/>
                    <a:lstStyle/>
                    <a:p>
                      <a:r>
                        <a:rPr lang="en-US" sz="1000" dirty="0">
                          <a:solidFill>
                            <a:schemeClr val="bg1"/>
                          </a:solidFill>
                        </a:rPr>
                        <a:t>Survival Analysis</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006666"/>
                    </a:solidFill>
                  </a:tcPr>
                </a:tc>
                <a:tc>
                  <a:txBody>
                    <a:bodyPr/>
                    <a:lstStyle/>
                    <a:p>
                      <a:r>
                        <a:rPr lang="en-US" sz="1000" dirty="0"/>
                        <a:t>Principal Component Analysis</a:t>
                      </a:r>
                    </a:p>
                  </a:txBody>
                  <a:tcPr>
                    <a:lnB w="12700" cap="flat" cmpd="sng" algn="ctr">
                      <a:solidFill>
                        <a:schemeClr val="tx1"/>
                      </a:solidFill>
                      <a:prstDash val="solid"/>
                      <a:round/>
                      <a:headEnd type="none" w="med" len="med"/>
                      <a:tailEnd type="none" w="med" len="med"/>
                    </a:lnB>
                    <a:solidFill>
                      <a:srgbClr val="E2E1C0"/>
                    </a:solidFill>
                  </a:tcPr>
                </a:tc>
                <a:tc>
                  <a:txBody>
                    <a:bodyPr/>
                    <a:lstStyle/>
                    <a:p>
                      <a:r>
                        <a:rPr lang="en-US" sz="1000" dirty="0">
                          <a:solidFill>
                            <a:schemeClr val="bg1"/>
                          </a:solidFill>
                        </a:rPr>
                        <a:t>Regression Tree</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800000"/>
                    </a:solidFill>
                  </a:tcPr>
                </a:tc>
                <a:extLst>
                  <a:ext uri="{0D108BD9-81ED-4DB2-BD59-A6C34878D82A}">
                    <a16:rowId xmlns:a16="http://schemas.microsoft.com/office/drawing/2014/main" val="10005"/>
                  </a:ext>
                </a:extLst>
              </a:tr>
            </a:tbl>
          </a:graphicData>
        </a:graphic>
      </p:graphicFrame>
      <p:sp>
        <p:nvSpPr>
          <p:cNvPr id="25" name="Title 120863"/>
          <p:cNvSpPr txBox="1">
            <a:spLocks/>
          </p:cNvSpPr>
          <p:nvPr/>
        </p:nvSpPr>
        <p:spPr bwMode="auto">
          <a:xfrm>
            <a:off x="1601788" y="381000"/>
            <a:ext cx="8985250" cy="838200"/>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l" rtl="0" eaLnBrk="1" fontAlgn="base" hangingPunct="1">
              <a:lnSpc>
                <a:spcPct val="90000"/>
              </a:lnSpc>
              <a:spcBef>
                <a:spcPct val="0"/>
              </a:spcBef>
              <a:spcAft>
                <a:spcPct val="0"/>
              </a:spcAft>
              <a:defRPr sz="2200" b="1">
                <a:solidFill>
                  <a:schemeClr val="tx1"/>
                </a:solidFill>
                <a:latin typeface="+mj-lt"/>
                <a:ea typeface="+mj-ea"/>
                <a:cs typeface="+mj-cs"/>
              </a:defRPr>
            </a:lvl1pPr>
            <a:lvl2pPr algn="l" rtl="0" eaLnBrk="1" fontAlgn="base" hangingPunct="1">
              <a:lnSpc>
                <a:spcPct val="90000"/>
              </a:lnSpc>
              <a:spcBef>
                <a:spcPct val="0"/>
              </a:spcBef>
              <a:spcAft>
                <a:spcPct val="0"/>
              </a:spcAft>
              <a:defRPr sz="2200" b="1">
                <a:solidFill>
                  <a:schemeClr val="tx1"/>
                </a:solidFill>
                <a:latin typeface="Arial" charset="0"/>
              </a:defRPr>
            </a:lvl2pPr>
            <a:lvl3pPr algn="l" rtl="0" eaLnBrk="1" fontAlgn="base" hangingPunct="1">
              <a:lnSpc>
                <a:spcPct val="90000"/>
              </a:lnSpc>
              <a:spcBef>
                <a:spcPct val="0"/>
              </a:spcBef>
              <a:spcAft>
                <a:spcPct val="0"/>
              </a:spcAft>
              <a:defRPr sz="2200" b="1">
                <a:solidFill>
                  <a:schemeClr val="tx1"/>
                </a:solidFill>
                <a:latin typeface="Arial" charset="0"/>
              </a:defRPr>
            </a:lvl3pPr>
            <a:lvl4pPr algn="l" rtl="0" eaLnBrk="1" fontAlgn="base" hangingPunct="1">
              <a:lnSpc>
                <a:spcPct val="90000"/>
              </a:lnSpc>
              <a:spcBef>
                <a:spcPct val="0"/>
              </a:spcBef>
              <a:spcAft>
                <a:spcPct val="0"/>
              </a:spcAft>
              <a:defRPr sz="2200" b="1">
                <a:solidFill>
                  <a:schemeClr val="tx1"/>
                </a:solidFill>
                <a:latin typeface="Arial" charset="0"/>
              </a:defRPr>
            </a:lvl4pPr>
            <a:lvl5pPr algn="l" rtl="0" eaLnBrk="1" fontAlgn="base" hangingPunct="1">
              <a:lnSpc>
                <a:spcPct val="90000"/>
              </a:lnSpc>
              <a:spcBef>
                <a:spcPct val="0"/>
              </a:spcBef>
              <a:spcAft>
                <a:spcPct val="0"/>
              </a:spcAft>
              <a:defRPr sz="2200" b="1">
                <a:solidFill>
                  <a:schemeClr val="tx1"/>
                </a:solidFill>
                <a:latin typeface="Arial" charset="0"/>
              </a:defRPr>
            </a:lvl5pPr>
            <a:lvl6pPr marL="457200" algn="l" rtl="0" eaLnBrk="1" fontAlgn="base" hangingPunct="1">
              <a:lnSpc>
                <a:spcPct val="90000"/>
              </a:lnSpc>
              <a:spcBef>
                <a:spcPct val="0"/>
              </a:spcBef>
              <a:spcAft>
                <a:spcPct val="0"/>
              </a:spcAft>
              <a:defRPr sz="2200" b="1">
                <a:solidFill>
                  <a:schemeClr val="tx1"/>
                </a:solidFill>
                <a:latin typeface="Arial" charset="0"/>
              </a:defRPr>
            </a:lvl6pPr>
            <a:lvl7pPr marL="914400" algn="l" rtl="0" eaLnBrk="1" fontAlgn="base" hangingPunct="1">
              <a:lnSpc>
                <a:spcPct val="90000"/>
              </a:lnSpc>
              <a:spcBef>
                <a:spcPct val="0"/>
              </a:spcBef>
              <a:spcAft>
                <a:spcPct val="0"/>
              </a:spcAft>
              <a:defRPr sz="2200" b="1">
                <a:solidFill>
                  <a:schemeClr val="tx1"/>
                </a:solidFill>
                <a:latin typeface="Arial" charset="0"/>
              </a:defRPr>
            </a:lvl7pPr>
            <a:lvl8pPr marL="1371600" algn="l" rtl="0" eaLnBrk="1" fontAlgn="base" hangingPunct="1">
              <a:lnSpc>
                <a:spcPct val="90000"/>
              </a:lnSpc>
              <a:spcBef>
                <a:spcPct val="0"/>
              </a:spcBef>
              <a:spcAft>
                <a:spcPct val="0"/>
              </a:spcAft>
              <a:defRPr sz="2200" b="1">
                <a:solidFill>
                  <a:schemeClr val="tx1"/>
                </a:solidFill>
                <a:latin typeface="Arial" charset="0"/>
              </a:defRPr>
            </a:lvl8pPr>
            <a:lvl9pPr marL="1828800" algn="l" rtl="0" eaLnBrk="1" fontAlgn="base" hangingPunct="1">
              <a:lnSpc>
                <a:spcPct val="90000"/>
              </a:lnSpc>
              <a:spcBef>
                <a:spcPct val="0"/>
              </a:spcBef>
              <a:spcAft>
                <a:spcPct val="0"/>
              </a:spcAft>
              <a:defRPr sz="2200" b="1">
                <a:solidFill>
                  <a:schemeClr val="tx1"/>
                </a:solidFill>
                <a:latin typeface="Arial" charset="0"/>
              </a:defRPr>
            </a:lvl9pPr>
          </a:lstStyle>
          <a:p>
            <a:r>
              <a:rPr lang="en-US" kern="0" dirty="0">
                <a:solidFill>
                  <a:srgbClr val="000000"/>
                </a:solidFill>
                <a:latin typeface="Arial"/>
              </a:rPr>
              <a:t>Contrary to common understanding, Machine Learning is different from statistics with minor overlap between the two</a:t>
            </a:r>
          </a:p>
        </p:txBody>
      </p:sp>
    </p:spTree>
    <p:extLst>
      <p:ext uri="{BB962C8B-B14F-4D97-AF65-F5344CB8AC3E}">
        <p14:creationId xmlns:p14="http://schemas.microsoft.com/office/powerpoint/2010/main" val="35145269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20863"/>
          <p:cNvSpPr txBox="1">
            <a:spLocks/>
          </p:cNvSpPr>
          <p:nvPr/>
        </p:nvSpPr>
        <p:spPr bwMode="auto">
          <a:xfrm>
            <a:off x="1601788" y="381000"/>
            <a:ext cx="8985250" cy="838200"/>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l" rtl="0" eaLnBrk="1" fontAlgn="base" hangingPunct="1">
              <a:lnSpc>
                <a:spcPct val="90000"/>
              </a:lnSpc>
              <a:spcBef>
                <a:spcPct val="0"/>
              </a:spcBef>
              <a:spcAft>
                <a:spcPct val="0"/>
              </a:spcAft>
              <a:defRPr sz="2200" b="1">
                <a:solidFill>
                  <a:schemeClr val="tx1"/>
                </a:solidFill>
                <a:latin typeface="+mj-lt"/>
                <a:ea typeface="+mj-ea"/>
                <a:cs typeface="+mj-cs"/>
              </a:defRPr>
            </a:lvl1pPr>
            <a:lvl2pPr algn="l" rtl="0" eaLnBrk="1" fontAlgn="base" hangingPunct="1">
              <a:lnSpc>
                <a:spcPct val="90000"/>
              </a:lnSpc>
              <a:spcBef>
                <a:spcPct val="0"/>
              </a:spcBef>
              <a:spcAft>
                <a:spcPct val="0"/>
              </a:spcAft>
              <a:defRPr sz="2200" b="1">
                <a:solidFill>
                  <a:schemeClr val="tx1"/>
                </a:solidFill>
                <a:latin typeface="Arial" charset="0"/>
              </a:defRPr>
            </a:lvl2pPr>
            <a:lvl3pPr algn="l" rtl="0" eaLnBrk="1" fontAlgn="base" hangingPunct="1">
              <a:lnSpc>
                <a:spcPct val="90000"/>
              </a:lnSpc>
              <a:spcBef>
                <a:spcPct val="0"/>
              </a:spcBef>
              <a:spcAft>
                <a:spcPct val="0"/>
              </a:spcAft>
              <a:defRPr sz="2200" b="1">
                <a:solidFill>
                  <a:schemeClr val="tx1"/>
                </a:solidFill>
                <a:latin typeface="Arial" charset="0"/>
              </a:defRPr>
            </a:lvl3pPr>
            <a:lvl4pPr algn="l" rtl="0" eaLnBrk="1" fontAlgn="base" hangingPunct="1">
              <a:lnSpc>
                <a:spcPct val="90000"/>
              </a:lnSpc>
              <a:spcBef>
                <a:spcPct val="0"/>
              </a:spcBef>
              <a:spcAft>
                <a:spcPct val="0"/>
              </a:spcAft>
              <a:defRPr sz="2200" b="1">
                <a:solidFill>
                  <a:schemeClr val="tx1"/>
                </a:solidFill>
                <a:latin typeface="Arial" charset="0"/>
              </a:defRPr>
            </a:lvl4pPr>
            <a:lvl5pPr algn="l" rtl="0" eaLnBrk="1" fontAlgn="base" hangingPunct="1">
              <a:lnSpc>
                <a:spcPct val="90000"/>
              </a:lnSpc>
              <a:spcBef>
                <a:spcPct val="0"/>
              </a:spcBef>
              <a:spcAft>
                <a:spcPct val="0"/>
              </a:spcAft>
              <a:defRPr sz="2200" b="1">
                <a:solidFill>
                  <a:schemeClr val="tx1"/>
                </a:solidFill>
                <a:latin typeface="Arial" charset="0"/>
              </a:defRPr>
            </a:lvl5pPr>
            <a:lvl6pPr marL="457200" algn="l" rtl="0" eaLnBrk="1" fontAlgn="base" hangingPunct="1">
              <a:lnSpc>
                <a:spcPct val="90000"/>
              </a:lnSpc>
              <a:spcBef>
                <a:spcPct val="0"/>
              </a:spcBef>
              <a:spcAft>
                <a:spcPct val="0"/>
              </a:spcAft>
              <a:defRPr sz="2200" b="1">
                <a:solidFill>
                  <a:schemeClr val="tx1"/>
                </a:solidFill>
                <a:latin typeface="Arial" charset="0"/>
              </a:defRPr>
            </a:lvl6pPr>
            <a:lvl7pPr marL="914400" algn="l" rtl="0" eaLnBrk="1" fontAlgn="base" hangingPunct="1">
              <a:lnSpc>
                <a:spcPct val="90000"/>
              </a:lnSpc>
              <a:spcBef>
                <a:spcPct val="0"/>
              </a:spcBef>
              <a:spcAft>
                <a:spcPct val="0"/>
              </a:spcAft>
              <a:defRPr sz="2200" b="1">
                <a:solidFill>
                  <a:schemeClr val="tx1"/>
                </a:solidFill>
                <a:latin typeface="Arial" charset="0"/>
              </a:defRPr>
            </a:lvl7pPr>
            <a:lvl8pPr marL="1371600" algn="l" rtl="0" eaLnBrk="1" fontAlgn="base" hangingPunct="1">
              <a:lnSpc>
                <a:spcPct val="90000"/>
              </a:lnSpc>
              <a:spcBef>
                <a:spcPct val="0"/>
              </a:spcBef>
              <a:spcAft>
                <a:spcPct val="0"/>
              </a:spcAft>
              <a:defRPr sz="2200" b="1">
                <a:solidFill>
                  <a:schemeClr val="tx1"/>
                </a:solidFill>
                <a:latin typeface="Arial" charset="0"/>
              </a:defRPr>
            </a:lvl8pPr>
            <a:lvl9pPr marL="1828800" algn="l" rtl="0" eaLnBrk="1" fontAlgn="base" hangingPunct="1">
              <a:lnSpc>
                <a:spcPct val="90000"/>
              </a:lnSpc>
              <a:spcBef>
                <a:spcPct val="0"/>
              </a:spcBef>
              <a:spcAft>
                <a:spcPct val="0"/>
              </a:spcAft>
              <a:defRPr sz="2200" b="1">
                <a:solidFill>
                  <a:schemeClr val="tx1"/>
                </a:solidFill>
                <a:latin typeface="Arial" charset="0"/>
              </a:defRPr>
            </a:lvl9pPr>
          </a:lstStyle>
          <a:p>
            <a:r>
              <a:rPr lang="en-US" dirty="0">
                <a:solidFill>
                  <a:srgbClr val="000000"/>
                </a:solidFill>
                <a:latin typeface="Arial"/>
              </a:rPr>
              <a:t>Plethora of machine learning algorithms have been implemented across multiple areas</a:t>
            </a:r>
            <a:endParaRPr lang="en-US" kern="0" dirty="0">
              <a:solidFill>
                <a:srgbClr val="000000"/>
              </a:solidFill>
              <a:latin typeface="Arial"/>
            </a:endParaRPr>
          </a:p>
        </p:txBody>
      </p:sp>
      <p:graphicFrame>
        <p:nvGraphicFramePr>
          <p:cNvPr id="4" name="Table 3"/>
          <p:cNvGraphicFramePr>
            <a:graphicFrameLocks noGrp="1"/>
          </p:cNvGraphicFramePr>
          <p:nvPr/>
        </p:nvGraphicFramePr>
        <p:xfrm>
          <a:off x="2573146" y="1890485"/>
          <a:ext cx="7042534" cy="4318782"/>
        </p:xfrm>
        <a:graphic>
          <a:graphicData uri="http://schemas.openxmlformats.org/drawingml/2006/table">
            <a:tbl>
              <a:tblPr>
                <a:effectLst/>
                <a:tableStyleId>{5C22544A-7EE6-4342-B048-85BDC9FD1C3A}</a:tableStyleId>
              </a:tblPr>
              <a:tblGrid>
                <a:gridCol w="3452361">
                  <a:extLst>
                    <a:ext uri="{9D8B030D-6E8A-4147-A177-3AD203B41FA5}">
                      <a16:colId xmlns:a16="http://schemas.microsoft.com/office/drawing/2014/main" val="20000"/>
                    </a:ext>
                  </a:extLst>
                </a:gridCol>
                <a:gridCol w="3590173">
                  <a:extLst>
                    <a:ext uri="{9D8B030D-6E8A-4147-A177-3AD203B41FA5}">
                      <a16:colId xmlns:a16="http://schemas.microsoft.com/office/drawing/2014/main" val="20001"/>
                    </a:ext>
                  </a:extLst>
                </a:gridCol>
              </a:tblGrid>
              <a:tr h="2159391">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159391">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5" name="TextBox 4"/>
          <p:cNvSpPr txBox="1"/>
          <p:nvPr/>
        </p:nvSpPr>
        <p:spPr>
          <a:xfrm>
            <a:off x="3351300" y="1511588"/>
            <a:ext cx="2212465" cy="338554"/>
          </a:xfrm>
          <a:prstGeom prst="rect">
            <a:avLst/>
          </a:prstGeom>
          <a:noFill/>
        </p:spPr>
        <p:txBody>
          <a:bodyPr wrap="none" rtlCol="0">
            <a:spAutoFit/>
          </a:bodyPr>
          <a:lstStyle/>
          <a:p>
            <a:pPr algn="ctr" eaLnBrk="0" fontAlgn="base" hangingPunct="0">
              <a:spcBef>
                <a:spcPct val="10000"/>
              </a:spcBef>
              <a:spcAft>
                <a:spcPct val="0"/>
              </a:spcAft>
              <a:buClr>
                <a:srgbClr val="0B1F65"/>
              </a:buClr>
            </a:pPr>
            <a:r>
              <a:rPr lang="en-US" sz="1600" b="1" dirty="0">
                <a:solidFill>
                  <a:srgbClr val="7D0000"/>
                </a:solidFill>
                <a:latin typeface="Arial" charset="0"/>
                <a:cs typeface="Times New Roman" pitchFamily="18" charset="0"/>
              </a:rPr>
              <a:t>Supervised Learning</a:t>
            </a:r>
          </a:p>
        </p:txBody>
      </p:sp>
      <p:sp>
        <p:nvSpPr>
          <p:cNvPr id="6" name="TextBox 5"/>
          <p:cNvSpPr txBox="1"/>
          <p:nvPr/>
        </p:nvSpPr>
        <p:spPr>
          <a:xfrm>
            <a:off x="6591581" y="1507021"/>
            <a:ext cx="2462533" cy="338554"/>
          </a:xfrm>
          <a:prstGeom prst="rect">
            <a:avLst/>
          </a:prstGeom>
          <a:noFill/>
        </p:spPr>
        <p:txBody>
          <a:bodyPr wrap="none" rtlCol="0">
            <a:spAutoFit/>
          </a:bodyPr>
          <a:lstStyle/>
          <a:p>
            <a:pPr algn="ctr" eaLnBrk="0" fontAlgn="base" hangingPunct="0">
              <a:spcBef>
                <a:spcPct val="10000"/>
              </a:spcBef>
              <a:spcAft>
                <a:spcPct val="0"/>
              </a:spcAft>
              <a:buClr>
                <a:srgbClr val="0B1F65"/>
              </a:buClr>
            </a:pPr>
            <a:r>
              <a:rPr lang="en-US" sz="1600" b="1" dirty="0">
                <a:solidFill>
                  <a:srgbClr val="7D0000"/>
                </a:solidFill>
                <a:latin typeface="Arial" charset="0"/>
                <a:cs typeface="Times New Roman" pitchFamily="18" charset="0"/>
              </a:rPr>
              <a:t>Unsupervised Learning</a:t>
            </a:r>
          </a:p>
        </p:txBody>
      </p:sp>
      <p:sp>
        <p:nvSpPr>
          <p:cNvPr id="7" name="TextBox 6"/>
          <p:cNvSpPr txBox="1"/>
          <p:nvPr/>
        </p:nvSpPr>
        <p:spPr>
          <a:xfrm rot="16200000">
            <a:off x="1693013" y="4955830"/>
            <a:ext cx="1322798" cy="338554"/>
          </a:xfrm>
          <a:prstGeom prst="rect">
            <a:avLst/>
          </a:prstGeom>
          <a:noFill/>
        </p:spPr>
        <p:txBody>
          <a:bodyPr wrap="none" rtlCol="0">
            <a:spAutoFit/>
          </a:bodyPr>
          <a:lstStyle/>
          <a:p>
            <a:pPr algn="ctr" eaLnBrk="0" fontAlgn="base" hangingPunct="0">
              <a:spcBef>
                <a:spcPct val="10000"/>
              </a:spcBef>
              <a:spcAft>
                <a:spcPct val="0"/>
              </a:spcAft>
              <a:buClr>
                <a:srgbClr val="0B1F65"/>
              </a:buClr>
            </a:pPr>
            <a:r>
              <a:rPr lang="en-US" sz="1600" b="1" dirty="0">
                <a:solidFill>
                  <a:srgbClr val="7D0000"/>
                </a:solidFill>
                <a:latin typeface="Arial" charset="0"/>
                <a:cs typeface="Times New Roman" pitchFamily="18" charset="0"/>
              </a:rPr>
              <a:t>Continuous</a:t>
            </a:r>
          </a:p>
        </p:txBody>
      </p:sp>
      <p:sp>
        <p:nvSpPr>
          <p:cNvPr id="8" name="TextBox 7"/>
          <p:cNvSpPr txBox="1"/>
          <p:nvPr/>
        </p:nvSpPr>
        <p:spPr>
          <a:xfrm rot="16200000">
            <a:off x="1857323" y="2743364"/>
            <a:ext cx="994183" cy="338554"/>
          </a:xfrm>
          <a:prstGeom prst="rect">
            <a:avLst/>
          </a:prstGeom>
          <a:noFill/>
        </p:spPr>
        <p:txBody>
          <a:bodyPr wrap="none" rtlCol="0">
            <a:spAutoFit/>
          </a:bodyPr>
          <a:lstStyle/>
          <a:p>
            <a:pPr algn="ctr" eaLnBrk="0" fontAlgn="base" hangingPunct="0">
              <a:spcBef>
                <a:spcPct val="10000"/>
              </a:spcBef>
              <a:spcAft>
                <a:spcPct val="0"/>
              </a:spcAft>
              <a:buClr>
                <a:srgbClr val="0B1F65"/>
              </a:buClr>
            </a:pPr>
            <a:r>
              <a:rPr lang="en-US" sz="1600" b="1" dirty="0">
                <a:solidFill>
                  <a:srgbClr val="7D0000"/>
                </a:solidFill>
                <a:latin typeface="Arial" charset="0"/>
                <a:cs typeface="Times New Roman" pitchFamily="18" charset="0"/>
              </a:rPr>
              <a:t>Discrete</a:t>
            </a:r>
          </a:p>
        </p:txBody>
      </p:sp>
      <p:sp>
        <p:nvSpPr>
          <p:cNvPr id="9" name="TextBox 8"/>
          <p:cNvSpPr txBox="1"/>
          <p:nvPr/>
        </p:nvSpPr>
        <p:spPr>
          <a:xfrm>
            <a:off x="3290339" y="1992150"/>
            <a:ext cx="2334809" cy="400110"/>
          </a:xfrm>
          <a:prstGeom prst="rect">
            <a:avLst/>
          </a:prstGeom>
          <a:noFill/>
        </p:spPr>
        <p:txBody>
          <a:bodyPr wrap="square" rtlCol="0">
            <a:spAutoFit/>
          </a:bodyPr>
          <a:lstStyle/>
          <a:p>
            <a:pPr algn="ctr" eaLnBrk="0" fontAlgn="base" hangingPunct="0">
              <a:spcBef>
                <a:spcPct val="10000"/>
              </a:spcBef>
              <a:spcAft>
                <a:spcPct val="0"/>
              </a:spcAft>
              <a:buClr>
                <a:srgbClr val="0B1F65"/>
              </a:buClr>
            </a:pPr>
            <a:r>
              <a:rPr lang="en-US" sz="2000" b="1" dirty="0">
                <a:solidFill>
                  <a:prstClr val="white">
                    <a:lumMod val="50000"/>
                  </a:prstClr>
                </a:solidFill>
                <a:latin typeface="Arial" charset="0"/>
                <a:cs typeface="Times New Roman" pitchFamily="18" charset="0"/>
              </a:rPr>
              <a:t>Classification</a:t>
            </a:r>
          </a:p>
        </p:txBody>
      </p:sp>
      <p:sp>
        <p:nvSpPr>
          <p:cNvPr id="10" name="TextBox 9"/>
          <p:cNvSpPr txBox="1"/>
          <p:nvPr/>
        </p:nvSpPr>
        <p:spPr>
          <a:xfrm>
            <a:off x="6797669" y="1992150"/>
            <a:ext cx="2050354" cy="400110"/>
          </a:xfrm>
          <a:prstGeom prst="rect">
            <a:avLst/>
          </a:prstGeom>
          <a:noFill/>
        </p:spPr>
        <p:txBody>
          <a:bodyPr wrap="square" rtlCol="0">
            <a:spAutoFit/>
          </a:bodyPr>
          <a:lstStyle/>
          <a:p>
            <a:pPr algn="ctr" eaLnBrk="0" fontAlgn="base" hangingPunct="0">
              <a:spcBef>
                <a:spcPct val="10000"/>
              </a:spcBef>
              <a:spcAft>
                <a:spcPct val="0"/>
              </a:spcAft>
              <a:buClr>
                <a:srgbClr val="0B1F65"/>
              </a:buClr>
            </a:pPr>
            <a:r>
              <a:rPr lang="en-US" sz="2000" b="1" dirty="0">
                <a:solidFill>
                  <a:prstClr val="white">
                    <a:lumMod val="50000"/>
                  </a:prstClr>
                </a:solidFill>
                <a:latin typeface="Arial" charset="0"/>
                <a:cs typeface="Times New Roman" pitchFamily="18" charset="0"/>
              </a:rPr>
              <a:t>Clustering</a:t>
            </a:r>
          </a:p>
        </p:txBody>
      </p:sp>
      <p:sp>
        <p:nvSpPr>
          <p:cNvPr id="11" name="TextBox 10"/>
          <p:cNvSpPr txBox="1"/>
          <p:nvPr/>
        </p:nvSpPr>
        <p:spPr>
          <a:xfrm>
            <a:off x="6591580" y="4107771"/>
            <a:ext cx="2632790" cy="707886"/>
          </a:xfrm>
          <a:prstGeom prst="rect">
            <a:avLst/>
          </a:prstGeom>
          <a:noFill/>
        </p:spPr>
        <p:txBody>
          <a:bodyPr wrap="square" rtlCol="0">
            <a:spAutoFit/>
          </a:bodyPr>
          <a:lstStyle/>
          <a:p>
            <a:pPr algn="ctr" eaLnBrk="0" fontAlgn="base" hangingPunct="0">
              <a:spcBef>
                <a:spcPct val="10000"/>
              </a:spcBef>
              <a:spcAft>
                <a:spcPct val="0"/>
              </a:spcAft>
              <a:buClr>
                <a:srgbClr val="0B1F65"/>
              </a:buClr>
            </a:pPr>
            <a:r>
              <a:rPr lang="en-US" sz="2000" b="1" dirty="0">
                <a:solidFill>
                  <a:prstClr val="white">
                    <a:lumMod val="50000"/>
                  </a:prstClr>
                </a:solidFill>
                <a:latin typeface="Arial" charset="0"/>
                <a:cs typeface="Times New Roman" pitchFamily="18" charset="0"/>
              </a:rPr>
              <a:t>Dimension Reduction</a:t>
            </a:r>
          </a:p>
        </p:txBody>
      </p:sp>
      <p:sp>
        <p:nvSpPr>
          <p:cNvPr id="12" name="TextBox 11"/>
          <p:cNvSpPr txBox="1"/>
          <p:nvPr/>
        </p:nvSpPr>
        <p:spPr>
          <a:xfrm>
            <a:off x="2930974" y="4107771"/>
            <a:ext cx="2632790" cy="400110"/>
          </a:xfrm>
          <a:prstGeom prst="rect">
            <a:avLst/>
          </a:prstGeom>
          <a:noFill/>
        </p:spPr>
        <p:txBody>
          <a:bodyPr wrap="square" rtlCol="0">
            <a:spAutoFit/>
          </a:bodyPr>
          <a:lstStyle/>
          <a:p>
            <a:pPr algn="ctr" eaLnBrk="0" fontAlgn="base" hangingPunct="0">
              <a:spcBef>
                <a:spcPct val="10000"/>
              </a:spcBef>
              <a:spcAft>
                <a:spcPct val="0"/>
              </a:spcAft>
              <a:buClr>
                <a:srgbClr val="0B1F65"/>
              </a:buClr>
            </a:pPr>
            <a:r>
              <a:rPr lang="en-US" sz="2000" b="1" dirty="0">
                <a:solidFill>
                  <a:prstClr val="white">
                    <a:lumMod val="50000"/>
                  </a:prstClr>
                </a:solidFill>
                <a:latin typeface="Arial" charset="0"/>
                <a:cs typeface="Times New Roman" pitchFamily="18" charset="0"/>
              </a:rPr>
              <a:t>Regression</a:t>
            </a:r>
          </a:p>
        </p:txBody>
      </p:sp>
      <p:sp>
        <p:nvSpPr>
          <p:cNvPr id="3" name="TextBox 2"/>
          <p:cNvSpPr txBox="1"/>
          <p:nvPr/>
        </p:nvSpPr>
        <p:spPr>
          <a:xfrm>
            <a:off x="3963183" y="2520788"/>
            <a:ext cx="2095189" cy="1966692"/>
          </a:xfrm>
          <a:prstGeom prst="rect">
            <a:avLst/>
          </a:prstGeom>
          <a:noFill/>
        </p:spPr>
        <p:txBody>
          <a:bodyPr wrap="none" rtlCol="0">
            <a:spAutoFit/>
          </a:bodyPr>
          <a:lstStyle/>
          <a:p>
            <a:pPr algn="ctr" eaLnBrk="0" fontAlgn="base" hangingPunct="0">
              <a:spcBef>
                <a:spcPct val="10000"/>
              </a:spcBef>
              <a:spcAft>
                <a:spcPct val="0"/>
              </a:spcAft>
              <a:buClr>
                <a:srgbClr val="0B1F65"/>
              </a:buClr>
            </a:pPr>
            <a:r>
              <a:rPr lang="en-US" sz="1400" dirty="0">
                <a:solidFill>
                  <a:srgbClr val="000000"/>
                </a:solidFill>
                <a:latin typeface="Arial" charset="0"/>
                <a:cs typeface="Times New Roman" pitchFamily="18" charset="0"/>
              </a:rPr>
              <a:t>Naïve Bayes</a:t>
            </a:r>
          </a:p>
          <a:p>
            <a:pPr algn="ctr" eaLnBrk="0" fontAlgn="base" hangingPunct="0">
              <a:spcBef>
                <a:spcPct val="10000"/>
              </a:spcBef>
              <a:spcAft>
                <a:spcPct val="0"/>
              </a:spcAft>
              <a:buClr>
                <a:srgbClr val="0B1F65"/>
              </a:buClr>
            </a:pPr>
            <a:r>
              <a:rPr lang="en-US" sz="1400" dirty="0">
                <a:solidFill>
                  <a:srgbClr val="000000"/>
                </a:solidFill>
                <a:latin typeface="Arial" charset="0"/>
                <a:cs typeface="Times New Roman" pitchFamily="18" charset="0"/>
              </a:rPr>
              <a:t>Decision Tree</a:t>
            </a:r>
          </a:p>
          <a:p>
            <a:pPr algn="ctr" eaLnBrk="0" fontAlgn="base" hangingPunct="0">
              <a:spcBef>
                <a:spcPct val="10000"/>
              </a:spcBef>
              <a:spcAft>
                <a:spcPct val="0"/>
              </a:spcAft>
              <a:buClr>
                <a:srgbClr val="0B1F65"/>
              </a:buClr>
            </a:pPr>
            <a:r>
              <a:rPr lang="en-US" sz="1400" dirty="0">
                <a:solidFill>
                  <a:srgbClr val="000000"/>
                </a:solidFill>
                <a:latin typeface="Arial" charset="0"/>
                <a:cs typeface="Times New Roman" pitchFamily="18" charset="0"/>
              </a:rPr>
              <a:t>Support Vector Machine</a:t>
            </a:r>
          </a:p>
          <a:p>
            <a:pPr algn="ctr" eaLnBrk="0" fontAlgn="base" hangingPunct="0">
              <a:spcBef>
                <a:spcPct val="10000"/>
              </a:spcBef>
              <a:spcAft>
                <a:spcPct val="0"/>
              </a:spcAft>
              <a:buClr>
                <a:srgbClr val="0B1F65"/>
              </a:buClr>
            </a:pPr>
            <a:r>
              <a:rPr lang="en-US" sz="1400" dirty="0">
                <a:solidFill>
                  <a:srgbClr val="000000"/>
                </a:solidFill>
                <a:latin typeface="Arial" charset="0"/>
                <a:cs typeface="Times New Roman" pitchFamily="18" charset="0"/>
              </a:rPr>
              <a:t>Logistic regression</a:t>
            </a:r>
          </a:p>
          <a:p>
            <a:pPr algn="ctr" eaLnBrk="0" fontAlgn="base" hangingPunct="0">
              <a:spcBef>
                <a:spcPct val="10000"/>
              </a:spcBef>
              <a:spcAft>
                <a:spcPct val="0"/>
              </a:spcAft>
              <a:buClr>
                <a:srgbClr val="0B1F65"/>
              </a:buClr>
            </a:pPr>
            <a:r>
              <a:rPr lang="en-US" sz="1400" dirty="0">
                <a:solidFill>
                  <a:srgbClr val="000000"/>
                </a:solidFill>
                <a:latin typeface="Arial" charset="0"/>
                <a:cs typeface="Times New Roman" pitchFamily="18" charset="0"/>
              </a:rPr>
              <a:t>Random Forest</a:t>
            </a:r>
          </a:p>
          <a:p>
            <a:pPr algn="ctr" eaLnBrk="0" fontAlgn="base" hangingPunct="0">
              <a:spcBef>
                <a:spcPct val="10000"/>
              </a:spcBef>
              <a:spcAft>
                <a:spcPct val="0"/>
              </a:spcAft>
              <a:buClr>
                <a:srgbClr val="0B1F65"/>
              </a:buClr>
            </a:pPr>
            <a:endParaRPr lang="en-US" sz="1400" dirty="0">
              <a:solidFill>
                <a:srgbClr val="000000"/>
              </a:solidFill>
              <a:latin typeface="Arial" charset="0"/>
              <a:cs typeface="Times New Roman" pitchFamily="18" charset="0"/>
            </a:endParaRPr>
          </a:p>
          <a:p>
            <a:pPr algn="ctr" eaLnBrk="0" fontAlgn="base" hangingPunct="0">
              <a:spcBef>
                <a:spcPct val="10000"/>
              </a:spcBef>
              <a:spcAft>
                <a:spcPct val="0"/>
              </a:spcAft>
              <a:buClr>
                <a:srgbClr val="0B1F65"/>
              </a:buClr>
            </a:pPr>
            <a:endParaRPr lang="en-US" sz="1400" dirty="0">
              <a:solidFill>
                <a:srgbClr val="000000"/>
              </a:solidFill>
              <a:latin typeface="Arial" charset="0"/>
              <a:cs typeface="Times New Roman" pitchFamily="18" charset="0"/>
            </a:endParaRPr>
          </a:p>
          <a:p>
            <a:pPr algn="ctr" eaLnBrk="0" fontAlgn="base" hangingPunct="0">
              <a:spcBef>
                <a:spcPct val="10000"/>
              </a:spcBef>
              <a:spcAft>
                <a:spcPct val="0"/>
              </a:spcAft>
              <a:buClr>
                <a:srgbClr val="0B1F65"/>
              </a:buClr>
            </a:pPr>
            <a:endParaRPr lang="en-US" sz="1400" dirty="0">
              <a:solidFill>
                <a:srgbClr val="000000"/>
              </a:solidFill>
              <a:latin typeface="Arial" charset="0"/>
              <a:cs typeface="Times New Roman" pitchFamily="18" charset="0"/>
            </a:endParaRPr>
          </a:p>
        </p:txBody>
      </p:sp>
      <p:sp>
        <p:nvSpPr>
          <p:cNvPr id="13" name="TextBox 12"/>
          <p:cNvSpPr txBox="1"/>
          <p:nvPr/>
        </p:nvSpPr>
        <p:spPr>
          <a:xfrm>
            <a:off x="8093932" y="2615730"/>
            <a:ext cx="1130438" cy="1018740"/>
          </a:xfrm>
          <a:prstGeom prst="rect">
            <a:avLst/>
          </a:prstGeom>
          <a:noFill/>
        </p:spPr>
        <p:txBody>
          <a:bodyPr wrap="none" rtlCol="0">
            <a:spAutoFit/>
          </a:bodyPr>
          <a:lstStyle/>
          <a:p>
            <a:pPr algn="ctr" eaLnBrk="0" fontAlgn="base" hangingPunct="0">
              <a:spcBef>
                <a:spcPct val="10000"/>
              </a:spcBef>
              <a:spcAft>
                <a:spcPct val="0"/>
              </a:spcAft>
              <a:buClr>
                <a:srgbClr val="0B1F65"/>
              </a:buClr>
            </a:pPr>
            <a:r>
              <a:rPr lang="en-US" sz="1400" dirty="0">
                <a:solidFill>
                  <a:srgbClr val="000000"/>
                </a:solidFill>
                <a:latin typeface="Arial" charset="0"/>
                <a:cs typeface="Times New Roman" pitchFamily="18" charset="0"/>
              </a:rPr>
              <a:t>K- Means</a:t>
            </a:r>
          </a:p>
          <a:p>
            <a:pPr algn="ctr" eaLnBrk="0" fontAlgn="base" hangingPunct="0">
              <a:spcBef>
                <a:spcPct val="10000"/>
              </a:spcBef>
              <a:spcAft>
                <a:spcPct val="0"/>
              </a:spcAft>
              <a:buClr>
                <a:srgbClr val="0B1F65"/>
              </a:buClr>
            </a:pPr>
            <a:r>
              <a:rPr lang="en-US" sz="1400" dirty="0">
                <a:solidFill>
                  <a:srgbClr val="000000"/>
                </a:solidFill>
                <a:latin typeface="Arial" charset="0"/>
                <a:cs typeface="Times New Roman" pitchFamily="18" charset="0"/>
              </a:rPr>
              <a:t>Hierarchical</a:t>
            </a:r>
          </a:p>
          <a:p>
            <a:pPr algn="ctr" eaLnBrk="0" fontAlgn="base" hangingPunct="0">
              <a:spcBef>
                <a:spcPct val="10000"/>
              </a:spcBef>
              <a:spcAft>
                <a:spcPct val="0"/>
              </a:spcAft>
              <a:buClr>
                <a:srgbClr val="0B1F65"/>
              </a:buClr>
            </a:pPr>
            <a:r>
              <a:rPr lang="en-US" sz="1400" dirty="0">
                <a:solidFill>
                  <a:srgbClr val="000000"/>
                </a:solidFill>
                <a:latin typeface="Arial" charset="0"/>
                <a:cs typeface="Times New Roman" pitchFamily="18" charset="0"/>
              </a:rPr>
              <a:t>DBSCAN</a:t>
            </a:r>
          </a:p>
          <a:p>
            <a:pPr algn="ctr" eaLnBrk="0" fontAlgn="base" hangingPunct="0">
              <a:spcBef>
                <a:spcPct val="10000"/>
              </a:spcBef>
              <a:spcAft>
                <a:spcPct val="0"/>
              </a:spcAft>
              <a:buClr>
                <a:srgbClr val="0B1F65"/>
              </a:buClr>
            </a:pPr>
            <a:r>
              <a:rPr lang="en-US" sz="1400" dirty="0">
                <a:solidFill>
                  <a:srgbClr val="000000"/>
                </a:solidFill>
                <a:latin typeface="Arial" charset="0"/>
                <a:cs typeface="Times New Roman" pitchFamily="18" charset="0"/>
              </a:rPr>
              <a:t>Neural Nets</a:t>
            </a:r>
          </a:p>
        </p:txBody>
      </p:sp>
      <p:sp>
        <p:nvSpPr>
          <p:cNvPr id="22" name="TextBox 21"/>
          <p:cNvSpPr txBox="1"/>
          <p:nvPr/>
        </p:nvSpPr>
        <p:spPr>
          <a:xfrm>
            <a:off x="4012619" y="4757137"/>
            <a:ext cx="2045753" cy="1255728"/>
          </a:xfrm>
          <a:prstGeom prst="rect">
            <a:avLst/>
          </a:prstGeom>
          <a:noFill/>
        </p:spPr>
        <p:txBody>
          <a:bodyPr wrap="none" rtlCol="0">
            <a:spAutoFit/>
          </a:bodyPr>
          <a:lstStyle/>
          <a:p>
            <a:pPr algn="ctr" eaLnBrk="0" fontAlgn="base" hangingPunct="0">
              <a:spcBef>
                <a:spcPct val="10000"/>
              </a:spcBef>
              <a:spcAft>
                <a:spcPct val="0"/>
              </a:spcAft>
              <a:buClr>
                <a:srgbClr val="0B1F65"/>
              </a:buClr>
            </a:pPr>
            <a:r>
              <a:rPr lang="en-US" sz="1400" dirty="0">
                <a:solidFill>
                  <a:srgbClr val="000000"/>
                </a:solidFill>
                <a:latin typeface="Arial" charset="0"/>
                <a:cs typeface="Times New Roman" pitchFamily="18" charset="0"/>
              </a:rPr>
              <a:t>Linear Regression</a:t>
            </a:r>
          </a:p>
          <a:p>
            <a:pPr algn="ctr" eaLnBrk="0" fontAlgn="base" hangingPunct="0">
              <a:spcBef>
                <a:spcPct val="10000"/>
              </a:spcBef>
              <a:spcAft>
                <a:spcPct val="0"/>
              </a:spcAft>
              <a:buClr>
                <a:srgbClr val="0B1F65"/>
              </a:buClr>
            </a:pPr>
            <a:r>
              <a:rPr lang="en-US" sz="1400" dirty="0">
                <a:solidFill>
                  <a:srgbClr val="000000"/>
                </a:solidFill>
                <a:latin typeface="Arial" charset="0"/>
                <a:cs typeface="Times New Roman" pitchFamily="18" charset="0"/>
              </a:rPr>
              <a:t>Multinomial Regression</a:t>
            </a:r>
          </a:p>
          <a:p>
            <a:pPr algn="ctr" eaLnBrk="0" fontAlgn="base" hangingPunct="0">
              <a:spcBef>
                <a:spcPct val="10000"/>
              </a:spcBef>
              <a:spcAft>
                <a:spcPct val="0"/>
              </a:spcAft>
              <a:buClr>
                <a:srgbClr val="0B1F65"/>
              </a:buClr>
            </a:pPr>
            <a:r>
              <a:rPr lang="en-US" sz="1400" dirty="0">
                <a:solidFill>
                  <a:srgbClr val="000000"/>
                </a:solidFill>
                <a:latin typeface="Arial" charset="0"/>
                <a:cs typeface="Times New Roman" pitchFamily="18" charset="0"/>
              </a:rPr>
              <a:t>Elastic Net Lasso</a:t>
            </a:r>
          </a:p>
          <a:p>
            <a:pPr algn="ctr" eaLnBrk="0" fontAlgn="base" hangingPunct="0">
              <a:spcBef>
                <a:spcPct val="10000"/>
              </a:spcBef>
              <a:spcAft>
                <a:spcPct val="0"/>
              </a:spcAft>
              <a:buClr>
                <a:srgbClr val="0B1F65"/>
              </a:buClr>
            </a:pPr>
            <a:r>
              <a:rPr lang="en-US" sz="1400" dirty="0">
                <a:solidFill>
                  <a:srgbClr val="000000"/>
                </a:solidFill>
                <a:latin typeface="Arial" charset="0"/>
                <a:cs typeface="Times New Roman" pitchFamily="18" charset="0"/>
              </a:rPr>
              <a:t>Ridge Regression</a:t>
            </a:r>
          </a:p>
          <a:p>
            <a:pPr algn="ctr" eaLnBrk="0" fontAlgn="base" hangingPunct="0">
              <a:spcBef>
                <a:spcPct val="10000"/>
              </a:spcBef>
              <a:spcAft>
                <a:spcPct val="0"/>
              </a:spcAft>
              <a:buClr>
                <a:srgbClr val="0B1F65"/>
              </a:buClr>
            </a:pPr>
            <a:endParaRPr lang="en-US" sz="1400" dirty="0">
              <a:solidFill>
                <a:srgbClr val="000000"/>
              </a:solidFill>
              <a:latin typeface="Arial" charset="0"/>
              <a:cs typeface="Times New Roman" pitchFamily="18" charset="0"/>
            </a:endParaRPr>
          </a:p>
        </p:txBody>
      </p:sp>
      <p:sp>
        <p:nvSpPr>
          <p:cNvPr id="23" name="TextBox 22"/>
          <p:cNvSpPr txBox="1"/>
          <p:nvPr/>
        </p:nvSpPr>
        <p:spPr>
          <a:xfrm>
            <a:off x="7595211" y="4848748"/>
            <a:ext cx="1995680" cy="1234184"/>
          </a:xfrm>
          <a:prstGeom prst="rect">
            <a:avLst/>
          </a:prstGeom>
          <a:noFill/>
        </p:spPr>
        <p:txBody>
          <a:bodyPr wrap="square" rtlCol="0">
            <a:spAutoFit/>
          </a:bodyPr>
          <a:lstStyle/>
          <a:p>
            <a:pPr algn="ctr" eaLnBrk="0" fontAlgn="base" hangingPunct="0">
              <a:spcBef>
                <a:spcPct val="10000"/>
              </a:spcBef>
              <a:spcAft>
                <a:spcPct val="0"/>
              </a:spcAft>
              <a:buClr>
                <a:srgbClr val="0B1F65"/>
              </a:buClr>
            </a:pPr>
            <a:r>
              <a:rPr lang="en-US" sz="1400" dirty="0">
                <a:solidFill>
                  <a:srgbClr val="000000"/>
                </a:solidFill>
                <a:latin typeface="Arial" charset="0"/>
                <a:cs typeface="Times New Roman" pitchFamily="18" charset="0"/>
              </a:rPr>
              <a:t>PCA</a:t>
            </a:r>
          </a:p>
          <a:p>
            <a:pPr algn="ctr" eaLnBrk="0" fontAlgn="base" hangingPunct="0">
              <a:spcBef>
                <a:spcPct val="10000"/>
              </a:spcBef>
              <a:spcAft>
                <a:spcPct val="0"/>
              </a:spcAft>
              <a:buClr>
                <a:srgbClr val="0B1F65"/>
              </a:buClr>
            </a:pPr>
            <a:r>
              <a:rPr lang="en-US" sz="1400" dirty="0">
                <a:solidFill>
                  <a:srgbClr val="000000"/>
                </a:solidFill>
                <a:latin typeface="Arial" charset="0"/>
                <a:cs typeface="Times New Roman" pitchFamily="18" charset="0"/>
              </a:rPr>
              <a:t>Kernel Approximation</a:t>
            </a:r>
          </a:p>
          <a:p>
            <a:pPr algn="ctr" eaLnBrk="0" fontAlgn="base" hangingPunct="0">
              <a:spcBef>
                <a:spcPct val="10000"/>
              </a:spcBef>
              <a:spcAft>
                <a:spcPct val="0"/>
              </a:spcAft>
              <a:buClr>
                <a:srgbClr val="0B1F65"/>
              </a:buClr>
            </a:pPr>
            <a:r>
              <a:rPr lang="en-US" sz="1400" dirty="0">
                <a:solidFill>
                  <a:srgbClr val="000000"/>
                </a:solidFill>
                <a:latin typeface="Arial" charset="0"/>
                <a:cs typeface="Times New Roman" pitchFamily="18" charset="0"/>
              </a:rPr>
              <a:t>Independent Component Analysis</a:t>
            </a:r>
          </a:p>
          <a:p>
            <a:pPr algn="ctr" eaLnBrk="0" fontAlgn="base" hangingPunct="0">
              <a:spcBef>
                <a:spcPct val="10000"/>
              </a:spcBef>
              <a:spcAft>
                <a:spcPct val="0"/>
              </a:spcAft>
              <a:buClr>
                <a:srgbClr val="0B1F65"/>
              </a:buClr>
            </a:pPr>
            <a:endParaRPr lang="en-US" sz="1400" dirty="0">
              <a:solidFill>
                <a:srgbClr val="000000"/>
              </a:solidFill>
              <a:latin typeface="Arial" charset="0"/>
              <a:cs typeface="Times New Roman" pitchFamily="18" charset="0"/>
            </a:endParaRPr>
          </a:p>
        </p:txBody>
      </p:sp>
      <p:graphicFrame>
        <p:nvGraphicFramePr>
          <p:cNvPr id="16" name="Chart 15"/>
          <p:cNvGraphicFramePr/>
          <p:nvPr/>
        </p:nvGraphicFramePr>
        <p:xfrm>
          <a:off x="2741682" y="2493925"/>
          <a:ext cx="1547490" cy="138822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7" name="Chart 16"/>
          <p:cNvGraphicFramePr/>
          <p:nvPr/>
        </p:nvGraphicFramePr>
        <p:xfrm>
          <a:off x="6230030" y="2527789"/>
          <a:ext cx="1721099" cy="138006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8" name="Chart 17"/>
          <p:cNvGraphicFramePr/>
          <p:nvPr/>
        </p:nvGraphicFramePr>
        <p:xfrm>
          <a:off x="2703585" y="4604172"/>
          <a:ext cx="1878778" cy="140773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Chart 18"/>
          <p:cNvGraphicFramePr/>
          <p:nvPr/>
        </p:nvGraphicFramePr>
        <p:xfrm>
          <a:off x="6119204" y="4757954"/>
          <a:ext cx="1937981" cy="13716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4199268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1552163" y="1257294"/>
            <a:ext cx="8668987" cy="4959834"/>
            <a:chOff x="28162" y="1447294"/>
            <a:chExt cx="8668987" cy="4959834"/>
          </a:xfrm>
        </p:grpSpPr>
        <p:grpSp>
          <p:nvGrpSpPr>
            <p:cNvPr id="4" name="Group 22"/>
            <p:cNvGrpSpPr/>
            <p:nvPr/>
          </p:nvGrpSpPr>
          <p:grpSpPr>
            <a:xfrm>
              <a:off x="28162" y="2619716"/>
              <a:ext cx="3061737" cy="378006"/>
              <a:chOff x="591572" y="1935473"/>
              <a:chExt cx="2757879" cy="321646"/>
            </a:xfrm>
          </p:grpSpPr>
          <p:sp>
            <p:nvSpPr>
              <p:cNvPr id="5" name="Footer Text"/>
              <p:cNvSpPr txBox="1"/>
              <p:nvPr/>
            </p:nvSpPr>
            <p:spPr>
              <a:xfrm>
                <a:off x="844734" y="2099986"/>
                <a:ext cx="2287091" cy="157133"/>
              </a:xfrm>
              <a:prstGeom prst="rect">
                <a:avLst/>
              </a:prstGeom>
              <a:noFill/>
            </p:spPr>
            <p:txBody>
              <a:bodyPr wrap="square" lIns="0" tIns="0" rIns="0" bIns="0" rtlCol="0">
                <a:spAutoFit/>
              </a:bodyPr>
              <a:lstStyle/>
              <a:p>
                <a:pPr algn="ctr" eaLnBrk="0" fontAlgn="base" hangingPunct="0">
                  <a:spcBef>
                    <a:spcPct val="10000"/>
                  </a:spcBef>
                  <a:spcAft>
                    <a:spcPct val="0"/>
                  </a:spcAft>
                  <a:buClr>
                    <a:srgbClr val="0B1F65"/>
                  </a:buClr>
                </a:pPr>
                <a:endParaRPr lang="en-US" sz="1200" dirty="0">
                  <a:solidFill>
                    <a:srgbClr val="000000">
                      <a:lumMod val="50000"/>
                      <a:lumOff val="50000"/>
                    </a:srgbClr>
                  </a:solidFill>
                  <a:latin typeface="Arial" charset="0"/>
                  <a:cs typeface="Times New Roman" pitchFamily="18" charset="0"/>
                </a:endParaRPr>
              </a:p>
            </p:txBody>
          </p:sp>
          <p:sp>
            <p:nvSpPr>
              <p:cNvPr id="6" name="TextBox 5"/>
              <p:cNvSpPr txBox="1"/>
              <p:nvPr/>
            </p:nvSpPr>
            <p:spPr>
              <a:xfrm>
                <a:off x="591572" y="1935473"/>
                <a:ext cx="2757879" cy="183322"/>
              </a:xfrm>
              <a:prstGeom prst="rect">
                <a:avLst/>
              </a:prstGeom>
              <a:noFill/>
            </p:spPr>
            <p:txBody>
              <a:bodyPr wrap="none" lIns="0" tIns="0" rIns="0" bIns="0" rtlCol="0" anchor="ctr">
                <a:spAutoFit/>
              </a:bodyPr>
              <a:lstStyle/>
              <a:p>
                <a:pPr algn="r" eaLnBrk="0" fontAlgn="base" hangingPunct="0">
                  <a:spcBef>
                    <a:spcPct val="10000"/>
                  </a:spcBef>
                  <a:spcAft>
                    <a:spcPct val="0"/>
                  </a:spcAft>
                  <a:buClr>
                    <a:srgbClr val="0B1F65"/>
                  </a:buClr>
                </a:pPr>
                <a:r>
                  <a:rPr lang="en-US" sz="1400" b="1" dirty="0">
                    <a:solidFill>
                      <a:srgbClr val="C00000"/>
                    </a:solidFill>
                    <a:latin typeface="Arial" charset="0"/>
                    <a:cs typeface="Times New Roman" pitchFamily="18" charset="0"/>
                  </a:rPr>
                  <a:t>Regression/Dimension Reduction  </a:t>
                </a:r>
              </a:p>
            </p:txBody>
          </p:sp>
        </p:grpSp>
        <p:grpSp>
          <p:nvGrpSpPr>
            <p:cNvPr id="7" name="Group 25"/>
            <p:cNvGrpSpPr/>
            <p:nvPr/>
          </p:nvGrpSpPr>
          <p:grpSpPr>
            <a:xfrm>
              <a:off x="309216" y="4128620"/>
              <a:ext cx="2539078" cy="844805"/>
              <a:chOff x="844734" y="1695405"/>
              <a:chExt cx="2287091" cy="718847"/>
            </a:xfrm>
          </p:grpSpPr>
          <p:sp>
            <p:nvSpPr>
              <p:cNvPr id="8" name="Footer Text"/>
              <p:cNvSpPr txBox="1"/>
              <p:nvPr/>
            </p:nvSpPr>
            <p:spPr>
              <a:xfrm>
                <a:off x="844734" y="2099986"/>
                <a:ext cx="2287091" cy="314266"/>
              </a:xfrm>
              <a:prstGeom prst="rect">
                <a:avLst/>
              </a:prstGeom>
              <a:noFill/>
            </p:spPr>
            <p:txBody>
              <a:bodyPr wrap="square" lIns="0" tIns="0" rIns="0" bIns="0" rtlCol="0">
                <a:spAutoFit/>
              </a:bodyPr>
              <a:lstStyle/>
              <a:p>
                <a:pPr algn="ctr" eaLnBrk="0" fontAlgn="base" hangingPunct="0">
                  <a:spcBef>
                    <a:spcPct val="10000"/>
                  </a:spcBef>
                  <a:spcAft>
                    <a:spcPct val="0"/>
                  </a:spcAft>
                  <a:buClr>
                    <a:srgbClr val="0B1F65"/>
                  </a:buClr>
                </a:pPr>
                <a:r>
                  <a:rPr lang="en-US" sz="1200" dirty="0">
                    <a:solidFill>
                      <a:srgbClr val="000000"/>
                    </a:solidFill>
                    <a:latin typeface="Arial" charset="0"/>
                    <a:cs typeface="Times New Roman" pitchFamily="18" charset="0"/>
                  </a:rPr>
                  <a:t>ML algorithms to optimize production, and control for quality</a:t>
                </a:r>
              </a:p>
            </p:txBody>
          </p:sp>
          <p:sp>
            <p:nvSpPr>
              <p:cNvPr id="9" name="TextBox 8"/>
              <p:cNvSpPr txBox="1"/>
              <p:nvPr/>
            </p:nvSpPr>
            <p:spPr>
              <a:xfrm>
                <a:off x="921190" y="1695405"/>
                <a:ext cx="2210635" cy="384976"/>
              </a:xfrm>
              <a:prstGeom prst="rect">
                <a:avLst/>
              </a:prstGeom>
              <a:noFill/>
            </p:spPr>
            <p:txBody>
              <a:bodyPr wrap="none" lIns="0" tIns="0" rIns="0" bIns="0" rtlCol="0" anchor="ctr">
                <a:spAutoFit/>
              </a:bodyPr>
              <a:lstStyle/>
              <a:p>
                <a:pPr algn="r" eaLnBrk="0" fontAlgn="base" hangingPunct="0">
                  <a:spcBef>
                    <a:spcPct val="10000"/>
                  </a:spcBef>
                  <a:spcAft>
                    <a:spcPct val="0"/>
                  </a:spcAft>
                  <a:buClr>
                    <a:srgbClr val="0B1F65"/>
                  </a:buClr>
                </a:pPr>
                <a:r>
                  <a:rPr lang="en-US" sz="1400" b="1" dirty="0">
                    <a:solidFill>
                      <a:srgbClr val="B69404"/>
                    </a:solidFill>
                    <a:latin typeface="Arial" charset="0"/>
                    <a:cs typeface="Times New Roman" pitchFamily="18" charset="0"/>
                  </a:rPr>
                  <a:t>Regression – Manufacturing </a:t>
                </a:r>
              </a:p>
              <a:p>
                <a:pPr algn="ctr" eaLnBrk="0" fontAlgn="base" hangingPunct="0">
                  <a:spcBef>
                    <a:spcPct val="10000"/>
                  </a:spcBef>
                  <a:spcAft>
                    <a:spcPct val="0"/>
                  </a:spcAft>
                  <a:buClr>
                    <a:srgbClr val="0B1F65"/>
                  </a:buClr>
                </a:pPr>
                <a:r>
                  <a:rPr lang="en-US" sz="1400" b="1" dirty="0">
                    <a:solidFill>
                      <a:srgbClr val="B69404"/>
                    </a:solidFill>
                    <a:latin typeface="Arial" charset="0"/>
                    <a:cs typeface="Times New Roman" pitchFamily="18" charset="0"/>
                  </a:rPr>
                  <a:t>Process Control</a:t>
                </a:r>
              </a:p>
            </p:txBody>
          </p:sp>
        </p:grpSp>
        <p:grpSp>
          <p:nvGrpSpPr>
            <p:cNvPr id="10" name="Group 32"/>
            <p:cNvGrpSpPr/>
            <p:nvPr/>
          </p:nvGrpSpPr>
          <p:grpSpPr>
            <a:xfrm>
              <a:off x="6122456" y="2568763"/>
              <a:ext cx="2574693" cy="1068362"/>
              <a:chOff x="707859" y="1854281"/>
              <a:chExt cx="2319172" cy="909072"/>
            </a:xfrm>
          </p:grpSpPr>
          <p:sp>
            <p:nvSpPr>
              <p:cNvPr id="11" name="Footer Text"/>
              <p:cNvSpPr txBox="1"/>
              <p:nvPr/>
            </p:nvSpPr>
            <p:spPr>
              <a:xfrm>
                <a:off x="739940" y="2291955"/>
                <a:ext cx="2287091" cy="471398"/>
              </a:xfrm>
              <a:prstGeom prst="rect">
                <a:avLst/>
              </a:prstGeom>
              <a:noFill/>
            </p:spPr>
            <p:txBody>
              <a:bodyPr wrap="square" lIns="0" tIns="0" rIns="0" bIns="0" rtlCol="0">
                <a:spAutoFit/>
              </a:bodyPr>
              <a:lstStyle/>
              <a:p>
                <a:pPr algn="ctr" eaLnBrk="0" fontAlgn="base" hangingPunct="0">
                  <a:spcBef>
                    <a:spcPct val="10000"/>
                  </a:spcBef>
                  <a:spcAft>
                    <a:spcPct val="0"/>
                  </a:spcAft>
                  <a:buClr>
                    <a:srgbClr val="0B1F65"/>
                  </a:buClr>
                </a:pPr>
                <a:r>
                  <a:rPr lang="en-US" sz="1200" dirty="0">
                    <a:solidFill>
                      <a:srgbClr val="000000"/>
                    </a:solidFill>
                    <a:latin typeface="Arial" charset="0"/>
                    <a:cs typeface="Times New Roman" pitchFamily="18" charset="0"/>
                  </a:rPr>
                  <a:t>To cluster and identify at-risks  machines for proactive and cost effective maintenance</a:t>
                </a:r>
                <a:endParaRPr lang="en-US" sz="1200" dirty="0">
                  <a:solidFill>
                    <a:srgbClr val="000000">
                      <a:lumMod val="50000"/>
                      <a:lumOff val="50000"/>
                    </a:srgbClr>
                  </a:solidFill>
                  <a:latin typeface="Arial" charset="0"/>
                  <a:cs typeface="Times New Roman" pitchFamily="18" charset="0"/>
                </a:endParaRPr>
              </a:p>
            </p:txBody>
          </p:sp>
          <p:sp>
            <p:nvSpPr>
              <p:cNvPr id="12" name="TextBox 11"/>
              <p:cNvSpPr txBox="1"/>
              <p:nvPr/>
            </p:nvSpPr>
            <p:spPr>
              <a:xfrm>
                <a:off x="707859" y="1854281"/>
                <a:ext cx="2210634" cy="384976"/>
              </a:xfrm>
              <a:prstGeom prst="rect">
                <a:avLst/>
              </a:prstGeom>
              <a:noFill/>
            </p:spPr>
            <p:txBody>
              <a:bodyPr wrap="none" lIns="0" tIns="0" rIns="0" bIns="0" rtlCol="0" anchor="ctr">
                <a:spAutoFit/>
              </a:bodyPr>
              <a:lstStyle/>
              <a:p>
                <a:pPr algn="ctr" eaLnBrk="0" fontAlgn="base" hangingPunct="0">
                  <a:spcBef>
                    <a:spcPct val="10000"/>
                  </a:spcBef>
                  <a:spcAft>
                    <a:spcPct val="0"/>
                  </a:spcAft>
                  <a:buClr>
                    <a:srgbClr val="0B1F65"/>
                  </a:buClr>
                </a:pPr>
                <a:r>
                  <a:rPr lang="en-US" sz="1400" b="1" dirty="0">
                    <a:solidFill>
                      <a:srgbClr val="006666"/>
                    </a:solidFill>
                    <a:latin typeface="Arial" charset="0"/>
                    <a:cs typeface="Times New Roman" pitchFamily="18" charset="0"/>
                  </a:rPr>
                  <a:t>Clustering – Machine Quality</a:t>
                </a:r>
              </a:p>
              <a:p>
                <a:pPr algn="ctr" eaLnBrk="0" fontAlgn="base" hangingPunct="0">
                  <a:spcBef>
                    <a:spcPct val="10000"/>
                  </a:spcBef>
                  <a:spcAft>
                    <a:spcPct val="0"/>
                  </a:spcAft>
                  <a:buClr>
                    <a:srgbClr val="0B1F65"/>
                  </a:buClr>
                </a:pPr>
                <a:r>
                  <a:rPr lang="en-US" sz="1400" b="1" dirty="0">
                    <a:solidFill>
                      <a:srgbClr val="006666"/>
                    </a:solidFill>
                    <a:latin typeface="Arial" charset="0"/>
                    <a:cs typeface="Times New Roman" pitchFamily="18" charset="0"/>
                  </a:rPr>
                  <a:t> Maintenance </a:t>
                </a:r>
              </a:p>
            </p:txBody>
          </p:sp>
        </p:grpSp>
        <p:sp>
          <p:nvSpPr>
            <p:cNvPr id="15" name="TextBox 14"/>
            <p:cNvSpPr txBox="1"/>
            <p:nvPr/>
          </p:nvSpPr>
          <p:spPr>
            <a:xfrm>
              <a:off x="6213362" y="4429333"/>
              <a:ext cx="2438168" cy="215444"/>
            </a:xfrm>
            <a:prstGeom prst="rect">
              <a:avLst/>
            </a:prstGeom>
            <a:noFill/>
          </p:spPr>
          <p:txBody>
            <a:bodyPr wrap="none" lIns="0" tIns="0" rIns="0" bIns="0" rtlCol="0" anchor="ctr">
              <a:spAutoFit/>
            </a:bodyPr>
            <a:lstStyle/>
            <a:p>
              <a:pPr algn="ctr" eaLnBrk="0" fontAlgn="base" hangingPunct="0">
                <a:spcBef>
                  <a:spcPct val="10000"/>
                </a:spcBef>
                <a:spcAft>
                  <a:spcPct val="0"/>
                </a:spcAft>
                <a:buClr>
                  <a:srgbClr val="0B1F65"/>
                </a:buClr>
              </a:pPr>
              <a:r>
                <a:rPr lang="en-US" sz="1400" b="1" dirty="0">
                  <a:solidFill>
                    <a:srgbClr val="006666"/>
                  </a:solidFill>
                  <a:latin typeface="Arial" charset="0"/>
                  <a:cs typeface="Times New Roman" pitchFamily="18" charset="0"/>
                </a:rPr>
                <a:t>Clustering - Store/Customer </a:t>
              </a:r>
            </a:p>
          </p:txBody>
        </p:sp>
        <p:grpSp>
          <p:nvGrpSpPr>
            <p:cNvPr id="16" name="Group 41"/>
            <p:cNvGrpSpPr/>
            <p:nvPr/>
          </p:nvGrpSpPr>
          <p:grpSpPr>
            <a:xfrm>
              <a:off x="2821745" y="1447294"/>
              <a:ext cx="3452670" cy="640054"/>
              <a:chOff x="440363" y="1924410"/>
              <a:chExt cx="3110015" cy="544623"/>
            </a:xfrm>
          </p:grpSpPr>
          <p:sp>
            <p:nvSpPr>
              <p:cNvPr id="17" name="Footer Text"/>
              <p:cNvSpPr txBox="1"/>
              <p:nvPr/>
            </p:nvSpPr>
            <p:spPr>
              <a:xfrm>
                <a:off x="440363" y="2154768"/>
                <a:ext cx="3110015" cy="314265"/>
              </a:xfrm>
              <a:prstGeom prst="rect">
                <a:avLst/>
              </a:prstGeom>
              <a:noFill/>
            </p:spPr>
            <p:txBody>
              <a:bodyPr wrap="square" lIns="0" tIns="0" rIns="0" bIns="0" rtlCol="0">
                <a:spAutoFit/>
              </a:bodyPr>
              <a:lstStyle/>
              <a:p>
                <a:pPr algn="ctr" eaLnBrk="0" fontAlgn="base" hangingPunct="0">
                  <a:spcBef>
                    <a:spcPct val="10000"/>
                  </a:spcBef>
                  <a:spcAft>
                    <a:spcPct val="0"/>
                  </a:spcAft>
                  <a:buClr>
                    <a:srgbClr val="0B1F65"/>
                  </a:buClr>
                </a:pPr>
                <a:r>
                  <a:rPr lang="en-US" sz="1200" dirty="0">
                    <a:solidFill>
                      <a:srgbClr val="000000"/>
                    </a:solidFill>
                    <a:latin typeface="Arial" charset="0"/>
                    <a:cs typeface="Times New Roman" pitchFamily="18" charset="0"/>
                  </a:rPr>
                  <a:t>Improved forecasting using ensemble approach for better planning of sales activities</a:t>
                </a:r>
              </a:p>
            </p:txBody>
          </p:sp>
          <p:sp>
            <p:nvSpPr>
              <p:cNvPr id="18" name="TextBox 17"/>
              <p:cNvSpPr txBox="1"/>
              <p:nvPr/>
            </p:nvSpPr>
            <p:spPr>
              <a:xfrm>
                <a:off x="524912" y="1924410"/>
                <a:ext cx="2926760" cy="183322"/>
              </a:xfrm>
              <a:prstGeom prst="rect">
                <a:avLst/>
              </a:prstGeom>
              <a:noFill/>
            </p:spPr>
            <p:txBody>
              <a:bodyPr wrap="none" lIns="0" tIns="0" rIns="0" bIns="0" rtlCol="0" anchor="ctr">
                <a:spAutoFit/>
              </a:bodyPr>
              <a:lstStyle/>
              <a:p>
                <a:pPr algn="ctr" eaLnBrk="0" fontAlgn="base" hangingPunct="0">
                  <a:spcBef>
                    <a:spcPct val="10000"/>
                  </a:spcBef>
                  <a:spcAft>
                    <a:spcPct val="0"/>
                  </a:spcAft>
                  <a:buClr>
                    <a:srgbClr val="0B1F65"/>
                  </a:buClr>
                </a:pPr>
                <a:r>
                  <a:rPr lang="en-US" sz="1400" b="1" dirty="0">
                    <a:solidFill>
                      <a:srgbClr val="800000"/>
                    </a:solidFill>
                    <a:latin typeface="Arial" charset="0"/>
                    <a:cs typeface="Times New Roman" pitchFamily="18" charset="0"/>
                  </a:rPr>
                  <a:t>Time Series Forecasting/Regression - </a:t>
                </a:r>
              </a:p>
            </p:txBody>
          </p:sp>
        </p:grpSp>
        <p:grpSp>
          <p:nvGrpSpPr>
            <p:cNvPr id="19" name="Group 44"/>
            <p:cNvGrpSpPr/>
            <p:nvPr/>
          </p:nvGrpSpPr>
          <p:grpSpPr>
            <a:xfrm>
              <a:off x="3063413" y="5627356"/>
              <a:ext cx="3188465" cy="779772"/>
              <a:chOff x="658049" y="1924410"/>
              <a:chExt cx="2872031" cy="663510"/>
            </a:xfrm>
          </p:grpSpPr>
          <p:sp>
            <p:nvSpPr>
              <p:cNvPr id="20" name="Footer Text"/>
              <p:cNvSpPr txBox="1"/>
              <p:nvPr/>
            </p:nvSpPr>
            <p:spPr>
              <a:xfrm>
                <a:off x="658049" y="2116521"/>
                <a:ext cx="2872031" cy="471399"/>
              </a:xfrm>
              <a:prstGeom prst="rect">
                <a:avLst/>
              </a:prstGeom>
              <a:noFill/>
            </p:spPr>
            <p:txBody>
              <a:bodyPr wrap="square" lIns="0" tIns="0" rIns="0" bIns="0" rtlCol="0">
                <a:spAutoFit/>
              </a:bodyPr>
              <a:lstStyle/>
              <a:p>
                <a:pPr algn="ctr" fontAlgn="base">
                  <a:spcBef>
                    <a:spcPct val="100000"/>
                  </a:spcBef>
                  <a:spcAft>
                    <a:spcPct val="0"/>
                  </a:spcAft>
                </a:pPr>
                <a:r>
                  <a:rPr lang="en-US" sz="1200" dirty="0">
                    <a:solidFill>
                      <a:srgbClr val="000000"/>
                    </a:solidFill>
                    <a:latin typeface="Arial" charset="0"/>
                    <a:cs typeface="Times New Roman" pitchFamily="18" charset="0"/>
                  </a:rPr>
                  <a:t>Analysis of video feeds inside store (using Neural Nets) can help KIND gauge the response to a campaign</a:t>
                </a:r>
              </a:p>
            </p:txBody>
          </p:sp>
          <p:sp>
            <p:nvSpPr>
              <p:cNvPr id="21" name="TextBox 20"/>
              <p:cNvSpPr txBox="1"/>
              <p:nvPr/>
            </p:nvSpPr>
            <p:spPr>
              <a:xfrm>
                <a:off x="852830" y="1924410"/>
                <a:ext cx="2380729" cy="183322"/>
              </a:xfrm>
              <a:prstGeom prst="rect">
                <a:avLst/>
              </a:prstGeom>
              <a:noFill/>
            </p:spPr>
            <p:txBody>
              <a:bodyPr wrap="none" lIns="0" tIns="0" rIns="0" bIns="0" rtlCol="0" anchor="ctr">
                <a:spAutoFit/>
              </a:bodyPr>
              <a:lstStyle/>
              <a:p>
                <a:pPr algn="ctr" eaLnBrk="0" fontAlgn="base" hangingPunct="0">
                  <a:spcBef>
                    <a:spcPct val="10000"/>
                  </a:spcBef>
                  <a:spcAft>
                    <a:spcPct val="0"/>
                  </a:spcAft>
                  <a:buClr>
                    <a:srgbClr val="0B1F65"/>
                  </a:buClr>
                </a:pPr>
                <a:r>
                  <a:rPr lang="en-US" sz="1400" b="1" dirty="0">
                    <a:solidFill>
                      <a:srgbClr val="0000FF"/>
                    </a:solidFill>
                    <a:latin typeface="Arial" charset="0"/>
                    <a:cs typeface="Times New Roman" pitchFamily="18" charset="0"/>
                  </a:rPr>
                  <a:t>Classification - Video Analytics</a:t>
                </a:r>
              </a:p>
            </p:txBody>
          </p:sp>
        </p:grpSp>
        <p:grpSp>
          <p:nvGrpSpPr>
            <p:cNvPr id="22" name="Group 59"/>
            <p:cNvGrpSpPr/>
            <p:nvPr/>
          </p:nvGrpSpPr>
          <p:grpSpPr>
            <a:xfrm>
              <a:off x="3910599" y="3287991"/>
              <a:ext cx="1265555" cy="1154917"/>
              <a:chOff x="4004877" y="2428485"/>
              <a:chExt cx="1139957" cy="982721"/>
            </a:xfrm>
          </p:grpSpPr>
          <p:sp>
            <p:nvSpPr>
              <p:cNvPr id="23" name="Hexagon 22"/>
              <p:cNvSpPr/>
              <p:nvPr/>
            </p:nvSpPr>
            <p:spPr bwMode="auto">
              <a:xfrm>
                <a:off x="4004877" y="2428485"/>
                <a:ext cx="1139957" cy="982721"/>
              </a:xfrm>
              <a:prstGeom prst="hexagon">
                <a:avLst/>
              </a:prstGeom>
              <a:solidFill>
                <a:schemeClr val="tx1">
                  <a:lumMod val="75000"/>
                  <a:lumOff val="25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eaLnBrk="0" fontAlgn="base" hangingPunct="0">
                  <a:spcBef>
                    <a:spcPct val="10000"/>
                  </a:spcBef>
                  <a:spcAft>
                    <a:spcPct val="0"/>
                  </a:spcAft>
                  <a:buClr>
                    <a:srgbClr val="0B1F65"/>
                  </a:buClr>
                </a:pPr>
                <a:endParaRPr lang="en-US" sz="1100">
                  <a:solidFill>
                    <a:srgbClr val="000000"/>
                  </a:solidFill>
                  <a:latin typeface="Arial" charset="0"/>
                  <a:cs typeface="Times New Roman" pitchFamily="18" charset="0"/>
                </a:endParaRPr>
              </a:p>
            </p:txBody>
          </p:sp>
          <p:sp>
            <p:nvSpPr>
              <p:cNvPr id="24" name="Freeform 152"/>
              <p:cNvSpPr>
                <a:spLocks noEditPoints="1"/>
              </p:cNvSpPr>
              <p:nvPr/>
            </p:nvSpPr>
            <p:spPr bwMode="auto">
              <a:xfrm>
                <a:off x="4385803" y="2746245"/>
                <a:ext cx="382124" cy="353134"/>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algn="ctr" eaLnBrk="0" fontAlgn="base" hangingPunct="0">
                  <a:spcBef>
                    <a:spcPct val="10000"/>
                  </a:spcBef>
                  <a:spcAft>
                    <a:spcPct val="0"/>
                  </a:spcAft>
                  <a:buClr>
                    <a:srgbClr val="0B1F65"/>
                  </a:buClr>
                </a:pPr>
                <a:endParaRPr lang="en-US" sz="1100" dirty="0">
                  <a:solidFill>
                    <a:srgbClr val="000000"/>
                  </a:solidFill>
                  <a:latin typeface="Arial" charset="0"/>
                  <a:cs typeface="Times New Roman" pitchFamily="18" charset="0"/>
                </a:endParaRPr>
              </a:p>
            </p:txBody>
          </p:sp>
        </p:grpSp>
        <p:grpSp>
          <p:nvGrpSpPr>
            <p:cNvPr id="25" name="Group 55"/>
            <p:cNvGrpSpPr/>
            <p:nvPr/>
          </p:nvGrpSpPr>
          <p:grpSpPr>
            <a:xfrm>
              <a:off x="4041548" y="2111304"/>
              <a:ext cx="1003656" cy="1124957"/>
              <a:chOff x="4122831" y="1427240"/>
              <a:chExt cx="904050" cy="957228"/>
            </a:xfrm>
          </p:grpSpPr>
          <p:sp>
            <p:nvSpPr>
              <p:cNvPr id="26" name="Down Arrow 25"/>
              <p:cNvSpPr/>
              <p:nvPr/>
            </p:nvSpPr>
            <p:spPr bwMode="auto">
              <a:xfrm rot="10800000">
                <a:off x="4122831" y="1427240"/>
                <a:ext cx="904050" cy="957228"/>
              </a:xfrm>
              <a:prstGeom prst="downArrow">
                <a:avLst>
                  <a:gd name="adj1" fmla="val 63516"/>
                  <a:gd name="adj2" fmla="val 50000"/>
                </a:avLst>
              </a:prstGeom>
              <a:solidFill>
                <a:schemeClr val="accent1"/>
              </a:solidFill>
              <a:ln w="9525">
                <a:noFill/>
                <a:round/>
                <a:headEnd/>
                <a:tailEnd/>
              </a:ln>
            </p:spPr>
            <p:txBody>
              <a:bodyPr vert="horz" wrap="square" lIns="91440" tIns="45720" rIns="91440" bIns="45720" numCol="1" rtlCol="0" anchor="t" anchorCtr="0" compatLnSpc="1">
                <a:prstTxWarp prst="textNoShape">
                  <a:avLst/>
                </a:prstTxWarp>
              </a:bodyPr>
              <a:lstStyle/>
              <a:p>
                <a:pPr algn="ctr" eaLnBrk="0" fontAlgn="base" hangingPunct="0">
                  <a:spcBef>
                    <a:spcPct val="10000"/>
                  </a:spcBef>
                  <a:spcAft>
                    <a:spcPct val="0"/>
                  </a:spcAft>
                  <a:buClr>
                    <a:srgbClr val="0B1F65"/>
                  </a:buClr>
                </a:pPr>
                <a:endParaRPr lang="en-US" sz="1100">
                  <a:solidFill>
                    <a:srgbClr val="000000"/>
                  </a:solidFill>
                  <a:latin typeface="Arial" charset="0"/>
                  <a:cs typeface="Times New Roman" pitchFamily="18" charset="0"/>
                </a:endParaRPr>
              </a:p>
            </p:txBody>
          </p:sp>
          <p:sp>
            <p:nvSpPr>
              <p:cNvPr id="27" name="Freeform 116"/>
              <p:cNvSpPr>
                <a:spLocks noEditPoints="1"/>
              </p:cNvSpPr>
              <p:nvPr/>
            </p:nvSpPr>
            <p:spPr bwMode="auto">
              <a:xfrm>
                <a:off x="4412510" y="1918836"/>
                <a:ext cx="324692" cy="261848"/>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algn="ctr" eaLnBrk="0" fontAlgn="base" hangingPunct="0">
                  <a:spcBef>
                    <a:spcPct val="10000"/>
                  </a:spcBef>
                  <a:spcAft>
                    <a:spcPct val="0"/>
                  </a:spcAft>
                  <a:buClr>
                    <a:srgbClr val="0B1F65"/>
                  </a:buClr>
                </a:pPr>
                <a:endParaRPr lang="en-US" sz="1100" dirty="0">
                  <a:solidFill>
                    <a:srgbClr val="000000"/>
                  </a:solidFill>
                  <a:latin typeface="Arial" charset="0"/>
                  <a:cs typeface="Times New Roman" pitchFamily="18" charset="0"/>
                </a:endParaRPr>
              </a:p>
            </p:txBody>
          </p:sp>
        </p:grpSp>
        <p:grpSp>
          <p:nvGrpSpPr>
            <p:cNvPr id="28" name="Group 56"/>
            <p:cNvGrpSpPr/>
            <p:nvPr/>
          </p:nvGrpSpPr>
          <p:grpSpPr>
            <a:xfrm>
              <a:off x="5030540" y="2786083"/>
              <a:ext cx="1062694" cy="1062461"/>
              <a:chOff x="5013671" y="2001411"/>
              <a:chExt cx="957229" cy="904050"/>
            </a:xfrm>
          </p:grpSpPr>
          <p:sp>
            <p:nvSpPr>
              <p:cNvPr id="29" name="Down Arrow 28"/>
              <p:cNvSpPr/>
              <p:nvPr/>
            </p:nvSpPr>
            <p:spPr bwMode="auto">
              <a:xfrm rot="14548862">
                <a:off x="5040261" y="1974821"/>
                <a:ext cx="904050" cy="957229"/>
              </a:xfrm>
              <a:prstGeom prst="downArrow">
                <a:avLst>
                  <a:gd name="adj1" fmla="val 63516"/>
                  <a:gd name="adj2" fmla="val 50000"/>
                </a:avLst>
              </a:prstGeom>
              <a:solidFill>
                <a:schemeClr val="accent2"/>
              </a:solidFill>
              <a:ln w="9525">
                <a:noFill/>
                <a:round/>
                <a:headEnd/>
                <a:tailEnd/>
              </a:ln>
            </p:spPr>
            <p:txBody>
              <a:bodyPr vert="horz" wrap="square" lIns="91440" tIns="45720" rIns="91440" bIns="45720" numCol="1" rtlCol="0" anchor="t" anchorCtr="0" compatLnSpc="1">
                <a:prstTxWarp prst="textNoShape">
                  <a:avLst/>
                </a:prstTxWarp>
              </a:bodyPr>
              <a:lstStyle/>
              <a:p>
                <a:pPr algn="ctr" eaLnBrk="0" fontAlgn="base" hangingPunct="0">
                  <a:spcBef>
                    <a:spcPct val="10000"/>
                  </a:spcBef>
                  <a:spcAft>
                    <a:spcPct val="0"/>
                  </a:spcAft>
                  <a:buClr>
                    <a:srgbClr val="0B1F65"/>
                  </a:buClr>
                </a:pPr>
                <a:endParaRPr lang="en-US" sz="1100">
                  <a:solidFill>
                    <a:srgbClr val="000000"/>
                  </a:solidFill>
                  <a:latin typeface="Arial" charset="0"/>
                  <a:cs typeface="Times New Roman" pitchFamily="18" charset="0"/>
                </a:endParaRPr>
              </a:p>
            </p:txBody>
          </p:sp>
          <p:sp>
            <p:nvSpPr>
              <p:cNvPr id="30" name="Freeform 105"/>
              <p:cNvSpPr>
                <a:spLocks noEditPoints="1"/>
              </p:cNvSpPr>
              <p:nvPr/>
            </p:nvSpPr>
            <p:spPr bwMode="auto">
              <a:xfrm rot="5400000">
                <a:off x="5163885" y="2366008"/>
                <a:ext cx="341566" cy="336617"/>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algn="ctr" eaLnBrk="0" fontAlgn="base" hangingPunct="0">
                  <a:spcBef>
                    <a:spcPct val="10000"/>
                  </a:spcBef>
                  <a:spcAft>
                    <a:spcPct val="0"/>
                  </a:spcAft>
                  <a:buClr>
                    <a:srgbClr val="0B1F65"/>
                  </a:buClr>
                </a:pPr>
                <a:endParaRPr lang="en-US" sz="1100" dirty="0">
                  <a:solidFill>
                    <a:srgbClr val="E2E1C0">
                      <a:lumMod val="50000"/>
                    </a:srgbClr>
                  </a:solidFill>
                  <a:latin typeface="Arial" charset="0"/>
                  <a:cs typeface="Times New Roman" pitchFamily="18" charset="0"/>
                </a:endParaRPr>
              </a:p>
            </p:txBody>
          </p:sp>
        </p:grpSp>
        <p:grpSp>
          <p:nvGrpSpPr>
            <p:cNvPr id="31" name="Group 57"/>
            <p:cNvGrpSpPr/>
            <p:nvPr/>
          </p:nvGrpSpPr>
          <p:grpSpPr>
            <a:xfrm>
              <a:off x="5007930" y="3937481"/>
              <a:ext cx="1062694" cy="1062461"/>
              <a:chOff x="4993305" y="2981138"/>
              <a:chExt cx="957229" cy="904050"/>
            </a:xfrm>
          </p:grpSpPr>
          <p:sp>
            <p:nvSpPr>
              <p:cNvPr id="32" name="Down Arrow 31"/>
              <p:cNvSpPr/>
              <p:nvPr/>
            </p:nvSpPr>
            <p:spPr bwMode="auto">
              <a:xfrm rot="7051138" flipV="1">
                <a:off x="5019895" y="2954548"/>
                <a:ext cx="904050" cy="957229"/>
              </a:xfrm>
              <a:prstGeom prst="downArrow">
                <a:avLst>
                  <a:gd name="adj1" fmla="val 63516"/>
                  <a:gd name="adj2" fmla="val 50000"/>
                </a:avLst>
              </a:prstGeom>
              <a:solidFill>
                <a:srgbClr val="002060"/>
              </a:solidFill>
              <a:ln w="9525">
                <a:noFill/>
                <a:round/>
                <a:headEnd/>
                <a:tailEnd/>
              </a:ln>
            </p:spPr>
            <p:txBody>
              <a:bodyPr vert="horz" wrap="square" lIns="91440" tIns="45720" rIns="91440" bIns="45720" numCol="1" rtlCol="0" anchor="t" anchorCtr="0" compatLnSpc="1">
                <a:prstTxWarp prst="textNoShape">
                  <a:avLst/>
                </a:prstTxWarp>
              </a:bodyPr>
              <a:lstStyle/>
              <a:p>
                <a:pPr algn="ctr" eaLnBrk="0" fontAlgn="base" hangingPunct="0">
                  <a:spcBef>
                    <a:spcPct val="10000"/>
                  </a:spcBef>
                  <a:spcAft>
                    <a:spcPct val="0"/>
                  </a:spcAft>
                  <a:buClr>
                    <a:srgbClr val="0B1F65"/>
                  </a:buClr>
                </a:pPr>
                <a:endParaRPr lang="en-US" sz="1100">
                  <a:solidFill>
                    <a:srgbClr val="000000"/>
                  </a:solidFill>
                  <a:latin typeface="Arial" charset="0"/>
                  <a:cs typeface="Times New Roman" pitchFamily="18" charset="0"/>
                </a:endParaRPr>
              </a:p>
            </p:txBody>
          </p:sp>
          <p:sp>
            <p:nvSpPr>
              <p:cNvPr id="33" name="Freeform 15"/>
              <p:cNvSpPr>
                <a:spLocks noEditPoints="1"/>
              </p:cNvSpPr>
              <p:nvPr/>
            </p:nvSpPr>
            <p:spPr bwMode="auto">
              <a:xfrm rot="7200000">
                <a:off x="5141818" y="3208663"/>
                <a:ext cx="268382" cy="201287"/>
              </a:xfrm>
              <a:custGeom>
                <a:avLst/>
                <a:gdLst/>
                <a:ahLst/>
                <a:cxnLst>
                  <a:cxn ang="0">
                    <a:pos x="168" y="126"/>
                  </a:cxn>
                  <a:cxn ang="0">
                    <a:pos x="0" y="126"/>
                  </a:cxn>
                  <a:cxn ang="0">
                    <a:pos x="0" y="0"/>
                  </a:cxn>
                  <a:cxn ang="0">
                    <a:pos x="10" y="0"/>
                  </a:cxn>
                  <a:cxn ang="0">
                    <a:pos x="10" y="115"/>
                  </a:cxn>
                  <a:cxn ang="0">
                    <a:pos x="168" y="115"/>
                  </a:cxn>
                  <a:cxn ang="0">
                    <a:pos x="168" y="126"/>
                  </a:cxn>
                  <a:cxn ang="0">
                    <a:pos x="54" y="104"/>
                  </a:cxn>
                  <a:cxn ang="0">
                    <a:pos x="32" y="104"/>
                  </a:cxn>
                  <a:cxn ang="0">
                    <a:pos x="32" y="63"/>
                  </a:cxn>
                  <a:cxn ang="0">
                    <a:pos x="54" y="63"/>
                  </a:cxn>
                  <a:cxn ang="0">
                    <a:pos x="54" y="104"/>
                  </a:cxn>
                  <a:cxn ang="0">
                    <a:pos x="84" y="104"/>
                  </a:cxn>
                  <a:cxn ang="0">
                    <a:pos x="64" y="104"/>
                  </a:cxn>
                  <a:cxn ang="0">
                    <a:pos x="64" y="19"/>
                  </a:cxn>
                  <a:cxn ang="0">
                    <a:pos x="84" y="19"/>
                  </a:cxn>
                  <a:cxn ang="0">
                    <a:pos x="84" y="104"/>
                  </a:cxn>
                  <a:cxn ang="0">
                    <a:pos x="116" y="104"/>
                  </a:cxn>
                  <a:cxn ang="0">
                    <a:pos x="95" y="104"/>
                  </a:cxn>
                  <a:cxn ang="0">
                    <a:pos x="95" y="41"/>
                  </a:cxn>
                  <a:cxn ang="0">
                    <a:pos x="116" y="41"/>
                  </a:cxn>
                  <a:cxn ang="0">
                    <a:pos x="116" y="104"/>
                  </a:cxn>
                  <a:cxn ang="0">
                    <a:pos x="147" y="104"/>
                  </a:cxn>
                  <a:cxn ang="0">
                    <a:pos x="127" y="104"/>
                  </a:cxn>
                  <a:cxn ang="0">
                    <a:pos x="127" y="9"/>
                  </a:cxn>
                  <a:cxn ang="0">
                    <a:pos x="147" y="9"/>
                  </a:cxn>
                  <a:cxn ang="0">
                    <a:pos x="147" y="104"/>
                  </a:cxn>
                </a:cxnLst>
                <a:rect l="0" t="0" r="r" b="b"/>
                <a:pathLst>
                  <a:path w="168" h="126">
                    <a:moveTo>
                      <a:pt x="168" y="126"/>
                    </a:moveTo>
                    <a:lnTo>
                      <a:pt x="0" y="126"/>
                    </a:lnTo>
                    <a:lnTo>
                      <a:pt x="0" y="0"/>
                    </a:lnTo>
                    <a:lnTo>
                      <a:pt x="10" y="0"/>
                    </a:lnTo>
                    <a:lnTo>
                      <a:pt x="10" y="115"/>
                    </a:lnTo>
                    <a:lnTo>
                      <a:pt x="168" y="115"/>
                    </a:lnTo>
                    <a:lnTo>
                      <a:pt x="168" y="126"/>
                    </a:lnTo>
                    <a:close/>
                    <a:moveTo>
                      <a:pt x="54" y="104"/>
                    </a:moveTo>
                    <a:lnTo>
                      <a:pt x="32" y="104"/>
                    </a:lnTo>
                    <a:lnTo>
                      <a:pt x="32" y="63"/>
                    </a:lnTo>
                    <a:lnTo>
                      <a:pt x="54" y="63"/>
                    </a:lnTo>
                    <a:lnTo>
                      <a:pt x="54" y="104"/>
                    </a:lnTo>
                    <a:close/>
                    <a:moveTo>
                      <a:pt x="84" y="104"/>
                    </a:moveTo>
                    <a:lnTo>
                      <a:pt x="64" y="104"/>
                    </a:lnTo>
                    <a:lnTo>
                      <a:pt x="64" y="19"/>
                    </a:lnTo>
                    <a:lnTo>
                      <a:pt x="84" y="19"/>
                    </a:lnTo>
                    <a:lnTo>
                      <a:pt x="84" y="104"/>
                    </a:lnTo>
                    <a:close/>
                    <a:moveTo>
                      <a:pt x="116" y="104"/>
                    </a:moveTo>
                    <a:lnTo>
                      <a:pt x="95" y="104"/>
                    </a:lnTo>
                    <a:lnTo>
                      <a:pt x="95" y="41"/>
                    </a:lnTo>
                    <a:lnTo>
                      <a:pt x="116" y="41"/>
                    </a:lnTo>
                    <a:lnTo>
                      <a:pt x="116" y="104"/>
                    </a:lnTo>
                    <a:close/>
                    <a:moveTo>
                      <a:pt x="147" y="104"/>
                    </a:moveTo>
                    <a:lnTo>
                      <a:pt x="127" y="104"/>
                    </a:lnTo>
                    <a:lnTo>
                      <a:pt x="127" y="9"/>
                    </a:lnTo>
                    <a:lnTo>
                      <a:pt x="147" y="9"/>
                    </a:lnTo>
                    <a:lnTo>
                      <a:pt x="147" y="104"/>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algn="ctr" eaLnBrk="0" fontAlgn="base" hangingPunct="0">
                  <a:spcBef>
                    <a:spcPct val="10000"/>
                  </a:spcBef>
                  <a:spcAft>
                    <a:spcPct val="0"/>
                  </a:spcAft>
                  <a:buClr>
                    <a:srgbClr val="0B1F65"/>
                  </a:buClr>
                </a:pPr>
                <a:endParaRPr lang="en-US" sz="1100" dirty="0">
                  <a:solidFill>
                    <a:srgbClr val="000000"/>
                  </a:solidFill>
                  <a:latin typeface="Arial" charset="0"/>
                  <a:cs typeface="Times New Roman" pitchFamily="18" charset="0"/>
                </a:endParaRPr>
              </a:p>
            </p:txBody>
          </p:sp>
        </p:grpSp>
        <p:grpSp>
          <p:nvGrpSpPr>
            <p:cNvPr id="34" name="Group 61"/>
            <p:cNvGrpSpPr/>
            <p:nvPr/>
          </p:nvGrpSpPr>
          <p:grpSpPr>
            <a:xfrm>
              <a:off x="4034011" y="4501609"/>
              <a:ext cx="1003656" cy="1124957"/>
              <a:chOff x="4116042" y="3461156"/>
              <a:chExt cx="904050" cy="957228"/>
            </a:xfrm>
          </p:grpSpPr>
          <p:sp>
            <p:nvSpPr>
              <p:cNvPr id="35" name="Down Arrow 34"/>
              <p:cNvSpPr/>
              <p:nvPr/>
            </p:nvSpPr>
            <p:spPr bwMode="auto">
              <a:xfrm>
                <a:off x="4116042" y="3461156"/>
                <a:ext cx="904050" cy="957228"/>
              </a:xfrm>
              <a:prstGeom prst="downArrow">
                <a:avLst>
                  <a:gd name="adj1" fmla="val 63516"/>
                  <a:gd name="adj2" fmla="val 50000"/>
                </a:avLst>
              </a:prstGeom>
              <a:solidFill>
                <a:schemeClr val="accent4"/>
              </a:solidFill>
              <a:ln w="9525">
                <a:noFill/>
                <a:round/>
                <a:headEnd/>
                <a:tailEnd/>
              </a:ln>
            </p:spPr>
            <p:txBody>
              <a:bodyPr vert="horz" wrap="square" lIns="91440" tIns="45720" rIns="91440" bIns="45720" numCol="1" rtlCol="0" anchor="t" anchorCtr="0" compatLnSpc="1">
                <a:prstTxWarp prst="textNoShape">
                  <a:avLst/>
                </a:prstTxWarp>
              </a:bodyPr>
              <a:lstStyle/>
              <a:p>
                <a:pPr algn="ctr" eaLnBrk="0" fontAlgn="base" hangingPunct="0">
                  <a:spcBef>
                    <a:spcPct val="10000"/>
                  </a:spcBef>
                  <a:spcAft>
                    <a:spcPct val="0"/>
                  </a:spcAft>
                  <a:buClr>
                    <a:srgbClr val="0B1F65"/>
                  </a:buClr>
                </a:pPr>
                <a:endParaRPr lang="en-US" sz="1100">
                  <a:solidFill>
                    <a:srgbClr val="000000"/>
                  </a:solidFill>
                  <a:latin typeface="Arial" charset="0"/>
                  <a:cs typeface="Times New Roman" pitchFamily="18" charset="0"/>
                </a:endParaRPr>
              </a:p>
            </p:txBody>
          </p:sp>
          <p:sp>
            <p:nvSpPr>
              <p:cNvPr id="36" name="Freeform 57"/>
              <p:cNvSpPr>
                <a:spLocks noEditPoints="1"/>
              </p:cNvSpPr>
              <p:nvPr/>
            </p:nvSpPr>
            <p:spPr bwMode="auto">
              <a:xfrm>
                <a:off x="4412651" y="3572654"/>
                <a:ext cx="311750" cy="311750"/>
              </a:xfrm>
              <a:custGeom>
                <a:avLst/>
                <a:gdLst/>
                <a:ahLst/>
                <a:cxnLst>
                  <a:cxn ang="0">
                    <a:pos x="55" y="31"/>
                  </a:cxn>
                  <a:cxn ang="0">
                    <a:pos x="54" y="33"/>
                  </a:cxn>
                  <a:cxn ang="0">
                    <a:pos x="47" y="34"/>
                  </a:cxn>
                  <a:cxn ang="0">
                    <a:pos x="46" y="37"/>
                  </a:cxn>
                  <a:cxn ang="0">
                    <a:pos x="49" y="42"/>
                  </a:cxn>
                  <a:cxn ang="0">
                    <a:pos x="50" y="43"/>
                  </a:cxn>
                  <a:cxn ang="0">
                    <a:pos x="49" y="44"/>
                  </a:cxn>
                  <a:cxn ang="0">
                    <a:pos x="43" y="50"/>
                  </a:cxn>
                  <a:cxn ang="0">
                    <a:pos x="42" y="50"/>
                  </a:cxn>
                  <a:cxn ang="0">
                    <a:pos x="37" y="46"/>
                  </a:cxn>
                  <a:cxn ang="0">
                    <a:pos x="33" y="47"/>
                  </a:cxn>
                  <a:cxn ang="0">
                    <a:pos x="32" y="54"/>
                  </a:cxn>
                  <a:cxn ang="0">
                    <a:pos x="31" y="55"/>
                  </a:cxn>
                  <a:cxn ang="0">
                    <a:pos x="23" y="55"/>
                  </a:cxn>
                  <a:cxn ang="0">
                    <a:pos x="22" y="54"/>
                  </a:cxn>
                  <a:cxn ang="0">
                    <a:pos x="21" y="47"/>
                  </a:cxn>
                  <a:cxn ang="0">
                    <a:pos x="18" y="46"/>
                  </a:cxn>
                  <a:cxn ang="0">
                    <a:pos x="13" y="50"/>
                  </a:cxn>
                  <a:cxn ang="0">
                    <a:pos x="12" y="50"/>
                  </a:cxn>
                  <a:cxn ang="0">
                    <a:pos x="11" y="50"/>
                  </a:cxn>
                  <a:cxn ang="0">
                    <a:pos x="5" y="44"/>
                  </a:cxn>
                  <a:cxn ang="0">
                    <a:pos x="5" y="43"/>
                  </a:cxn>
                  <a:cxn ang="0">
                    <a:pos x="5" y="42"/>
                  </a:cxn>
                  <a:cxn ang="0">
                    <a:pos x="9" y="37"/>
                  </a:cxn>
                  <a:cxn ang="0">
                    <a:pos x="7" y="33"/>
                  </a:cxn>
                  <a:cxn ang="0">
                    <a:pos x="1" y="33"/>
                  </a:cxn>
                  <a:cxn ang="0">
                    <a:pos x="0" y="31"/>
                  </a:cxn>
                  <a:cxn ang="0">
                    <a:pos x="0" y="23"/>
                  </a:cxn>
                  <a:cxn ang="0">
                    <a:pos x="1" y="22"/>
                  </a:cxn>
                  <a:cxn ang="0">
                    <a:pos x="7" y="21"/>
                  </a:cxn>
                  <a:cxn ang="0">
                    <a:pos x="9" y="18"/>
                  </a:cxn>
                  <a:cxn ang="0">
                    <a:pos x="5" y="13"/>
                  </a:cxn>
                  <a:cxn ang="0">
                    <a:pos x="5" y="12"/>
                  </a:cxn>
                  <a:cxn ang="0">
                    <a:pos x="5" y="11"/>
                  </a:cxn>
                  <a:cxn ang="0">
                    <a:pos x="12" y="5"/>
                  </a:cxn>
                  <a:cxn ang="0">
                    <a:pos x="13" y="5"/>
                  </a:cxn>
                  <a:cxn ang="0">
                    <a:pos x="18" y="9"/>
                  </a:cxn>
                  <a:cxn ang="0">
                    <a:pos x="21" y="8"/>
                  </a:cxn>
                  <a:cxn ang="0">
                    <a:pos x="22" y="1"/>
                  </a:cxn>
                  <a:cxn ang="0">
                    <a:pos x="23" y="0"/>
                  </a:cxn>
                  <a:cxn ang="0">
                    <a:pos x="31" y="0"/>
                  </a:cxn>
                  <a:cxn ang="0">
                    <a:pos x="32" y="1"/>
                  </a:cxn>
                  <a:cxn ang="0">
                    <a:pos x="33" y="8"/>
                  </a:cxn>
                  <a:cxn ang="0">
                    <a:pos x="37" y="9"/>
                  </a:cxn>
                  <a:cxn ang="0">
                    <a:pos x="42" y="5"/>
                  </a:cxn>
                  <a:cxn ang="0">
                    <a:pos x="43" y="5"/>
                  </a:cxn>
                  <a:cxn ang="0">
                    <a:pos x="43" y="5"/>
                  </a:cxn>
                  <a:cxn ang="0">
                    <a:pos x="49" y="11"/>
                  </a:cxn>
                  <a:cxn ang="0">
                    <a:pos x="50" y="12"/>
                  </a:cxn>
                  <a:cxn ang="0">
                    <a:pos x="49" y="13"/>
                  </a:cxn>
                  <a:cxn ang="0">
                    <a:pos x="46" y="18"/>
                  </a:cxn>
                  <a:cxn ang="0">
                    <a:pos x="47" y="21"/>
                  </a:cxn>
                  <a:cxn ang="0">
                    <a:pos x="54" y="22"/>
                  </a:cxn>
                  <a:cxn ang="0">
                    <a:pos x="55" y="23"/>
                  </a:cxn>
                  <a:cxn ang="0">
                    <a:pos x="55" y="31"/>
                  </a:cxn>
                  <a:cxn ang="0">
                    <a:pos x="27" y="18"/>
                  </a:cxn>
                  <a:cxn ang="0">
                    <a:pos x="18" y="27"/>
                  </a:cxn>
                  <a:cxn ang="0">
                    <a:pos x="27" y="36"/>
                  </a:cxn>
                  <a:cxn ang="0">
                    <a:pos x="36" y="27"/>
                  </a:cxn>
                  <a:cxn ang="0">
                    <a:pos x="27" y="18"/>
                  </a:cxn>
                </a:cxnLst>
                <a:rect l="0" t="0" r="r" b="b"/>
                <a:pathLst>
                  <a:path w="55" h="55">
                    <a:moveTo>
                      <a:pt x="55" y="31"/>
                    </a:moveTo>
                    <a:cubicBezTo>
                      <a:pt x="55" y="32"/>
                      <a:pt x="54" y="33"/>
                      <a:pt x="54" y="33"/>
                    </a:cubicBezTo>
                    <a:cubicBezTo>
                      <a:pt x="47" y="34"/>
                      <a:pt x="47" y="34"/>
                      <a:pt x="47" y="34"/>
                    </a:cubicBezTo>
                    <a:cubicBezTo>
                      <a:pt x="47" y="35"/>
                      <a:pt x="46" y="36"/>
                      <a:pt x="46" y="37"/>
                    </a:cubicBezTo>
                    <a:cubicBezTo>
                      <a:pt x="47" y="39"/>
                      <a:pt x="48" y="40"/>
                      <a:pt x="49" y="42"/>
                    </a:cubicBezTo>
                    <a:cubicBezTo>
                      <a:pt x="50" y="42"/>
                      <a:pt x="50" y="42"/>
                      <a:pt x="50" y="43"/>
                    </a:cubicBezTo>
                    <a:cubicBezTo>
                      <a:pt x="50" y="43"/>
                      <a:pt x="50" y="43"/>
                      <a:pt x="49" y="44"/>
                    </a:cubicBezTo>
                    <a:cubicBezTo>
                      <a:pt x="49" y="45"/>
                      <a:pt x="44" y="50"/>
                      <a:pt x="43" y="50"/>
                    </a:cubicBezTo>
                    <a:cubicBezTo>
                      <a:pt x="42" y="50"/>
                      <a:pt x="42" y="50"/>
                      <a:pt x="42" y="50"/>
                    </a:cubicBezTo>
                    <a:cubicBezTo>
                      <a:pt x="37" y="46"/>
                      <a:pt x="37" y="46"/>
                      <a:pt x="37" y="46"/>
                    </a:cubicBezTo>
                    <a:cubicBezTo>
                      <a:pt x="36" y="46"/>
                      <a:pt x="35" y="47"/>
                      <a:pt x="33" y="47"/>
                    </a:cubicBezTo>
                    <a:cubicBezTo>
                      <a:pt x="33" y="49"/>
                      <a:pt x="33" y="52"/>
                      <a:pt x="32" y="54"/>
                    </a:cubicBezTo>
                    <a:cubicBezTo>
                      <a:pt x="32" y="54"/>
                      <a:pt x="32" y="55"/>
                      <a:pt x="31" y="55"/>
                    </a:cubicBezTo>
                    <a:cubicBezTo>
                      <a:pt x="23" y="55"/>
                      <a:pt x="23" y="55"/>
                      <a:pt x="23" y="55"/>
                    </a:cubicBezTo>
                    <a:cubicBezTo>
                      <a:pt x="23" y="55"/>
                      <a:pt x="22" y="54"/>
                      <a:pt x="22" y="54"/>
                    </a:cubicBezTo>
                    <a:cubicBezTo>
                      <a:pt x="21" y="47"/>
                      <a:pt x="21" y="47"/>
                      <a:pt x="21" y="47"/>
                    </a:cubicBezTo>
                    <a:cubicBezTo>
                      <a:pt x="20" y="47"/>
                      <a:pt x="19" y="46"/>
                      <a:pt x="18" y="46"/>
                    </a:cubicBezTo>
                    <a:cubicBezTo>
                      <a:pt x="13" y="50"/>
                      <a:pt x="13" y="50"/>
                      <a:pt x="13" y="50"/>
                    </a:cubicBezTo>
                    <a:cubicBezTo>
                      <a:pt x="12" y="50"/>
                      <a:pt x="12" y="50"/>
                      <a:pt x="12" y="50"/>
                    </a:cubicBezTo>
                    <a:cubicBezTo>
                      <a:pt x="11" y="50"/>
                      <a:pt x="11" y="50"/>
                      <a:pt x="11" y="50"/>
                    </a:cubicBezTo>
                    <a:cubicBezTo>
                      <a:pt x="9" y="48"/>
                      <a:pt x="7" y="46"/>
                      <a:pt x="5" y="44"/>
                    </a:cubicBezTo>
                    <a:cubicBezTo>
                      <a:pt x="5" y="43"/>
                      <a:pt x="5" y="43"/>
                      <a:pt x="5" y="43"/>
                    </a:cubicBezTo>
                    <a:cubicBezTo>
                      <a:pt x="5" y="42"/>
                      <a:pt x="5" y="42"/>
                      <a:pt x="5" y="42"/>
                    </a:cubicBezTo>
                    <a:cubicBezTo>
                      <a:pt x="6" y="40"/>
                      <a:pt x="8" y="39"/>
                      <a:pt x="9" y="37"/>
                    </a:cubicBezTo>
                    <a:cubicBezTo>
                      <a:pt x="8" y="36"/>
                      <a:pt x="8" y="35"/>
                      <a:pt x="7" y="33"/>
                    </a:cubicBezTo>
                    <a:cubicBezTo>
                      <a:pt x="1" y="33"/>
                      <a:pt x="1" y="33"/>
                      <a:pt x="1" y="33"/>
                    </a:cubicBezTo>
                    <a:cubicBezTo>
                      <a:pt x="0" y="32"/>
                      <a:pt x="0" y="32"/>
                      <a:pt x="0" y="31"/>
                    </a:cubicBezTo>
                    <a:cubicBezTo>
                      <a:pt x="0" y="23"/>
                      <a:pt x="0" y="23"/>
                      <a:pt x="0" y="23"/>
                    </a:cubicBezTo>
                    <a:cubicBezTo>
                      <a:pt x="0" y="23"/>
                      <a:pt x="0" y="22"/>
                      <a:pt x="1" y="22"/>
                    </a:cubicBezTo>
                    <a:cubicBezTo>
                      <a:pt x="7" y="21"/>
                      <a:pt x="7" y="21"/>
                      <a:pt x="7" y="21"/>
                    </a:cubicBezTo>
                    <a:cubicBezTo>
                      <a:pt x="8" y="20"/>
                      <a:pt x="8" y="19"/>
                      <a:pt x="9" y="18"/>
                    </a:cubicBezTo>
                    <a:cubicBezTo>
                      <a:pt x="8" y="16"/>
                      <a:pt x="6" y="14"/>
                      <a:pt x="5" y="13"/>
                    </a:cubicBezTo>
                    <a:cubicBezTo>
                      <a:pt x="5" y="13"/>
                      <a:pt x="5" y="12"/>
                      <a:pt x="5" y="12"/>
                    </a:cubicBezTo>
                    <a:cubicBezTo>
                      <a:pt x="5" y="12"/>
                      <a:pt x="5" y="11"/>
                      <a:pt x="5" y="11"/>
                    </a:cubicBezTo>
                    <a:cubicBezTo>
                      <a:pt x="6" y="10"/>
                      <a:pt x="11" y="5"/>
                      <a:pt x="12" y="5"/>
                    </a:cubicBezTo>
                    <a:cubicBezTo>
                      <a:pt x="12" y="5"/>
                      <a:pt x="12" y="5"/>
                      <a:pt x="13" y="5"/>
                    </a:cubicBezTo>
                    <a:cubicBezTo>
                      <a:pt x="18" y="9"/>
                      <a:pt x="18" y="9"/>
                      <a:pt x="18" y="9"/>
                    </a:cubicBezTo>
                    <a:cubicBezTo>
                      <a:pt x="19" y="8"/>
                      <a:pt x="20" y="8"/>
                      <a:pt x="21" y="8"/>
                    </a:cubicBezTo>
                    <a:cubicBezTo>
                      <a:pt x="21" y="5"/>
                      <a:pt x="21" y="3"/>
                      <a:pt x="22" y="1"/>
                    </a:cubicBezTo>
                    <a:cubicBezTo>
                      <a:pt x="22" y="0"/>
                      <a:pt x="23" y="0"/>
                      <a:pt x="23" y="0"/>
                    </a:cubicBezTo>
                    <a:cubicBezTo>
                      <a:pt x="31" y="0"/>
                      <a:pt x="31" y="0"/>
                      <a:pt x="31" y="0"/>
                    </a:cubicBezTo>
                    <a:cubicBezTo>
                      <a:pt x="32" y="0"/>
                      <a:pt x="32" y="0"/>
                      <a:pt x="32" y="1"/>
                    </a:cubicBezTo>
                    <a:cubicBezTo>
                      <a:pt x="33" y="8"/>
                      <a:pt x="33" y="8"/>
                      <a:pt x="33" y="8"/>
                    </a:cubicBezTo>
                    <a:cubicBezTo>
                      <a:pt x="35" y="8"/>
                      <a:pt x="36" y="8"/>
                      <a:pt x="37" y="9"/>
                    </a:cubicBezTo>
                    <a:cubicBezTo>
                      <a:pt x="42" y="5"/>
                      <a:pt x="42" y="5"/>
                      <a:pt x="42" y="5"/>
                    </a:cubicBezTo>
                    <a:cubicBezTo>
                      <a:pt x="42" y="5"/>
                      <a:pt x="42" y="5"/>
                      <a:pt x="43" y="5"/>
                    </a:cubicBezTo>
                    <a:cubicBezTo>
                      <a:pt x="43" y="5"/>
                      <a:pt x="43" y="5"/>
                      <a:pt x="43" y="5"/>
                    </a:cubicBezTo>
                    <a:cubicBezTo>
                      <a:pt x="45" y="7"/>
                      <a:pt x="48" y="9"/>
                      <a:pt x="49" y="11"/>
                    </a:cubicBezTo>
                    <a:cubicBezTo>
                      <a:pt x="50" y="11"/>
                      <a:pt x="50" y="12"/>
                      <a:pt x="50" y="12"/>
                    </a:cubicBezTo>
                    <a:cubicBezTo>
                      <a:pt x="50" y="12"/>
                      <a:pt x="49" y="13"/>
                      <a:pt x="49" y="13"/>
                    </a:cubicBezTo>
                    <a:cubicBezTo>
                      <a:pt x="48" y="14"/>
                      <a:pt x="47" y="16"/>
                      <a:pt x="46" y="18"/>
                    </a:cubicBezTo>
                    <a:cubicBezTo>
                      <a:pt x="46" y="19"/>
                      <a:pt x="47" y="20"/>
                      <a:pt x="47" y="21"/>
                    </a:cubicBezTo>
                    <a:cubicBezTo>
                      <a:pt x="54" y="22"/>
                      <a:pt x="54" y="22"/>
                      <a:pt x="54" y="22"/>
                    </a:cubicBezTo>
                    <a:cubicBezTo>
                      <a:pt x="54" y="22"/>
                      <a:pt x="55" y="23"/>
                      <a:pt x="55" y="23"/>
                    </a:cubicBezTo>
                    <a:lnTo>
                      <a:pt x="55" y="31"/>
                    </a:lnTo>
                    <a:close/>
                    <a:moveTo>
                      <a:pt x="27" y="18"/>
                    </a:moveTo>
                    <a:cubicBezTo>
                      <a:pt x="22" y="18"/>
                      <a:pt x="18" y="22"/>
                      <a:pt x="18" y="27"/>
                    </a:cubicBezTo>
                    <a:cubicBezTo>
                      <a:pt x="18" y="32"/>
                      <a:pt x="22" y="36"/>
                      <a:pt x="27" y="36"/>
                    </a:cubicBezTo>
                    <a:cubicBezTo>
                      <a:pt x="32" y="36"/>
                      <a:pt x="36" y="32"/>
                      <a:pt x="36" y="27"/>
                    </a:cubicBezTo>
                    <a:cubicBezTo>
                      <a:pt x="36" y="22"/>
                      <a:pt x="32" y="18"/>
                      <a:pt x="27" y="18"/>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algn="ctr" eaLnBrk="0" fontAlgn="base" hangingPunct="0">
                  <a:spcBef>
                    <a:spcPct val="10000"/>
                  </a:spcBef>
                  <a:spcAft>
                    <a:spcPct val="0"/>
                  </a:spcAft>
                  <a:buClr>
                    <a:srgbClr val="0B1F65"/>
                  </a:buClr>
                </a:pPr>
                <a:endParaRPr lang="en-US" sz="1100" dirty="0">
                  <a:solidFill>
                    <a:srgbClr val="000000"/>
                  </a:solidFill>
                  <a:latin typeface="Arial" charset="0"/>
                  <a:cs typeface="Times New Roman" pitchFamily="18" charset="0"/>
                </a:endParaRPr>
              </a:p>
            </p:txBody>
          </p:sp>
        </p:grpSp>
        <p:grpSp>
          <p:nvGrpSpPr>
            <p:cNvPr id="37" name="Group 60"/>
            <p:cNvGrpSpPr/>
            <p:nvPr/>
          </p:nvGrpSpPr>
          <p:grpSpPr>
            <a:xfrm>
              <a:off x="3007077" y="3937481"/>
              <a:ext cx="1062694" cy="1062461"/>
              <a:chOff x="3191023" y="2981138"/>
              <a:chExt cx="957229" cy="904050"/>
            </a:xfrm>
          </p:grpSpPr>
          <p:sp>
            <p:nvSpPr>
              <p:cNvPr id="38" name="Down Arrow 37"/>
              <p:cNvSpPr/>
              <p:nvPr/>
            </p:nvSpPr>
            <p:spPr bwMode="auto">
              <a:xfrm rot="14548862" flipH="1" flipV="1">
                <a:off x="3217613" y="2954548"/>
                <a:ext cx="904050" cy="957229"/>
              </a:xfrm>
              <a:prstGeom prst="downArrow">
                <a:avLst>
                  <a:gd name="adj1" fmla="val 63516"/>
                  <a:gd name="adj2" fmla="val 50000"/>
                </a:avLst>
              </a:prstGeom>
              <a:solidFill>
                <a:schemeClr val="accent5"/>
              </a:solidFill>
              <a:ln w="9525">
                <a:noFill/>
                <a:round/>
                <a:headEnd/>
                <a:tailEnd/>
              </a:ln>
            </p:spPr>
            <p:txBody>
              <a:bodyPr vert="horz" wrap="square" lIns="91440" tIns="45720" rIns="91440" bIns="45720" numCol="1" rtlCol="0" anchor="t" anchorCtr="0" compatLnSpc="1">
                <a:prstTxWarp prst="textNoShape">
                  <a:avLst/>
                </a:prstTxWarp>
              </a:bodyPr>
              <a:lstStyle/>
              <a:p>
                <a:pPr algn="ctr" eaLnBrk="0" fontAlgn="base" hangingPunct="0">
                  <a:spcBef>
                    <a:spcPct val="10000"/>
                  </a:spcBef>
                  <a:spcAft>
                    <a:spcPct val="0"/>
                  </a:spcAft>
                  <a:buClr>
                    <a:srgbClr val="0B1F65"/>
                  </a:buClr>
                </a:pPr>
                <a:endParaRPr lang="en-US" sz="1100">
                  <a:solidFill>
                    <a:srgbClr val="000000"/>
                  </a:solidFill>
                  <a:latin typeface="Arial" charset="0"/>
                  <a:cs typeface="Times New Roman" pitchFamily="18" charset="0"/>
                </a:endParaRPr>
              </a:p>
            </p:txBody>
          </p:sp>
          <p:sp>
            <p:nvSpPr>
              <p:cNvPr id="39" name="Freeform 122"/>
              <p:cNvSpPr>
                <a:spLocks noEditPoints="1"/>
              </p:cNvSpPr>
              <p:nvPr/>
            </p:nvSpPr>
            <p:spPr bwMode="auto">
              <a:xfrm>
                <a:off x="3658983" y="3275475"/>
                <a:ext cx="303418" cy="238126"/>
              </a:xfrm>
              <a:custGeom>
                <a:avLst/>
                <a:gdLst/>
                <a:ahLst/>
                <a:cxnLst>
                  <a:cxn ang="0">
                    <a:pos x="57" y="37"/>
                  </a:cxn>
                  <a:cxn ang="0">
                    <a:pos x="38" y="56"/>
                  </a:cxn>
                  <a:cxn ang="0">
                    <a:pos x="34" y="57"/>
                  </a:cxn>
                  <a:cxn ang="0">
                    <a:pos x="31" y="56"/>
                  </a:cxn>
                  <a:cxn ang="0">
                    <a:pos x="4" y="28"/>
                  </a:cxn>
                  <a:cxn ang="0">
                    <a:pos x="0" y="20"/>
                  </a:cxn>
                  <a:cxn ang="0">
                    <a:pos x="0" y="4"/>
                  </a:cxn>
                  <a:cxn ang="0">
                    <a:pos x="5" y="0"/>
                  </a:cxn>
                  <a:cxn ang="0">
                    <a:pos x="21" y="0"/>
                  </a:cxn>
                  <a:cxn ang="0">
                    <a:pos x="29" y="3"/>
                  </a:cxn>
                  <a:cxn ang="0">
                    <a:pos x="57" y="30"/>
                  </a:cxn>
                  <a:cxn ang="0">
                    <a:pos x="58" y="34"/>
                  </a:cxn>
                  <a:cxn ang="0">
                    <a:pos x="57" y="37"/>
                  </a:cxn>
                  <a:cxn ang="0">
                    <a:pos x="13" y="7"/>
                  </a:cxn>
                  <a:cxn ang="0">
                    <a:pos x="8" y="12"/>
                  </a:cxn>
                  <a:cxn ang="0">
                    <a:pos x="13" y="17"/>
                  </a:cxn>
                  <a:cxn ang="0">
                    <a:pos x="17" y="12"/>
                  </a:cxn>
                  <a:cxn ang="0">
                    <a:pos x="13" y="7"/>
                  </a:cxn>
                  <a:cxn ang="0">
                    <a:pos x="71" y="37"/>
                  </a:cxn>
                  <a:cxn ang="0">
                    <a:pos x="52" y="56"/>
                  </a:cxn>
                  <a:cxn ang="0">
                    <a:pos x="49" y="57"/>
                  </a:cxn>
                  <a:cxn ang="0">
                    <a:pos x="45" y="55"/>
                  </a:cxn>
                  <a:cxn ang="0">
                    <a:pos x="63" y="37"/>
                  </a:cxn>
                  <a:cxn ang="0">
                    <a:pos x="64" y="34"/>
                  </a:cxn>
                  <a:cxn ang="0">
                    <a:pos x="63" y="30"/>
                  </a:cxn>
                  <a:cxn ang="0">
                    <a:pos x="35" y="3"/>
                  </a:cxn>
                  <a:cxn ang="0">
                    <a:pos x="27" y="0"/>
                  </a:cxn>
                  <a:cxn ang="0">
                    <a:pos x="36" y="0"/>
                  </a:cxn>
                  <a:cxn ang="0">
                    <a:pos x="44" y="3"/>
                  </a:cxn>
                  <a:cxn ang="0">
                    <a:pos x="71" y="30"/>
                  </a:cxn>
                  <a:cxn ang="0">
                    <a:pos x="73" y="34"/>
                  </a:cxn>
                  <a:cxn ang="0">
                    <a:pos x="71" y="37"/>
                  </a:cxn>
                </a:cxnLst>
                <a:rect l="0" t="0" r="r" b="b"/>
                <a:pathLst>
                  <a:path w="73" h="57">
                    <a:moveTo>
                      <a:pt x="57" y="37"/>
                    </a:moveTo>
                    <a:cubicBezTo>
                      <a:pt x="38" y="56"/>
                      <a:pt x="38" y="56"/>
                      <a:pt x="38" y="56"/>
                    </a:cubicBezTo>
                    <a:cubicBezTo>
                      <a:pt x="37" y="57"/>
                      <a:pt x="36" y="57"/>
                      <a:pt x="34" y="57"/>
                    </a:cubicBezTo>
                    <a:cubicBezTo>
                      <a:pt x="33" y="57"/>
                      <a:pt x="32" y="57"/>
                      <a:pt x="31" y="56"/>
                    </a:cubicBezTo>
                    <a:cubicBezTo>
                      <a:pt x="4" y="28"/>
                      <a:pt x="4" y="28"/>
                      <a:pt x="4" y="28"/>
                    </a:cubicBezTo>
                    <a:cubicBezTo>
                      <a:pt x="2" y="27"/>
                      <a:pt x="0" y="23"/>
                      <a:pt x="0" y="20"/>
                    </a:cubicBezTo>
                    <a:cubicBezTo>
                      <a:pt x="0" y="4"/>
                      <a:pt x="0" y="4"/>
                      <a:pt x="0" y="4"/>
                    </a:cubicBezTo>
                    <a:cubicBezTo>
                      <a:pt x="0" y="2"/>
                      <a:pt x="3" y="0"/>
                      <a:pt x="5" y="0"/>
                    </a:cubicBezTo>
                    <a:cubicBezTo>
                      <a:pt x="21" y="0"/>
                      <a:pt x="21" y="0"/>
                      <a:pt x="21" y="0"/>
                    </a:cubicBezTo>
                    <a:cubicBezTo>
                      <a:pt x="24" y="0"/>
                      <a:pt x="27" y="1"/>
                      <a:pt x="29" y="3"/>
                    </a:cubicBezTo>
                    <a:cubicBezTo>
                      <a:pt x="57" y="30"/>
                      <a:pt x="57" y="30"/>
                      <a:pt x="57" y="30"/>
                    </a:cubicBezTo>
                    <a:cubicBezTo>
                      <a:pt x="57" y="31"/>
                      <a:pt x="58" y="32"/>
                      <a:pt x="58" y="34"/>
                    </a:cubicBezTo>
                    <a:cubicBezTo>
                      <a:pt x="58" y="35"/>
                      <a:pt x="57" y="36"/>
                      <a:pt x="57" y="37"/>
                    </a:cubicBezTo>
                    <a:close/>
                    <a:moveTo>
                      <a:pt x="13" y="7"/>
                    </a:moveTo>
                    <a:cubicBezTo>
                      <a:pt x="10" y="7"/>
                      <a:pt x="8" y="9"/>
                      <a:pt x="8" y="12"/>
                    </a:cubicBezTo>
                    <a:cubicBezTo>
                      <a:pt x="8" y="14"/>
                      <a:pt x="10" y="17"/>
                      <a:pt x="13" y="17"/>
                    </a:cubicBezTo>
                    <a:cubicBezTo>
                      <a:pt x="15" y="17"/>
                      <a:pt x="17" y="14"/>
                      <a:pt x="17" y="12"/>
                    </a:cubicBezTo>
                    <a:cubicBezTo>
                      <a:pt x="17" y="9"/>
                      <a:pt x="15" y="7"/>
                      <a:pt x="13" y="7"/>
                    </a:cubicBezTo>
                    <a:close/>
                    <a:moveTo>
                      <a:pt x="71" y="37"/>
                    </a:moveTo>
                    <a:cubicBezTo>
                      <a:pt x="52" y="56"/>
                      <a:pt x="52" y="56"/>
                      <a:pt x="52" y="56"/>
                    </a:cubicBezTo>
                    <a:cubicBezTo>
                      <a:pt x="52" y="57"/>
                      <a:pt x="50" y="57"/>
                      <a:pt x="49" y="57"/>
                    </a:cubicBezTo>
                    <a:cubicBezTo>
                      <a:pt x="47" y="57"/>
                      <a:pt x="46" y="56"/>
                      <a:pt x="45" y="55"/>
                    </a:cubicBezTo>
                    <a:cubicBezTo>
                      <a:pt x="63" y="37"/>
                      <a:pt x="63" y="37"/>
                      <a:pt x="63" y="37"/>
                    </a:cubicBezTo>
                    <a:cubicBezTo>
                      <a:pt x="63" y="36"/>
                      <a:pt x="64" y="35"/>
                      <a:pt x="64" y="34"/>
                    </a:cubicBezTo>
                    <a:cubicBezTo>
                      <a:pt x="64" y="32"/>
                      <a:pt x="63" y="31"/>
                      <a:pt x="63" y="30"/>
                    </a:cubicBezTo>
                    <a:cubicBezTo>
                      <a:pt x="35" y="3"/>
                      <a:pt x="35" y="3"/>
                      <a:pt x="35" y="3"/>
                    </a:cubicBezTo>
                    <a:cubicBezTo>
                      <a:pt x="34" y="1"/>
                      <a:pt x="30" y="0"/>
                      <a:pt x="27" y="0"/>
                    </a:cubicBezTo>
                    <a:cubicBezTo>
                      <a:pt x="36" y="0"/>
                      <a:pt x="36" y="0"/>
                      <a:pt x="36" y="0"/>
                    </a:cubicBezTo>
                    <a:cubicBezTo>
                      <a:pt x="38" y="0"/>
                      <a:pt x="42" y="1"/>
                      <a:pt x="44" y="3"/>
                    </a:cubicBezTo>
                    <a:cubicBezTo>
                      <a:pt x="71" y="30"/>
                      <a:pt x="71" y="30"/>
                      <a:pt x="71" y="30"/>
                    </a:cubicBezTo>
                    <a:cubicBezTo>
                      <a:pt x="72" y="31"/>
                      <a:pt x="73" y="32"/>
                      <a:pt x="73" y="34"/>
                    </a:cubicBezTo>
                    <a:cubicBezTo>
                      <a:pt x="73" y="35"/>
                      <a:pt x="72" y="36"/>
                      <a:pt x="71" y="37"/>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algn="ctr" eaLnBrk="0" fontAlgn="base" hangingPunct="0">
                  <a:spcBef>
                    <a:spcPct val="10000"/>
                  </a:spcBef>
                  <a:spcAft>
                    <a:spcPct val="0"/>
                  </a:spcAft>
                  <a:buClr>
                    <a:srgbClr val="0B1F65"/>
                  </a:buClr>
                </a:pPr>
                <a:endParaRPr lang="en-US" sz="1100">
                  <a:solidFill>
                    <a:srgbClr val="000000"/>
                  </a:solidFill>
                  <a:latin typeface="Arial" charset="0"/>
                  <a:cs typeface="Times New Roman" pitchFamily="18" charset="0"/>
                </a:endParaRPr>
              </a:p>
            </p:txBody>
          </p:sp>
        </p:grpSp>
        <p:grpSp>
          <p:nvGrpSpPr>
            <p:cNvPr id="40" name="Group 58"/>
            <p:cNvGrpSpPr/>
            <p:nvPr/>
          </p:nvGrpSpPr>
          <p:grpSpPr>
            <a:xfrm>
              <a:off x="2997980" y="2754167"/>
              <a:ext cx="1062694" cy="1062461"/>
              <a:chOff x="3182829" y="1974254"/>
              <a:chExt cx="957229" cy="904050"/>
            </a:xfrm>
          </p:grpSpPr>
          <p:sp>
            <p:nvSpPr>
              <p:cNvPr id="41" name="Down Arrow 40"/>
              <p:cNvSpPr/>
              <p:nvPr/>
            </p:nvSpPr>
            <p:spPr bwMode="auto">
              <a:xfrm rot="7051138" flipH="1">
                <a:off x="3209419" y="1947664"/>
                <a:ext cx="904050" cy="957229"/>
              </a:xfrm>
              <a:prstGeom prst="downArrow">
                <a:avLst>
                  <a:gd name="adj1" fmla="val 63516"/>
                  <a:gd name="adj2" fmla="val 50000"/>
                </a:avLst>
              </a:prstGeom>
              <a:solidFill>
                <a:srgbClr val="C00000"/>
              </a:solidFill>
              <a:ln w="9525">
                <a:noFill/>
                <a:round/>
                <a:headEnd/>
                <a:tailEnd/>
              </a:ln>
            </p:spPr>
            <p:txBody>
              <a:bodyPr vert="horz" wrap="square" lIns="91440" tIns="45720" rIns="91440" bIns="45720" numCol="1" rtlCol="0" anchor="t" anchorCtr="0" compatLnSpc="1">
                <a:prstTxWarp prst="textNoShape">
                  <a:avLst/>
                </a:prstTxWarp>
              </a:bodyPr>
              <a:lstStyle/>
              <a:p>
                <a:pPr algn="ctr" eaLnBrk="0" fontAlgn="base" hangingPunct="0">
                  <a:spcBef>
                    <a:spcPct val="10000"/>
                  </a:spcBef>
                  <a:spcAft>
                    <a:spcPct val="0"/>
                  </a:spcAft>
                  <a:buClr>
                    <a:srgbClr val="0B1F65"/>
                  </a:buClr>
                </a:pPr>
                <a:endParaRPr lang="en-US" sz="1100">
                  <a:solidFill>
                    <a:srgbClr val="000000"/>
                  </a:solidFill>
                  <a:latin typeface="Arial" charset="0"/>
                  <a:cs typeface="Times New Roman" pitchFamily="18" charset="0"/>
                </a:endParaRPr>
              </a:p>
            </p:txBody>
          </p:sp>
          <p:sp>
            <p:nvSpPr>
              <p:cNvPr id="42" name="Freeform 56"/>
              <p:cNvSpPr>
                <a:spLocks noEditPoints="1"/>
              </p:cNvSpPr>
              <p:nvPr/>
            </p:nvSpPr>
            <p:spPr bwMode="auto">
              <a:xfrm rot="18000000">
                <a:off x="3615105" y="2340213"/>
                <a:ext cx="380642" cy="329727"/>
              </a:xfrm>
              <a:custGeom>
                <a:avLst/>
                <a:gdLst/>
                <a:ahLst/>
                <a:cxnLst>
                  <a:cxn ang="0">
                    <a:pos x="67" y="63"/>
                  </a:cxn>
                  <a:cxn ang="0">
                    <a:pos x="0" y="57"/>
                  </a:cxn>
                  <a:cxn ang="0">
                    <a:pos x="7" y="0"/>
                  </a:cxn>
                  <a:cxn ang="0">
                    <a:pos x="73" y="6"/>
                  </a:cxn>
                  <a:cxn ang="0">
                    <a:pos x="15" y="7"/>
                  </a:cxn>
                  <a:cxn ang="0">
                    <a:pos x="8" y="4"/>
                  </a:cxn>
                  <a:cxn ang="0">
                    <a:pos x="5" y="12"/>
                  </a:cxn>
                  <a:cxn ang="0">
                    <a:pos x="13" y="14"/>
                  </a:cxn>
                  <a:cxn ang="0">
                    <a:pos x="15" y="7"/>
                  </a:cxn>
                  <a:cxn ang="0">
                    <a:pos x="13" y="19"/>
                  </a:cxn>
                  <a:cxn ang="0">
                    <a:pos x="5" y="21"/>
                  </a:cxn>
                  <a:cxn ang="0">
                    <a:pos x="8" y="29"/>
                  </a:cxn>
                  <a:cxn ang="0">
                    <a:pos x="15" y="26"/>
                  </a:cxn>
                  <a:cxn ang="0">
                    <a:pos x="15" y="36"/>
                  </a:cxn>
                  <a:cxn ang="0">
                    <a:pos x="8" y="34"/>
                  </a:cxn>
                  <a:cxn ang="0">
                    <a:pos x="5" y="41"/>
                  </a:cxn>
                  <a:cxn ang="0">
                    <a:pos x="13" y="43"/>
                  </a:cxn>
                  <a:cxn ang="0">
                    <a:pos x="15" y="36"/>
                  </a:cxn>
                  <a:cxn ang="0">
                    <a:pos x="13" y="48"/>
                  </a:cxn>
                  <a:cxn ang="0">
                    <a:pos x="5" y="51"/>
                  </a:cxn>
                  <a:cxn ang="0">
                    <a:pos x="8" y="58"/>
                  </a:cxn>
                  <a:cxn ang="0">
                    <a:pos x="15" y="55"/>
                  </a:cxn>
                  <a:cxn ang="0">
                    <a:pos x="54" y="7"/>
                  </a:cxn>
                  <a:cxn ang="0">
                    <a:pos x="22" y="4"/>
                  </a:cxn>
                  <a:cxn ang="0">
                    <a:pos x="20" y="26"/>
                  </a:cxn>
                  <a:cxn ang="0">
                    <a:pos x="51" y="29"/>
                  </a:cxn>
                  <a:cxn ang="0">
                    <a:pos x="54" y="7"/>
                  </a:cxn>
                  <a:cxn ang="0">
                    <a:pos x="51" y="34"/>
                  </a:cxn>
                  <a:cxn ang="0">
                    <a:pos x="20" y="36"/>
                  </a:cxn>
                  <a:cxn ang="0">
                    <a:pos x="22" y="58"/>
                  </a:cxn>
                  <a:cxn ang="0">
                    <a:pos x="54" y="55"/>
                  </a:cxn>
                  <a:cxn ang="0">
                    <a:pos x="68" y="7"/>
                  </a:cxn>
                  <a:cxn ang="0">
                    <a:pos x="61" y="4"/>
                  </a:cxn>
                  <a:cxn ang="0">
                    <a:pos x="59" y="12"/>
                  </a:cxn>
                  <a:cxn ang="0">
                    <a:pos x="66" y="14"/>
                  </a:cxn>
                  <a:cxn ang="0">
                    <a:pos x="68" y="7"/>
                  </a:cxn>
                  <a:cxn ang="0">
                    <a:pos x="66" y="19"/>
                  </a:cxn>
                  <a:cxn ang="0">
                    <a:pos x="59" y="21"/>
                  </a:cxn>
                  <a:cxn ang="0">
                    <a:pos x="61" y="29"/>
                  </a:cxn>
                  <a:cxn ang="0">
                    <a:pos x="68" y="26"/>
                  </a:cxn>
                  <a:cxn ang="0">
                    <a:pos x="68" y="36"/>
                  </a:cxn>
                  <a:cxn ang="0">
                    <a:pos x="61" y="34"/>
                  </a:cxn>
                  <a:cxn ang="0">
                    <a:pos x="59" y="41"/>
                  </a:cxn>
                  <a:cxn ang="0">
                    <a:pos x="66" y="43"/>
                  </a:cxn>
                  <a:cxn ang="0">
                    <a:pos x="68" y="36"/>
                  </a:cxn>
                  <a:cxn ang="0">
                    <a:pos x="66" y="48"/>
                  </a:cxn>
                  <a:cxn ang="0">
                    <a:pos x="59" y="51"/>
                  </a:cxn>
                  <a:cxn ang="0">
                    <a:pos x="61" y="58"/>
                  </a:cxn>
                  <a:cxn ang="0">
                    <a:pos x="68" y="55"/>
                  </a:cxn>
                </a:cxnLst>
                <a:rect l="0" t="0" r="r" b="b"/>
                <a:pathLst>
                  <a:path w="73" h="63">
                    <a:moveTo>
                      <a:pt x="73" y="57"/>
                    </a:moveTo>
                    <a:cubicBezTo>
                      <a:pt x="73" y="60"/>
                      <a:pt x="71" y="63"/>
                      <a:pt x="67" y="63"/>
                    </a:cubicBezTo>
                    <a:cubicBezTo>
                      <a:pt x="7" y="63"/>
                      <a:pt x="7" y="63"/>
                      <a:pt x="7" y="63"/>
                    </a:cubicBezTo>
                    <a:cubicBezTo>
                      <a:pt x="3" y="63"/>
                      <a:pt x="0" y="60"/>
                      <a:pt x="0" y="57"/>
                    </a:cubicBezTo>
                    <a:cubicBezTo>
                      <a:pt x="0" y="6"/>
                      <a:pt x="0" y="6"/>
                      <a:pt x="0" y="6"/>
                    </a:cubicBezTo>
                    <a:cubicBezTo>
                      <a:pt x="0" y="2"/>
                      <a:pt x="3" y="0"/>
                      <a:pt x="7" y="0"/>
                    </a:cubicBezTo>
                    <a:cubicBezTo>
                      <a:pt x="67" y="0"/>
                      <a:pt x="67" y="0"/>
                      <a:pt x="67" y="0"/>
                    </a:cubicBezTo>
                    <a:cubicBezTo>
                      <a:pt x="71" y="0"/>
                      <a:pt x="73" y="2"/>
                      <a:pt x="73" y="6"/>
                    </a:cubicBezTo>
                    <a:lnTo>
                      <a:pt x="73" y="57"/>
                    </a:lnTo>
                    <a:close/>
                    <a:moveTo>
                      <a:pt x="15" y="7"/>
                    </a:moveTo>
                    <a:cubicBezTo>
                      <a:pt x="15" y="6"/>
                      <a:pt x="14" y="4"/>
                      <a:pt x="13" y="4"/>
                    </a:cubicBezTo>
                    <a:cubicBezTo>
                      <a:pt x="8" y="4"/>
                      <a:pt x="8" y="4"/>
                      <a:pt x="8" y="4"/>
                    </a:cubicBezTo>
                    <a:cubicBezTo>
                      <a:pt x="6" y="4"/>
                      <a:pt x="5" y="6"/>
                      <a:pt x="5" y="7"/>
                    </a:cubicBezTo>
                    <a:cubicBezTo>
                      <a:pt x="5" y="12"/>
                      <a:pt x="5" y="12"/>
                      <a:pt x="5" y="12"/>
                    </a:cubicBezTo>
                    <a:cubicBezTo>
                      <a:pt x="5" y="13"/>
                      <a:pt x="6" y="14"/>
                      <a:pt x="8" y="14"/>
                    </a:cubicBezTo>
                    <a:cubicBezTo>
                      <a:pt x="13" y="14"/>
                      <a:pt x="13" y="14"/>
                      <a:pt x="13" y="14"/>
                    </a:cubicBezTo>
                    <a:cubicBezTo>
                      <a:pt x="14" y="14"/>
                      <a:pt x="15" y="13"/>
                      <a:pt x="15" y="12"/>
                    </a:cubicBezTo>
                    <a:lnTo>
                      <a:pt x="15" y="7"/>
                    </a:lnTo>
                    <a:close/>
                    <a:moveTo>
                      <a:pt x="15" y="21"/>
                    </a:moveTo>
                    <a:cubicBezTo>
                      <a:pt x="15" y="20"/>
                      <a:pt x="14" y="19"/>
                      <a:pt x="13" y="19"/>
                    </a:cubicBezTo>
                    <a:cubicBezTo>
                      <a:pt x="8" y="19"/>
                      <a:pt x="8" y="19"/>
                      <a:pt x="8" y="19"/>
                    </a:cubicBezTo>
                    <a:cubicBezTo>
                      <a:pt x="6" y="19"/>
                      <a:pt x="5" y="20"/>
                      <a:pt x="5" y="21"/>
                    </a:cubicBezTo>
                    <a:cubicBezTo>
                      <a:pt x="5" y="26"/>
                      <a:pt x="5" y="26"/>
                      <a:pt x="5" y="26"/>
                    </a:cubicBezTo>
                    <a:cubicBezTo>
                      <a:pt x="5" y="28"/>
                      <a:pt x="6" y="29"/>
                      <a:pt x="8" y="29"/>
                    </a:cubicBezTo>
                    <a:cubicBezTo>
                      <a:pt x="13" y="29"/>
                      <a:pt x="13" y="29"/>
                      <a:pt x="13" y="29"/>
                    </a:cubicBezTo>
                    <a:cubicBezTo>
                      <a:pt x="14" y="29"/>
                      <a:pt x="15" y="28"/>
                      <a:pt x="15" y="26"/>
                    </a:cubicBezTo>
                    <a:lnTo>
                      <a:pt x="15" y="21"/>
                    </a:lnTo>
                    <a:close/>
                    <a:moveTo>
                      <a:pt x="15" y="36"/>
                    </a:moveTo>
                    <a:cubicBezTo>
                      <a:pt x="15" y="35"/>
                      <a:pt x="14" y="34"/>
                      <a:pt x="13" y="34"/>
                    </a:cubicBezTo>
                    <a:cubicBezTo>
                      <a:pt x="8" y="34"/>
                      <a:pt x="8" y="34"/>
                      <a:pt x="8" y="34"/>
                    </a:cubicBezTo>
                    <a:cubicBezTo>
                      <a:pt x="6" y="34"/>
                      <a:pt x="5" y="35"/>
                      <a:pt x="5" y="36"/>
                    </a:cubicBezTo>
                    <a:cubicBezTo>
                      <a:pt x="5" y="41"/>
                      <a:pt x="5" y="41"/>
                      <a:pt x="5" y="41"/>
                    </a:cubicBezTo>
                    <a:cubicBezTo>
                      <a:pt x="5" y="42"/>
                      <a:pt x="6" y="43"/>
                      <a:pt x="8" y="43"/>
                    </a:cubicBezTo>
                    <a:cubicBezTo>
                      <a:pt x="13" y="43"/>
                      <a:pt x="13" y="43"/>
                      <a:pt x="13" y="43"/>
                    </a:cubicBezTo>
                    <a:cubicBezTo>
                      <a:pt x="14" y="43"/>
                      <a:pt x="15" y="42"/>
                      <a:pt x="15" y="41"/>
                    </a:cubicBezTo>
                    <a:lnTo>
                      <a:pt x="15" y="36"/>
                    </a:lnTo>
                    <a:close/>
                    <a:moveTo>
                      <a:pt x="15" y="51"/>
                    </a:moveTo>
                    <a:cubicBezTo>
                      <a:pt x="15" y="49"/>
                      <a:pt x="14" y="48"/>
                      <a:pt x="13" y="48"/>
                    </a:cubicBezTo>
                    <a:cubicBezTo>
                      <a:pt x="8" y="48"/>
                      <a:pt x="8" y="48"/>
                      <a:pt x="8" y="48"/>
                    </a:cubicBezTo>
                    <a:cubicBezTo>
                      <a:pt x="6" y="48"/>
                      <a:pt x="5" y="49"/>
                      <a:pt x="5" y="51"/>
                    </a:cubicBezTo>
                    <a:cubicBezTo>
                      <a:pt x="5" y="55"/>
                      <a:pt x="5" y="55"/>
                      <a:pt x="5" y="55"/>
                    </a:cubicBezTo>
                    <a:cubicBezTo>
                      <a:pt x="5" y="57"/>
                      <a:pt x="6" y="58"/>
                      <a:pt x="8" y="58"/>
                    </a:cubicBezTo>
                    <a:cubicBezTo>
                      <a:pt x="13" y="58"/>
                      <a:pt x="13" y="58"/>
                      <a:pt x="13" y="58"/>
                    </a:cubicBezTo>
                    <a:cubicBezTo>
                      <a:pt x="14" y="58"/>
                      <a:pt x="15" y="57"/>
                      <a:pt x="15" y="55"/>
                    </a:cubicBezTo>
                    <a:lnTo>
                      <a:pt x="15" y="51"/>
                    </a:lnTo>
                    <a:close/>
                    <a:moveTo>
                      <a:pt x="54" y="7"/>
                    </a:moveTo>
                    <a:cubicBezTo>
                      <a:pt x="54" y="6"/>
                      <a:pt x="53" y="4"/>
                      <a:pt x="51" y="4"/>
                    </a:cubicBezTo>
                    <a:cubicBezTo>
                      <a:pt x="22" y="4"/>
                      <a:pt x="22" y="4"/>
                      <a:pt x="22" y="4"/>
                    </a:cubicBezTo>
                    <a:cubicBezTo>
                      <a:pt x="21" y="4"/>
                      <a:pt x="20" y="6"/>
                      <a:pt x="20" y="7"/>
                    </a:cubicBezTo>
                    <a:cubicBezTo>
                      <a:pt x="20" y="26"/>
                      <a:pt x="20" y="26"/>
                      <a:pt x="20" y="26"/>
                    </a:cubicBezTo>
                    <a:cubicBezTo>
                      <a:pt x="20" y="28"/>
                      <a:pt x="21" y="29"/>
                      <a:pt x="22" y="29"/>
                    </a:cubicBezTo>
                    <a:cubicBezTo>
                      <a:pt x="51" y="29"/>
                      <a:pt x="51" y="29"/>
                      <a:pt x="51" y="29"/>
                    </a:cubicBezTo>
                    <a:cubicBezTo>
                      <a:pt x="53" y="29"/>
                      <a:pt x="54" y="28"/>
                      <a:pt x="54" y="26"/>
                    </a:cubicBezTo>
                    <a:lnTo>
                      <a:pt x="54" y="7"/>
                    </a:lnTo>
                    <a:close/>
                    <a:moveTo>
                      <a:pt x="54" y="36"/>
                    </a:moveTo>
                    <a:cubicBezTo>
                      <a:pt x="54" y="35"/>
                      <a:pt x="53" y="34"/>
                      <a:pt x="51" y="34"/>
                    </a:cubicBezTo>
                    <a:cubicBezTo>
                      <a:pt x="22" y="34"/>
                      <a:pt x="22" y="34"/>
                      <a:pt x="22" y="34"/>
                    </a:cubicBezTo>
                    <a:cubicBezTo>
                      <a:pt x="21" y="34"/>
                      <a:pt x="20" y="35"/>
                      <a:pt x="20" y="36"/>
                    </a:cubicBezTo>
                    <a:cubicBezTo>
                      <a:pt x="20" y="55"/>
                      <a:pt x="20" y="55"/>
                      <a:pt x="20" y="55"/>
                    </a:cubicBezTo>
                    <a:cubicBezTo>
                      <a:pt x="20" y="57"/>
                      <a:pt x="21" y="58"/>
                      <a:pt x="22" y="58"/>
                    </a:cubicBezTo>
                    <a:cubicBezTo>
                      <a:pt x="51" y="58"/>
                      <a:pt x="51" y="58"/>
                      <a:pt x="51" y="58"/>
                    </a:cubicBezTo>
                    <a:cubicBezTo>
                      <a:pt x="53" y="58"/>
                      <a:pt x="54" y="57"/>
                      <a:pt x="54" y="55"/>
                    </a:cubicBezTo>
                    <a:lnTo>
                      <a:pt x="54" y="36"/>
                    </a:lnTo>
                    <a:close/>
                    <a:moveTo>
                      <a:pt x="68" y="7"/>
                    </a:moveTo>
                    <a:cubicBezTo>
                      <a:pt x="68" y="6"/>
                      <a:pt x="67" y="4"/>
                      <a:pt x="66" y="4"/>
                    </a:cubicBezTo>
                    <a:cubicBezTo>
                      <a:pt x="61" y="4"/>
                      <a:pt x="61" y="4"/>
                      <a:pt x="61" y="4"/>
                    </a:cubicBezTo>
                    <a:cubicBezTo>
                      <a:pt x="60" y="4"/>
                      <a:pt x="59" y="6"/>
                      <a:pt x="59" y="7"/>
                    </a:cubicBezTo>
                    <a:cubicBezTo>
                      <a:pt x="59" y="12"/>
                      <a:pt x="59" y="12"/>
                      <a:pt x="59" y="12"/>
                    </a:cubicBezTo>
                    <a:cubicBezTo>
                      <a:pt x="59" y="13"/>
                      <a:pt x="60" y="14"/>
                      <a:pt x="61" y="14"/>
                    </a:cubicBezTo>
                    <a:cubicBezTo>
                      <a:pt x="66" y="14"/>
                      <a:pt x="66" y="14"/>
                      <a:pt x="66" y="14"/>
                    </a:cubicBezTo>
                    <a:cubicBezTo>
                      <a:pt x="67" y="14"/>
                      <a:pt x="68" y="13"/>
                      <a:pt x="68" y="12"/>
                    </a:cubicBezTo>
                    <a:lnTo>
                      <a:pt x="68" y="7"/>
                    </a:lnTo>
                    <a:close/>
                    <a:moveTo>
                      <a:pt x="68" y="21"/>
                    </a:moveTo>
                    <a:cubicBezTo>
                      <a:pt x="68" y="20"/>
                      <a:pt x="67" y="19"/>
                      <a:pt x="66" y="19"/>
                    </a:cubicBezTo>
                    <a:cubicBezTo>
                      <a:pt x="61" y="19"/>
                      <a:pt x="61" y="19"/>
                      <a:pt x="61" y="19"/>
                    </a:cubicBezTo>
                    <a:cubicBezTo>
                      <a:pt x="60" y="19"/>
                      <a:pt x="59" y="20"/>
                      <a:pt x="59" y="21"/>
                    </a:cubicBezTo>
                    <a:cubicBezTo>
                      <a:pt x="59" y="26"/>
                      <a:pt x="59" y="26"/>
                      <a:pt x="59" y="26"/>
                    </a:cubicBezTo>
                    <a:cubicBezTo>
                      <a:pt x="59" y="28"/>
                      <a:pt x="60" y="29"/>
                      <a:pt x="61" y="29"/>
                    </a:cubicBezTo>
                    <a:cubicBezTo>
                      <a:pt x="66" y="29"/>
                      <a:pt x="66" y="29"/>
                      <a:pt x="66" y="29"/>
                    </a:cubicBezTo>
                    <a:cubicBezTo>
                      <a:pt x="67" y="29"/>
                      <a:pt x="68" y="28"/>
                      <a:pt x="68" y="26"/>
                    </a:cubicBezTo>
                    <a:lnTo>
                      <a:pt x="68" y="21"/>
                    </a:lnTo>
                    <a:close/>
                    <a:moveTo>
                      <a:pt x="68" y="36"/>
                    </a:moveTo>
                    <a:cubicBezTo>
                      <a:pt x="68" y="35"/>
                      <a:pt x="67" y="34"/>
                      <a:pt x="66" y="34"/>
                    </a:cubicBezTo>
                    <a:cubicBezTo>
                      <a:pt x="61" y="34"/>
                      <a:pt x="61" y="34"/>
                      <a:pt x="61" y="34"/>
                    </a:cubicBezTo>
                    <a:cubicBezTo>
                      <a:pt x="60" y="34"/>
                      <a:pt x="59" y="35"/>
                      <a:pt x="59" y="36"/>
                    </a:cubicBezTo>
                    <a:cubicBezTo>
                      <a:pt x="59" y="41"/>
                      <a:pt x="59" y="41"/>
                      <a:pt x="59" y="41"/>
                    </a:cubicBezTo>
                    <a:cubicBezTo>
                      <a:pt x="59" y="42"/>
                      <a:pt x="60" y="43"/>
                      <a:pt x="61" y="43"/>
                    </a:cubicBezTo>
                    <a:cubicBezTo>
                      <a:pt x="66" y="43"/>
                      <a:pt x="66" y="43"/>
                      <a:pt x="66" y="43"/>
                    </a:cubicBezTo>
                    <a:cubicBezTo>
                      <a:pt x="67" y="43"/>
                      <a:pt x="68" y="42"/>
                      <a:pt x="68" y="41"/>
                    </a:cubicBezTo>
                    <a:lnTo>
                      <a:pt x="68" y="36"/>
                    </a:lnTo>
                    <a:close/>
                    <a:moveTo>
                      <a:pt x="68" y="51"/>
                    </a:moveTo>
                    <a:cubicBezTo>
                      <a:pt x="68" y="49"/>
                      <a:pt x="67" y="48"/>
                      <a:pt x="66" y="48"/>
                    </a:cubicBezTo>
                    <a:cubicBezTo>
                      <a:pt x="61" y="48"/>
                      <a:pt x="61" y="48"/>
                      <a:pt x="61" y="48"/>
                    </a:cubicBezTo>
                    <a:cubicBezTo>
                      <a:pt x="60" y="48"/>
                      <a:pt x="59" y="49"/>
                      <a:pt x="59" y="51"/>
                    </a:cubicBezTo>
                    <a:cubicBezTo>
                      <a:pt x="59" y="55"/>
                      <a:pt x="59" y="55"/>
                      <a:pt x="59" y="55"/>
                    </a:cubicBezTo>
                    <a:cubicBezTo>
                      <a:pt x="59" y="57"/>
                      <a:pt x="60" y="58"/>
                      <a:pt x="61" y="58"/>
                    </a:cubicBezTo>
                    <a:cubicBezTo>
                      <a:pt x="66" y="58"/>
                      <a:pt x="66" y="58"/>
                      <a:pt x="66" y="58"/>
                    </a:cubicBezTo>
                    <a:cubicBezTo>
                      <a:pt x="67" y="58"/>
                      <a:pt x="68" y="57"/>
                      <a:pt x="68" y="55"/>
                    </a:cubicBezTo>
                    <a:lnTo>
                      <a:pt x="68" y="5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algn="ctr" eaLnBrk="0" fontAlgn="base" hangingPunct="0">
                  <a:spcBef>
                    <a:spcPct val="10000"/>
                  </a:spcBef>
                  <a:spcAft>
                    <a:spcPct val="0"/>
                  </a:spcAft>
                  <a:buClr>
                    <a:srgbClr val="0B1F65"/>
                  </a:buClr>
                </a:pPr>
                <a:endParaRPr lang="en-US" sz="1100">
                  <a:solidFill>
                    <a:srgbClr val="000000"/>
                  </a:solidFill>
                  <a:latin typeface="Arial" charset="0"/>
                  <a:cs typeface="Times New Roman" pitchFamily="18" charset="0"/>
                </a:endParaRPr>
              </a:p>
            </p:txBody>
          </p:sp>
        </p:grpSp>
      </p:grpSp>
      <p:sp>
        <p:nvSpPr>
          <p:cNvPr id="3" name="TextBox 2"/>
          <p:cNvSpPr txBox="1"/>
          <p:nvPr/>
        </p:nvSpPr>
        <p:spPr>
          <a:xfrm>
            <a:off x="7922775" y="4478278"/>
            <a:ext cx="2067342" cy="1034129"/>
          </a:xfrm>
          <a:prstGeom prst="rect">
            <a:avLst/>
          </a:prstGeom>
          <a:noFill/>
        </p:spPr>
        <p:txBody>
          <a:bodyPr wrap="square" rtlCol="0">
            <a:spAutoFit/>
          </a:bodyPr>
          <a:lstStyle/>
          <a:p>
            <a:pPr algn="ctr" eaLnBrk="0" fontAlgn="base" hangingPunct="0">
              <a:spcBef>
                <a:spcPct val="10000"/>
              </a:spcBef>
              <a:spcAft>
                <a:spcPct val="0"/>
              </a:spcAft>
              <a:buClr>
                <a:srgbClr val="0B1F65"/>
              </a:buClr>
            </a:pPr>
            <a:r>
              <a:rPr lang="en-US" sz="1200" dirty="0">
                <a:solidFill>
                  <a:srgbClr val="000000"/>
                </a:solidFill>
                <a:latin typeface="Arial" charset="0"/>
                <a:cs typeface="Times New Roman" pitchFamily="18" charset="0"/>
              </a:rPr>
              <a:t>Create and analyze the various store/customer clusters for targeted marketing</a:t>
            </a:r>
          </a:p>
          <a:p>
            <a:pPr algn="ctr" eaLnBrk="0" fontAlgn="base" hangingPunct="0">
              <a:spcBef>
                <a:spcPct val="10000"/>
              </a:spcBef>
              <a:spcAft>
                <a:spcPct val="0"/>
              </a:spcAft>
              <a:buClr>
                <a:srgbClr val="0B1F65"/>
              </a:buClr>
            </a:pPr>
            <a:endParaRPr lang="en-US" sz="1200" dirty="0">
              <a:solidFill>
                <a:srgbClr val="000000"/>
              </a:solidFill>
              <a:latin typeface="Arial" charset="0"/>
              <a:cs typeface="Times New Roman" pitchFamily="18" charset="0"/>
            </a:endParaRPr>
          </a:p>
        </p:txBody>
      </p:sp>
      <p:sp>
        <p:nvSpPr>
          <p:cNvPr id="46" name="Title 1"/>
          <p:cNvSpPr txBox="1">
            <a:spLocks/>
          </p:cNvSpPr>
          <p:nvPr/>
        </p:nvSpPr>
        <p:spPr bwMode="auto">
          <a:xfrm>
            <a:off x="1689020" y="344070"/>
            <a:ext cx="8985250" cy="838200"/>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l" rtl="0" eaLnBrk="1" fontAlgn="base" hangingPunct="1">
              <a:lnSpc>
                <a:spcPct val="90000"/>
              </a:lnSpc>
              <a:spcBef>
                <a:spcPct val="0"/>
              </a:spcBef>
              <a:spcAft>
                <a:spcPct val="0"/>
              </a:spcAft>
              <a:defRPr sz="2200" b="1">
                <a:solidFill>
                  <a:schemeClr val="tx1"/>
                </a:solidFill>
                <a:latin typeface="+mj-lt"/>
                <a:ea typeface="+mj-ea"/>
                <a:cs typeface="+mj-cs"/>
              </a:defRPr>
            </a:lvl1pPr>
            <a:lvl2pPr algn="l" rtl="0" eaLnBrk="1" fontAlgn="base" hangingPunct="1">
              <a:lnSpc>
                <a:spcPct val="90000"/>
              </a:lnSpc>
              <a:spcBef>
                <a:spcPct val="0"/>
              </a:spcBef>
              <a:spcAft>
                <a:spcPct val="0"/>
              </a:spcAft>
              <a:defRPr sz="2200" b="1">
                <a:solidFill>
                  <a:schemeClr val="tx1"/>
                </a:solidFill>
                <a:latin typeface="Arial" charset="0"/>
              </a:defRPr>
            </a:lvl2pPr>
            <a:lvl3pPr algn="l" rtl="0" eaLnBrk="1" fontAlgn="base" hangingPunct="1">
              <a:lnSpc>
                <a:spcPct val="90000"/>
              </a:lnSpc>
              <a:spcBef>
                <a:spcPct val="0"/>
              </a:spcBef>
              <a:spcAft>
                <a:spcPct val="0"/>
              </a:spcAft>
              <a:defRPr sz="2200" b="1">
                <a:solidFill>
                  <a:schemeClr val="tx1"/>
                </a:solidFill>
                <a:latin typeface="Arial" charset="0"/>
              </a:defRPr>
            </a:lvl3pPr>
            <a:lvl4pPr algn="l" rtl="0" eaLnBrk="1" fontAlgn="base" hangingPunct="1">
              <a:lnSpc>
                <a:spcPct val="90000"/>
              </a:lnSpc>
              <a:spcBef>
                <a:spcPct val="0"/>
              </a:spcBef>
              <a:spcAft>
                <a:spcPct val="0"/>
              </a:spcAft>
              <a:defRPr sz="2200" b="1">
                <a:solidFill>
                  <a:schemeClr val="tx1"/>
                </a:solidFill>
                <a:latin typeface="Arial" charset="0"/>
              </a:defRPr>
            </a:lvl4pPr>
            <a:lvl5pPr algn="l" rtl="0" eaLnBrk="1" fontAlgn="base" hangingPunct="1">
              <a:lnSpc>
                <a:spcPct val="90000"/>
              </a:lnSpc>
              <a:spcBef>
                <a:spcPct val="0"/>
              </a:spcBef>
              <a:spcAft>
                <a:spcPct val="0"/>
              </a:spcAft>
              <a:defRPr sz="2200" b="1">
                <a:solidFill>
                  <a:schemeClr val="tx1"/>
                </a:solidFill>
                <a:latin typeface="Arial" charset="0"/>
              </a:defRPr>
            </a:lvl5pPr>
            <a:lvl6pPr marL="457200" algn="l" rtl="0" eaLnBrk="1" fontAlgn="base" hangingPunct="1">
              <a:lnSpc>
                <a:spcPct val="90000"/>
              </a:lnSpc>
              <a:spcBef>
                <a:spcPct val="0"/>
              </a:spcBef>
              <a:spcAft>
                <a:spcPct val="0"/>
              </a:spcAft>
              <a:defRPr sz="2200" b="1">
                <a:solidFill>
                  <a:schemeClr val="tx1"/>
                </a:solidFill>
                <a:latin typeface="Arial" charset="0"/>
              </a:defRPr>
            </a:lvl6pPr>
            <a:lvl7pPr marL="914400" algn="l" rtl="0" eaLnBrk="1" fontAlgn="base" hangingPunct="1">
              <a:lnSpc>
                <a:spcPct val="90000"/>
              </a:lnSpc>
              <a:spcBef>
                <a:spcPct val="0"/>
              </a:spcBef>
              <a:spcAft>
                <a:spcPct val="0"/>
              </a:spcAft>
              <a:defRPr sz="2200" b="1">
                <a:solidFill>
                  <a:schemeClr val="tx1"/>
                </a:solidFill>
                <a:latin typeface="Arial" charset="0"/>
              </a:defRPr>
            </a:lvl7pPr>
            <a:lvl8pPr marL="1371600" algn="l" rtl="0" eaLnBrk="1" fontAlgn="base" hangingPunct="1">
              <a:lnSpc>
                <a:spcPct val="90000"/>
              </a:lnSpc>
              <a:spcBef>
                <a:spcPct val="0"/>
              </a:spcBef>
              <a:spcAft>
                <a:spcPct val="0"/>
              </a:spcAft>
              <a:defRPr sz="2200" b="1">
                <a:solidFill>
                  <a:schemeClr val="tx1"/>
                </a:solidFill>
                <a:latin typeface="Arial" charset="0"/>
              </a:defRPr>
            </a:lvl8pPr>
            <a:lvl9pPr marL="1828800" algn="l" rtl="0" eaLnBrk="1" fontAlgn="base" hangingPunct="1">
              <a:lnSpc>
                <a:spcPct val="90000"/>
              </a:lnSpc>
              <a:spcBef>
                <a:spcPct val="0"/>
              </a:spcBef>
              <a:spcAft>
                <a:spcPct val="0"/>
              </a:spcAft>
              <a:defRPr sz="2200" b="1">
                <a:solidFill>
                  <a:schemeClr val="tx1"/>
                </a:solidFill>
                <a:latin typeface="Arial" charset="0"/>
              </a:defRPr>
            </a:lvl9pPr>
          </a:lstStyle>
          <a:p>
            <a:r>
              <a:rPr lang="en-US" dirty="0">
                <a:solidFill>
                  <a:srgbClr val="000000"/>
                </a:solidFill>
                <a:latin typeface="Arial"/>
              </a:rPr>
              <a:t>KIND has tremendous opportunities to benefit from machine learning applications</a:t>
            </a:r>
            <a:endParaRPr lang="en-US" kern="0" dirty="0">
              <a:solidFill>
                <a:srgbClr val="000000"/>
              </a:solidFill>
              <a:latin typeface="Arial"/>
            </a:endParaRPr>
          </a:p>
        </p:txBody>
      </p:sp>
      <p:sp>
        <p:nvSpPr>
          <p:cNvPr id="47" name="Footer Text"/>
          <p:cNvSpPr txBox="1"/>
          <p:nvPr/>
        </p:nvSpPr>
        <p:spPr>
          <a:xfrm>
            <a:off x="1231398" y="2711078"/>
            <a:ext cx="3452670" cy="738664"/>
          </a:xfrm>
          <a:prstGeom prst="rect">
            <a:avLst/>
          </a:prstGeom>
          <a:noFill/>
        </p:spPr>
        <p:txBody>
          <a:bodyPr wrap="square" lIns="0" tIns="0" rIns="0" bIns="0" rtlCol="0">
            <a:spAutoFit/>
          </a:bodyPr>
          <a:lstStyle/>
          <a:p>
            <a:pPr algn="ctr" eaLnBrk="0" fontAlgn="base" hangingPunct="0">
              <a:spcBef>
                <a:spcPct val="10000"/>
              </a:spcBef>
              <a:spcAft>
                <a:spcPct val="0"/>
              </a:spcAft>
              <a:buClr>
                <a:srgbClr val="0B1F65"/>
              </a:buClr>
            </a:pPr>
            <a:r>
              <a:rPr lang="en-US" sz="1200" dirty="0">
                <a:solidFill>
                  <a:srgbClr val="000000"/>
                </a:solidFill>
                <a:latin typeface="Arial" charset="0"/>
                <a:cs typeface="Times New Roman" pitchFamily="18" charset="0"/>
              </a:rPr>
              <a:t>Finding the best metrics to explain sales will generally involve a mix of the variables which are identified using dimension reduction(PCA/Factor Analysis) </a:t>
            </a:r>
          </a:p>
        </p:txBody>
      </p:sp>
    </p:spTree>
    <p:extLst>
      <p:ext uri="{BB962C8B-B14F-4D97-AF65-F5344CB8AC3E}">
        <p14:creationId xmlns:p14="http://schemas.microsoft.com/office/powerpoint/2010/main" val="26174690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6166" y="381002"/>
            <a:ext cx="8296736" cy="307769"/>
          </a:xfrm>
        </p:spPr>
        <p:txBody>
          <a:bodyPr/>
          <a:lstStyle/>
          <a:p>
            <a:r>
              <a:rPr lang="en-US" dirty="0">
                <a:solidFill>
                  <a:srgbClr val="C00000"/>
                </a:solidFill>
              </a:rPr>
              <a:t>Mu Sigma Business Case Studies</a:t>
            </a:r>
          </a:p>
        </p:txBody>
      </p:sp>
      <p:sp>
        <p:nvSpPr>
          <p:cNvPr id="4" name="Sev01"/>
          <p:cNvSpPr/>
          <p:nvPr/>
        </p:nvSpPr>
        <p:spPr>
          <a:xfrm>
            <a:off x="1680714" y="1673438"/>
            <a:ext cx="1209747" cy="120974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10000"/>
              </a:spcBef>
              <a:spcAft>
                <a:spcPct val="0"/>
              </a:spcAft>
              <a:buClr>
                <a:srgbClr val="0B1F65"/>
              </a:buClr>
            </a:pPr>
            <a:endParaRPr lang="en-US" sz="4000" dirty="0">
              <a:solidFill>
                <a:srgbClr val="800000">
                  <a:lumMod val="50000"/>
                </a:srgbClr>
              </a:solidFill>
              <a:latin typeface="FontAwesome" pitchFamily="2" charset="0"/>
            </a:endParaRPr>
          </a:p>
        </p:txBody>
      </p:sp>
      <p:sp>
        <p:nvSpPr>
          <p:cNvPr id="6" name="Freeform 42"/>
          <p:cNvSpPr>
            <a:spLocks noEditPoints="1"/>
          </p:cNvSpPr>
          <p:nvPr/>
        </p:nvSpPr>
        <p:spPr bwMode="auto">
          <a:xfrm>
            <a:off x="2033225" y="2061090"/>
            <a:ext cx="504720" cy="434443"/>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algn="ctr" eaLnBrk="0" fontAlgn="base" hangingPunct="0">
              <a:spcBef>
                <a:spcPct val="10000"/>
              </a:spcBef>
              <a:spcAft>
                <a:spcPct val="0"/>
              </a:spcAft>
              <a:buClr>
                <a:srgbClr val="0B1F65"/>
              </a:buClr>
            </a:pPr>
            <a:endParaRPr lang="en-US" sz="1100" dirty="0">
              <a:solidFill>
                <a:srgbClr val="000000"/>
              </a:solidFill>
              <a:latin typeface="Arial" charset="0"/>
              <a:cs typeface="Times New Roman" pitchFamily="18" charset="0"/>
            </a:endParaRPr>
          </a:p>
        </p:txBody>
      </p:sp>
      <p:sp>
        <p:nvSpPr>
          <p:cNvPr id="10" name="Sev02"/>
          <p:cNvSpPr/>
          <p:nvPr/>
        </p:nvSpPr>
        <p:spPr>
          <a:xfrm>
            <a:off x="9221252" y="1673437"/>
            <a:ext cx="1209747" cy="120974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10000"/>
              </a:spcBef>
              <a:spcAft>
                <a:spcPct val="0"/>
              </a:spcAft>
              <a:buClr>
                <a:srgbClr val="0B1F65"/>
              </a:buClr>
            </a:pPr>
            <a:endParaRPr lang="en-US" sz="6000" dirty="0">
              <a:solidFill>
                <a:srgbClr val="006666">
                  <a:lumMod val="50000"/>
                </a:srgbClr>
              </a:solidFill>
              <a:latin typeface="FontAwesome" pitchFamily="2" charset="0"/>
            </a:endParaRPr>
          </a:p>
        </p:txBody>
      </p:sp>
      <p:sp>
        <p:nvSpPr>
          <p:cNvPr id="11" name="Freeform 86"/>
          <p:cNvSpPr>
            <a:spLocks noEditPoints="1"/>
          </p:cNvSpPr>
          <p:nvPr/>
        </p:nvSpPr>
        <p:spPr bwMode="auto">
          <a:xfrm>
            <a:off x="9653302" y="1987534"/>
            <a:ext cx="345642" cy="581553"/>
          </a:xfrm>
          <a:custGeom>
            <a:avLst/>
            <a:gdLst/>
            <a:ahLst/>
            <a:cxnLst>
              <a:cxn ang="0">
                <a:pos x="29" y="44"/>
              </a:cxn>
              <a:cxn ang="0">
                <a:pos x="24" y="49"/>
              </a:cxn>
              <a:cxn ang="0">
                <a:pos x="5" y="49"/>
              </a:cxn>
              <a:cxn ang="0">
                <a:pos x="0" y="44"/>
              </a:cxn>
              <a:cxn ang="0">
                <a:pos x="0" y="5"/>
              </a:cxn>
              <a:cxn ang="0">
                <a:pos x="5" y="0"/>
              </a:cxn>
              <a:cxn ang="0">
                <a:pos x="24" y="0"/>
              </a:cxn>
              <a:cxn ang="0">
                <a:pos x="29" y="5"/>
              </a:cxn>
              <a:cxn ang="0">
                <a:pos x="29" y="44"/>
              </a:cxn>
              <a:cxn ang="0">
                <a:pos x="25" y="11"/>
              </a:cxn>
              <a:cxn ang="0">
                <a:pos x="24" y="10"/>
              </a:cxn>
              <a:cxn ang="0">
                <a:pos x="5" y="10"/>
              </a:cxn>
              <a:cxn ang="0">
                <a:pos x="3" y="11"/>
              </a:cxn>
              <a:cxn ang="0">
                <a:pos x="3" y="38"/>
              </a:cxn>
              <a:cxn ang="0">
                <a:pos x="5" y="39"/>
              </a:cxn>
              <a:cxn ang="0">
                <a:pos x="24" y="39"/>
              </a:cxn>
              <a:cxn ang="0">
                <a:pos x="25" y="38"/>
              </a:cxn>
              <a:cxn ang="0">
                <a:pos x="25" y="11"/>
              </a:cxn>
              <a:cxn ang="0">
                <a:pos x="17" y="5"/>
              </a:cxn>
              <a:cxn ang="0">
                <a:pos x="11" y="5"/>
              </a:cxn>
              <a:cxn ang="0">
                <a:pos x="11" y="6"/>
              </a:cxn>
              <a:cxn ang="0">
                <a:pos x="11" y="6"/>
              </a:cxn>
              <a:cxn ang="0">
                <a:pos x="17" y="6"/>
              </a:cxn>
              <a:cxn ang="0">
                <a:pos x="18" y="6"/>
              </a:cxn>
              <a:cxn ang="0">
                <a:pos x="17" y="5"/>
              </a:cxn>
              <a:cxn ang="0">
                <a:pos x="14" y="41"/>
              </a:cxn>
              <a:cxn ang="0">
                <a:pos x="11" y="44"/>
              </a:cxn>
              <a:cxn ang="0">
                <a:pos x="14" y="47"/>
              </a:cxn>
              <a:cxn ang="0">
                <a:pos x="17" y="44"/>
              </a:cxn>
              <a:cxn ang="0">
                <a:pos x="14" y="41"/>
              </a:cxn>
            </a:cxnLst>
            <a:rect l="0" t="0" r="r" b="b"/>
            <a:pathLst>
              <a:path w="29" h="49">
                <a:moveTo>
                  <a:pt x="29" y="44"/>
                </a:moveTo>
                <a:cubicBezTo>
                  <a:pt x="29" y="47"/>
                  <a:pt x="27" y="49"/>
                  <a:pt x="24" y="49"/>
                </a:cubicBezTo>
                <a:cubicBezTo>
                  <a:pt x="5" y="49"/>
                  <a:pt x="5" y="49"/>
                  <a:pt x="5" y="49"/>
                </a:cubicBezTo>
                <a:cubicBezTo>
                  <a:pt x="2" y="49"/>
                  <a:pt x="0" y="47"/>
                  <a:pt x="0" y="44"/>
                </a:cubicBezTo>
                <a:cubicBezTo>
                  <a:pt x="0" y="5"/>
                  <a:pt x="0" y="5"/>
                  <a:pt x="0" y="5"/>
                </a:cubicBezTo>
                <a:cubicBezTo>
                  <a:pt x="0" y="3"/>
                  <a:pt x="2" y="0"/>
                  <a:pt x="5" y="0"/>
                </a:cubicBezTo>
                <a:cubicBezTo>
                  <a:pt x="24" y="0"/>
                  <a:pt x="24" y="0"/>
                  <a:pt x="24" y="0"/>
                </a:cubicBezTo>
                <a:cubicBezTo>
                  <a:pt x="27" y="0"/>
                  <a:pt x="29" y="3"/>
                  <a:pt x="29" y="5"/>
                </a:cubicBezTo>
                <a:lnTo>
                  <a:pt x="29" y="44"/>
                </a:lnTo>
                <a:close/>
                <a:moveTo>
                  <a:pt x="25" y="11"/>
                </a:moveTo>
                <a:cubicBezTo>
                  <a:pt x="25" y="11"/>
                  <a:pt x="25" y="10"/>
                  <a:pt x="24" y="10"/>
                </a:cubicBezTo>
                <a:cubicBezTo>
                  <a:pt x="5" y="10"/>
                  <a:pt x="5" y="10"/>
                  <a:pt x="5" y="10"/>
                </a:cubicBezTo>
                <a:cubicBezTo>
                  <a:pt x="4" y="10"/>
                  <a:pt x="3" y="11"/>
                  <a:pt x="3" y="11"/>
                </a:cubicBezTo>
                <a:cubicBezTo>
                  <a:pt x="3" y="38"/>
                  <a:pt x="3" y="38"/>
                  <a:pt x="3" y="38"/>
                </a:cubicBezTo>
                <a:cubicBezTo>
                  <a:pt x="3" y="39"/>
                  <a:pt x="4" y="39"/>
                  <a:pt x="5" y="39"/>
                </a:cubicBezTo>
                <a:cubicBezTo>
                  <a:pt x="24" y="39"/>
                  <a:pt x="24" y="39"/>
                  <a:pt x="24" y="39"/>
                </a:cubicBezTo>
                <a:cubicBezTo>
                  <a:pt x="25" y="39"/>
                  <a:pt x="25" y="39"/>
                  <a:pt x="25" y="38"/>
                </a:cubicBezTo>
                <a:lnTo>
                  <a:pt x="25" y="11"/>
                </a:lnTo>
                <a:close/>
                <a:moveTo>
                  <a:pt x="17" y="5"/>
                </a:moveTo>
                <a:cubicBezTo>
                  <a:pt x="11" y="5"/>
                  <a:pt x="11" y="5"/>
                  <a:pt x="11" y="5"/>
                </a:cubicBezTo>
                <a:cubicBezTo>
                  <a:pt x="11" y="5"/>
                  <a:pt x="11" y="6"/>
                  <a:pt x="11" y="6"/>
                </a:cubicBezTo>
                <a:cubicBezTo>
                  <a:pt x="11" y="6"/>
                  <a:pt x="11" y="6"/>
                  <a:pt x="11" y="6"/>
                </a:cubicBezTo>
                <a:cubicBezTo>
                  <a:pt x="17" y="6"/>
                  <a:pt x="17" y="6"/>
                  <a:pt x="17" y="6"/>
                </a:cubicBezTo>
                <a:cubicBezTo>
                  <a:pt x="18" y="6"/>
                  <a:pt x="18" y="6"/>
                  <a:pt x="18" y="6"/>
                </a:cubicBezTo>
                <a:cubicBezTo>
                  <a:pt x="18" y="6"/>
                  <a:pt x="18" y="5"/>
                  <a:pt x="17" y="5"/>
                </a:cubicBezTo>
                <a:close/>
                <a:moveTo>
                  <a:pt x="14" y="41"/>
                </a:moveTo>
                <a:cubicBezTo>
                  <a:pt x="13" y="41"/>
                  <a:pt x="11" y="42"/>
                  <a:pt x="11" y="44"/>
                </a:cubicBezTo>
                <a:cubicBezTo>
                  <a:pt x="11" y="46"/>
                  <a:pt x="13" y="47"/>
                  <a:pt x="14" y="47"/>
                </a:cubicBezTo>
                <a:cubicBezTo>
                  <a:pt x="16" y="47"/>
                  <a:pt x="17" y="46"/>
                  <a:pt x="17" y="44"/>
                </a:cubicBezTo>
                <a:cubicBezTo>
                  <a:pt x="17" y="42"/>
                  <a:pt x="16" y="41"/>
                  <a:pt x="14" y="41"/>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algn="ctr" eaLnBrk="0" fontAlgn="base" hangingPunct="0">
              <a:spcBef>
                <a:spcPct val="10000"/>
              </a:spcBef>
              <a:spcAft>
                <a:spcPct val="0"/>
              </a:spcAft>
              <a:buClr>
                <a:srgbClr val="0B1F65"/>
              </a:buClr>
            </a:pPr>
            <a:endParaRPr lang="en-US" sz="1100" dirty="0">
              <a:solidFill>
                <a:srgbClr val="000000"/>
              </a:solidFill>
              <a:latin typeface="Arial" charset="0"/>
              <a:cs typeface="Times New Roman" pitchFamily="18" charset="0"/>
            </a:endParaRPr>
          </a:p>
        </p:txBody>
      </p:sp>
      <p:sp>
        <p:nvSpPr>
          <p:cNvPr id="7" name="TextBox 6"/>
          <p:cNvSpPr txBox="1"/>
          <p:nvPr/>
        </p:nvSpPr>
        <p:spPr>
          <a:xfrm>
            <a:off x="3035789" y="1453688"/>
            <a:ext cx="2734292" cy="1729704"/>
          </a:xfrm>
          <a:prstGeom prst="rect">
            <a:avLst/>
          </a:prstGeom>
          <a:noFill/>
        </p:spPr>
        <p:txBody>
          <a:bodyPr wrap="square" rtlCol="0">
            <a:spAutoFit/>
          </a:bodyPr>
          <a:lstStyle/>
          <a:p>
            <a:pPr algn="ctr" eaLnBrk="0" fontAlgn="base" hangingPunct="0">
              <a:spcBef>
                <a:spcPct val="10000"/>
              </a:spcBef>
              <a:spcAft>
                <a:spcPct val="0"/>
              </a:spcAft>
              <a:buClr>
                <a:srgbClr val="0B1F65"/>
              </a:buClr>
            </a:pPr>
            <a:r>
              <a:rPr lang="en-US" sz="1400" b="1" dirty="0">
                <a:solidFill>
                  <a:srgbClr val="800000"/>
                </a:solidFill>
                <a:latin typeface="Arial"/>
                <a:cs typeface="Times New Roman" pitchFamily="18" charset="0"/>
              </a:rPr>
              <a:t>Price Simulation Tool</a:t>
            </a:r>
          </a:p>
          <a:p>
            <a:pPr marL="171450" indent="-171450" algn="ctr" eaLnBrk="0" fontAlgn="base" hangingPunct="0">
              <a:spcBef>
                <a:spcPct val="20000"/>
              </a:spcBef>
              <a:spcAft>
                <a:spcPct val="0"/>
              </a:spcAft>
              <a:buClr>
                <a:srgbClr val="0B1F65"/>
              </a:buClr>
              <a:buFont typeface="Arial" panose="020B0604020202020204" pitchFamily="34" charset="0"/>
              <a:buChar char="•"/>
              <a:defRPr/>
            </a:pPr>
            <a:r>
              <a:rPr lang="en-US" sz="1100" dirty="0">
                <a:solidFill>
                  <a:srgbClr val="000000">
                    <a:lumMod val="50000"/>
                    <a:lumOff val="50000"/>
                  </a:srgbClr>
                </a:solidFill>
                <a:latin typeface="Arial" charset="0"/>
                <a:cs typeface="Times New Roman" pitchFamily="18" charset="0"/>
              </a:rPr>
              <a:t>Created pricing tool for software company in which end users of tool (automobile dealers) can simulate price points based on inventory. </a:t>
            </a:r>
          </a:p>
          <a:p>
            <a:pPr marL="171450" indent="-171450" algn="ctr" eaLnBrk="0" fontAlgn="base" hangingPunct="0">
              <a:spcBef>
                <a:spcPct val="20000"/>
              </a:spcBef>
              <a:spcAft>
                <a:spcPct val="0"/>
              </a:spcAft>
              <a:buClr>
                <a:srgbClr val="0B1F65"/>
              </a:buClr>
              <a:buFont typeface="Arial" panose="020B0604020202020204" pitchFamily="34" charset="0"/>
              <a:buChar char="•"/>
              <a:defRPr/>
            </a:pPr>
            <a:r>
              <a:rPr lang="en-US" sz="1100" dirty="0">
                <a:solidFill>
                  <a:srgbClr val="000000">
                    <a:lumMod val="50000"/>
                    <a:lumOff val="50000"/>
                  </a:srgbClr>
                </a:solidFill>
                <a:latin typeface="Arial" charset="0"/>
                <a:cs typeface="Times New Roman" pitchFamily="18" charset="0"/>
              </a:rPr>
              <a:t>Neural network/ multilayer perceptron model, which led to incremental revenue of ~13% and improved customer up-sell of ~8%</a:t>
            </a:r>
            <a:endParaRPr lang="en-US" sz="1100" dirty="0">
              <a:solidFill>
                <a:prstClr val="white">
                  <a:lumMod val="50000"/>
                </a:prstClr>
              </a:solidFill>
              <a:latin typeface="Arial" charset="0"/>
              <a:cs typeface="Times New Roman" pitchFamily="18" charset="0"/>
            </a:endParaRPr>
          </a:p>
        </p:txBody>
      </p:sp>
      <p:sp>
        <p:nvSpPr>
          <p:cNvPr id="9" name="TextBox 8"/>
          <p:cNvSpPr txBox="1"/>
          <p:nvPr/>
        </p:nvSpPr>
        <p:spPr>
          <a:xfrm>
            <a:off x="6267040" y="1385340"/>
            <a:ext cx="2801791" cy="1775871"/>
          </a:xfrm>
          <a:prstGeom prst="rect">
            <a:avLst/>
          </a:prstGeom>
          <a:noFill/>
        </p:spPr>
        <p:txBody>
          <a:bodyPr wrap="square" rtlCol="0">
            <a:spAutoFit/>
          </a:bodyPr>
          <a:lstStyle/>
          <a:p>
            <a:pPr algn="ctr" eaLnBrk="0" fontAlgn="base" hangingPunct="0">
              <a:spcBef>
                <a:spcPct val="10000"/>
              </a:spcBef>
              <a:spcAft>
                <a:spcPct val="0"/>
              </a:spcAft>
              <a:buClr>
                <a:srgbClr val="0B1F65"/>
              </a:buClr>
            </a:pPr>
            <a:r>
              <a:rPr lang="en-US" sz="1400" b="1" dirty="0">
                <a:solidFill>
                  <a:srgbClr val="006666"/>
                </a:solidFill>
                <a:latin typeface="Arial" charset="0"/>
                <a:cs typeface="Times New Roman" pitchFamily="18" charset="0"/>
              </a:rPr>
              <a:t>Customer Satisfaction &amp; Experience Management</a:t>
            </a:r>
          </a:p>
          <a:p>
            <a:pPr marL="171450" indent="-171450" algn="ctr" eaLnBrk="0" fontAlgn="base" hangingPunct="0">
              <a:spcBef>
                <a:spcPct val="20000"/>
              </a:spcBef>
              <a:spcAft>
                <a:spcPct val="0"/>
              </a:spcAft>
              <a:buClr>
                <a:srgbClr val="0B1F65"/>
              </a:buClr>
              <a:buFont typeface="Arial" panose="020B0604020202020204" pitchFamily="34" charset="0"/>
              <a:buChar char="•"/>
              <a:defRPr/>
            </a:pPr>
            <a:r>
              <a:rPr lang="en-US" sz="1100" dirty="0">
                <a:solidFill>
                  <a:srgbClr val="000000">
                    <a:lumMod val="50000"/>
                    <a:lumOff val="50000"/>
                  </a:srgbClr>
                </a:solidFill>
                <a:latin typeface="Arial" charset="0"/>
                <a:cs typeface="Times New Roman" pitchFamily="18" charset="0"/>
              </a:rPr>
              <a:t>Helped e-Commerce client understand customer journey and satisfaction to predict revenue at risk</a:t>
            </a:r>
          </a:p>
          <a:p>
            <a:pPr marL="171450" indent="-171450" algn="ctr" eaLnBrk="0" fontAlgn="base" hangingPunct="0">
              <a:spcBef>
                <a:spcPct val="20000"/>
              </a:spcBef>
              <a:spcAft>
                <a:spcPct val="0"/>
              </a:spcAft>
              <a:buClr>
                <a:srgbClr val="0B1F65"/>
              </a:buClr>
              <a:buFont typeface="Arial" panose="020B0604020202020204" pitchFamily="34" charset="0"/>
              <a:buChar char="•"/>
              <a:defRPr/>
            </a:pPr>
            <a:r>
              <a:rPr lang="en-US" sz="1100" dirty="0">
                <a:solidFill>
                  <a:srgbClr val="000000">
                    <a:lumMod val="50000"/>
                    <a:lumOff val="50000"/>
                  </a:srgbClr>
                </a:solidFill>
                <a:latin typeface="Arial" charset="0"/>
                <a:cs typeface="Times New Roman" pitchFamily="18" charset="0"/>
              </a:rPr>
              <a:t>Model used unsupervised text analytics, NPS, and a combination of ML and active learning to classify real time unstructured data streams</a:t>
            </a:r>
            <a:endParaRPr lang="en-US" sz="1100" dirty="0">
              <a:solidFill>
                <a:prstClr val="white">
                  <a:lumMod val="50000"/>
                </a:prstClr>
              </a:solidFill>
              <a:latin typeface="Arial" charset="0"/>
              <a:cs typeface="Times New Roman" pitchFamily="18" charset="0"/>
            </a:endParaRPr>
          </a:p>
        </p:txBody>
      </p:sp>
      <p:sp>
        <p:nvSpPr>
          <p:cNvPr id="5" name="Rounded Rectangle 4"/>
          <p:cNvSpPr/>
          <p:nvPr/>
        </p:nvSpPr>
        <p:spPr>
          <a:xfrm>
            <a:off x="2033228" y="997529"/>
            <a:ext cx="3947083" cy="2622863"/>
          </a:xfrm>
          <a:prstGeom prst="roundRect">
            <a:avLst>
              <a:gd name="adj" fmla="val 5551"/>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10000"/>
              </a:spcBef>
              <a:spcAft>
                <a:spcPct val="0"/>
              </a:spcAft>
              <a:buClr>
                <a:srgbClr val="0B1F65"/>
              </a:buClr>
            </a:pPr>
            <a:endParaRPr lang="en-US" sz="1100" dirty="0">
              <a:solidFill>
                <a:prstClr val="white"/>
              </a:solidFill>
              <a:latin typeface="Arial"/>
            </a:endParaRPr>
          </a:p>
        </p:txBody>
      </p:sp>
      <p:sp>
        <p:nvSpPr>
          <p:cNvPr id="12" name="Rounded Rectangle 11"/>
          <p:cNvSpPr/>
          <p:nvPr/>
        </p:nvSpPr>
        <p:spPr>
          <a:xfrm>
            <a:off x="2033228" y="3766060"/>
            <a:ext cx="3947083" cy="2622863"/>
          </a:xfrm>
          <a:prstGeom prst="roundRect">
            <a:avLst>
              <a:gd name="adj" fmla="val 5551"/>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10000"/>
              </a:spcBef>
              <a:spcAft>
                <a:spcPct val="0"/>
              </a:spcAft>
              <a:buClr>
                <a:srgbClr val="0B1F65"/>
              </a:buClr>
            </a:pPr>
            <a:endParaRPr lang="en-US" sz="1100" dirty="0">
              <a:solidFill>
                <a:prstClr val="white"/>
              </a:solidFill>
              <a:latin typeface="Arial"/>
            </a:endParaRPr>
          </a:p>
        </p:txBody>
      </p:sp>
      <p:sp>
        <p:nvSpPr>
          <p:cNvPr id="13" name="TextBox 12"/>
          <p:cNvSpPr txBox="1"/>
          <p:nvPr/>
        </p:nvSpPr>
        <p:spPr>
          <a:xfrm>
            <a:off x="3035789" y="4097383"/>
            <a:ext cx="2853042" cy="1898981"/>
          </a:xfrm>
          <a:prstGeom prst="rect">
            <a:avLst/>
          </a:prstGeom>
          <a:noFill/>
        </p:spPr>
        <p:txBody>
          <a:bodyPr wrap="square" rtlCol="0">
            <a:spAutoFit/>
          </a:bodyPr>
          <a:lstStyle/>
          <a:p>
            <a:pPr algn="ctr" eaLnBrk="0" fontAlgn="base" hangingPunct="0">
              <a:spcBef>
                <a:spcPct val="10000"/>
              </a:spcBef>
              <a:spcAft>
                <a:spcPct val="0"/>
              </a:spcAft>
              <a:buClr>
                <a:srgbClr val="0B1F65"/>
              </a:buClr>
            </a:pPr>
            <a:r>
              <a:rPr lang="en-US" sz="1400" b="1" dirty="0">
                <a:solidFill>
                  <a:prstClr val="white">
                    <a:lumMod val="50000"/>
                  </a:prstClr>
                </a:solidFill>
                <a:latin typeface="Arial" charset="0"/>
                <a:cs typeface="Times New Roman" pitchFamily="18" charset="0"/>
              </a:rPr>
              <a:t>Video/ Image Analytics</a:t>
            </a:r>
          </a:p>
          <a:p>
            <a:pPr marL="171450" indent="-171450" algn="ctr" eaLnBrk="0" fontAlgn="base" hangingPunct="0">
              <a:spcBef>
                <a:spcPct val="20000"/>
              </a:spcBef>
              <a:spcAft>
                <a:spcPct val="0"/>
              </a:spcAft>
              <a:buClr>
                <a:srgbClr val="0B1F65"/>
              </a:buClr>
              <a:buFont typeface="Arial" panose="020B0604020202020204" pitchFamily="34" charset="0"/>
              <a:buChar char="•"/>
              <a:defRPr/>
            </a:pPr>
            <a:r>
              <a:rPr lang="en-US" sz="1100" dirty="0">
                <a:solidFill>
                  <a:srgbClr val="000000">
                    <a:lumMod val="50000"/>
                    <a:lumOff val="50000"/>
                  </a:srgbClr>
                </a:solidFill>
                <a:latin typeface="Arial" charset="0"/>
                <a:cs typeface="Times New Roman" pitchFamily="18" charset="0"/>
              </a:rPr>
              <a:t>Solutions for client in which video feeds use Deep Nets, Optical Flow, etc. for human recognition and tracking to measure business metrics (i.e. customer interactions, dwell time, etc.)</a:t>
            </a:r>
          </a:p>
          <a:p>
            <a:pPr marL="171450" indent="-171450" algn="ctr" eaLnBrk="0" fontAlgn="base" hangingPunct="0">
              <a:spcBef>
                <a:spcPct val="20000"/>
              </a:spcBef>
              <a:spcAft>
                <a:spcPct val="0"/>
              </a:spcAft>
              <a:buClr>
                <a:srgbClr val="0B1F65"/>
              </a:buClr>
              <a:buFont typeface="Arial" panose="020B0604020202020204" pitchFamily="34" charset="0"/>
              <a:buChar char="•"/>
              <a:defRPr/>
            </a:pPr>
            <a:r>
              <a:rPr lang="en-US" sz="1100" dirty="0">
                <a:solidFill>
                  <a:srgbClr val="000000">
                    <a:lumMod val="50000"/>
                    <a:lumOff val="50000"/>
                  </a:srgbClr>
                </a:solidFill>
                <a:latin typeface="Arial" charset="0"/>
                <a:cs typeface="Times New Roman" pitchFamily="18" charset="0"/>
              </a:rPr>
              <a:t>Real time shelf availability solutions using contour detection, image subtraction, etc. to detect changes in aisle</a:t>
            </a:r>
            <a:endParaRPr lang="en-US" sz="1100" dirty="0">
              <a:solidFill>
                <a:prstClr val="white">
                  <a:lumMod val="50000"/>
                </a:prstClr>
              </a:solidFill>
              <a:latin typeface="Arial" charset="0"/>
              <a:cs typeface="Times New Roman" pitchFamily="18" charset="0"/>
            </a:endParaRPr>
          </a:p>
        </p:txBody>
      </p:sp>
      <p:sp>
        <p:nvSpPr>
          <p:cNvPr id="8" name="Rounded Rectangle 7"/>
          <p:cNvSpPr/>
          <p:nvPr/>
        </p:nvSpPr>
        <p:spPr>
          <a:xfrm>
            <a:off x="6132730" y="997529"/>
            <a:ext cx="3927896" cy="2622863"/>
          </a:xfrm>
          <a:prstGeom prst="roundRect">
            <a:avLst>
              <a:gd name="adj" fmla="val 5551"/>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10000"/>
              </a:spcBef>
              <a:spcAft>
                <a:spcPct val="0"/>
              </a:spcAft>
              <a:buClr>
                <a:srgbClr val="0B1F65"/>
              </a:buClr>
            </a:pPr>
            <a:endParaRPr lang="en-US" sz="1100" dirty="0">
              <a:solidFill>
                <a:prstClr val="white"/>
              </a:solidFill>
              <a:latin typeface="Arial"/>
            </a:endParaRPr>
          </a:p>
        </p:txBody>
      </p:sp>
      <p:sp>
        <p:nvSpPr>
          <p:cNvPr id="14" name="Rounded Rectangle 13"/>
          <p:cNvSpPr/>
          <p:nvPr/>
        </p:nvSpPr>
        <p:spPr>
          <a:xfrm>
            <a:off x="6132730" y="3766058"/>
            <a:ext cx="3927896" cy="2622864"/>
          </a:xfrm>
          <a:prstGeom prst="roundRect">
            <a:avLst>
              <a:gd name="adj" fmla="val 5551"/>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10000"/>
              </a:spcBef>
              <a:spcAft>
                <a:spcPct val="0"/>
              </a:spcAft>
              <a:buClr>
                <a:srgbClr val="0B1F65"/>
              </a:buClr>
            </a:pPr>
            <a:endParaRPr lang="en-US" sz="1100" dirty="0">
              <a:solidFill>
                <a:prstClr val="white"/>
              </a:solidFill>
              <a:latin typeface="Arial"/>
            </a:endParaRPr>
          </a:p>
        </p:txBody>
      </p:sp>
      <p:sp>
        <p:nvSpPr>
          <p:cNvPr id="15" name="TextBox 14"/>
          <p:cNvSpPr txBox="1"/>
          <p:nvPr/>
        </p:nvSpPr>
        <p:spPr>
          <a:xfrm>
            <a:off x="6267038" y="4024825"/>
            <a:ext cx="2734292" cy="2114425"/>
          </a:xfrm>
          <a:prstGeom prst="rect">
            <a:avLst/>
          </a:prstGeom>
          <a:noFill/>
        </p:spPr>
        <p:txBody>
          <a:bodyPr wrap="square" rtlCol="0">
            <a:spAutoFit/>
          </a:bodyPr>
          <a:lstStyle/>
          <a:p>
            <a:pPr algn="ctr" eaLnBrk="0" fontAlgn="base" hangingPunct="0">
              <a:spcBef>
                <a:spcPct val="10000"/>
              </a:spcBef>
              <a:spcAft>
                <a:spcPct val="0"/>
              </a:spcAft>
              <a:buClr>
                <a:srgbClr val="0B1F65"/>
              </a:buClr>
            </a:pPr>
            <a:r>
              <a:rPr lang="en-US" sz="1400" b="1" dirty="0">
                <a:solidFill>
                  <a:srgbClr val="002060"/>
                </a:solidFill>
                <a:latin typeface="Arial" charset="0"/>
                <a:cs typeface="Times New Roman" pitchFamily="18" charset="0"/>
              </a:rPr>
              <a:t>Up-Sell, Cross-Sell Opportunities</a:t>
            </a:r>
          </a:p>
          <a:p>
            <a:pPr marL="171450" indent="-171450" algn="ctr" eaLnBrk="0" fontAlgn="base" hangingPunct="0">
              <a:spcBef>
                <a:spcPct val="20000"/>
              </a:spcBef>
              <a:spcAft>
                <a:spcPct val="0"/>
              </a:spcAft>
              <a:buClr>
                <a:srgbClr val="0B1F65"/>
              </a:buClr>
              <a:buFont typeface="Arial" panose="020B0604020202020204" pitchFamily="34" charset="0"/>
              <a:buChar char="•"/>
              <a:defRPr/>
            </a:pPr>
            <a:r>
              <a:rPr lang="en-US" sz="1100" dirty="0">
                <a:solidFill>
                  <a:srgbClr val="000000">
                    <a:lumMod val="50000"/>
                    <a:lumOff val="50000"/>
                  </a:srgbClr>
                </a:solidFill>
                <a:latin typeface="Arial" charset="0"/>
                <a:cs typeface="Times New Roman" pitchFamily="18" charset="0"/>
              </a:rPr>
              <a:t>Helped gaming console/ service provider measure customer engagement across gaming platform in terms of usage, effectiveness of ads, etc. </a:t>
            </a:r>
          </a:p>
          <a:p>
            <a:pPr marL="171450" indent="-171450" algn="ctr" eaLnBrk="0" fontAlgn="base" hangingPunct="0">
              <a:spcBef>
                <a:spcPct val="20000"/>
              </a:spcBef>
              <a:spcAft>
                <a:spcPct val="0"/>
              </a:spcAft>
              <a:buClr>
                <a:srgbClr val="0B1F65"/>
              </a:buClr>
              <a:buFont typeface="Arial" panose="020B0604020202020204" pitchFamily="34" charset="0"/>
              <a:buChar char="•"/>
              <a:defRPr/>
            </a:pPr>
            <a:r>
              <a:rPr lang="en-US" sz="1100" dirty="0">
                <a:solidFill>
                  <a:prstClr val="white">
                    <a:lumMod val="50000"/>
                  </a:prstClr>
                </a:solidFill>
                <a:latin typeface="Arial" charset="0"/>
                <a:cs typeface="Times New Roman" pitchFamily="18" charset="0"/>
              </a:rPr>
              <a:t>Identified optimal customer segments for targeted activities as well as growth opportunities worth 63% of current services revenue</a:t>
            </a:r>
          </a:p>
        </p:txBody>
      </p:sp>
      <p:sp>
        <p:nvSpPr>
          <p:cNvPr id="16" name="Sev03"/>
          <p:cNvSpPr/>
          <p:nvPr/>
        </p:nvSpPr>
        <p:spPr>
          <a:xfrm>
            <a:off x="1682106" y="4428685"/>
            <a:ext cx="1209747" cy="1209747"/>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10000"/>
              </a:spcBef>
              <a:spcAft>
                <a:spcPct val="0"/>
              </a:spcAft>
              <a:buClr>
                <a:srgbClr val="0B1F65"/>
              </a:buClr>
            </a:pPr>
            <a:endParaRPr lang="en-US" sz="4000" dirty="0">
              <a:solidFill>
                <a:srgbClr val="E2E1C0">
                  <a:lumMod val="50000"/>
                </a:srgbClr>
              </a:solidFill>
              <a:latin typeface="FontAwesome" pitchFamily="2" charset="0"/>
            </a:endParaRPr>
          </a:p>
        </p:txBody>
      </p:sp>
      <p:sp>
        <p:nvSpPr>
          <p:cNvPr id="17" name="Sev04"/>
          <p:cNvSpPr/>
          <p:nvPr/>
        </p:nvSpPr>
        <p:spPr>
          <a:xfrm>
            <a:off x="9224157" y="4428685"/>
            <a:ext cx="1209747" cy="1209747"/>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10000"/>
              </a:spcBef>
              <a:spcAft>
                <a:spcPct val="0"/>
              </a:spcAft>
              <a:buClr>
                <a:srgbClr val="0B1F65"/>
              </a:buClr>
            </a:pPr>
            <a:endParaRPr lang="en-US" sz="4000" dirty="0">
              <a:solidFill>
                <a:srgbClr val="0000FF">
                  <a:lumMod val="50000"/>
                </a:srgbClr>
              </a:solidFill>
              <a:latin typeface="FontAwesome" pitchFamily="2" charset="0"/>
            </a:endParaRPr>
          </a:p>
        </p:txBody>
      </p:sp>
      <p:sp>
        <p:nvSpPr>
          <p:cNvPr id="18" name="Freeform 52"/>
          <p:cNvSpPr>
            <a:spLocks noEditPoints="1"/>
          </p:cNvSpPr>
          <p:nvPr/>
        </p:nvSpPr>
        <p:spPr bwMode="auto">
          <a:xfrm>
            <a:off x="9597434" y="4784393"/>
            <a:ext cx="463193" cy="498331"/>
          </a:xfrm>
          <a:custGeom>
            <a:avLst/>
            <a:gdLst/>
            <a:ahLst/>
            <a:cxnLst>
              <a:cxn ang="0">
                <a:pos x="67" y="67"/>
              </a:cxn>
              <a:cxn ang="0">
                <a:pos x="61" y="72"/>
              </a:cxn>
              <a:cxn ang="0">
                <a:pos x="5" y="72"/>
              </a:cxn>
              <a:cxn ang="0">
                <a:pos x="0" y="67"/>
              </a:cxn>
              <a:cxn ang="0">
                <a:pos x="0" y="16"/>
              </a:cxn>
              <a:cxn ang="0">
                <a:pos x="5" y="11"/>
              </a:cxn>
              <a:cxn ang="0">
                <a:pos x="10" y="11"/>
              </a:cxn>
              <a:cxn ang="0">
                <a:pos x="10" y="7"/>
              </a:cxn>
              <a:cxn ang="0">
                <a:pos x="16" y="0"/>
              </a:cxn>
              <a:cxn ang="0">
                <a:pos x="19" y="0"/>
              </a:cxn>
              <a:cxn ang="0">
                <a:pos x="25" y="7"/>
              </a:cxn>
              <a:cxn ang="0">
                <a:pos x="25" y="11"/>
              </a:cxn>
              <a:cxn ang="0">
                <a:pos x="41" y="11"/>
              </a:cxn>
              <a:cxn ang="0">
                <a:pos x="41" y="7"/>
              </a:cxn>
              <a:cxn ang="0">
                <a:pos x="47" y="0"/>
              </a:cxn>
              <a:cxn ang="0">
                <a:pos x="50" y="0"/>
              </a:cxn>
              <a:cxn ang="0">
                <a:pos x="56" y="7"/>
              </a:cxn>
              <a:cxn ang="0">
                <a:pos x="56" y="11"/>
              </a:cxn>
              <a:cxn ang="0">
                <a:pos x="61" y="11"/>
              </a:cxn>
              <a:cxn ang="0">
                <a:pos x="67" y="16"/>
              </a:cxn>
              <a:cxn ang="0">
                <a:pos x="67" y="67"/>
              </a:cxn>
              <a:cxn ang="0">
                <a:pos x="61" y="67"/>
              </a:cxn>
              <a:cxn ang="0">
                <a:pos x="61" y="26"/>
              </a:cxn>
              <a:cxn ang="0">
                <a:pos x="5" y="26"/>
              </a:cxn>
              <a:cxn ang="0">
                <a:pos x="5" y="67"/>
              </a:cxn>
              <a:cxn ang="0">
                <a:pos x="61" y="67"/>
              </a:cxn>
              <a:cxn ang="0">
                <a:pos x="20" y="7"/>
              </a:cxn>
              <a:cxn ang="0">
                <a:pos x="19" y="5"/>
              </a:cxn>
              <a:cxn ang="0">
                <a:pos x="16" y="5"/>
              </a:cxn>
              <a:cxn ang="0">
                <a:pos x="15" y="7"/>
              </a:cxn>
              <a:cxn ang="0">
                <a:pos x="15" y="18"/>
              </a:cxn>
              <a:cxn ang="0">
                <a:pos x="16" y="20"/>
              </a:cxn>
              <a:cxn ang="0">
                <a:pos x="19" y="20"/>
              </a:cxn>
              <a:cxn ang="0">
                <a:pos x="20" y="18"/>
              </a:cxn>
              <a:cxn ang="0">
                <a:pos x="20" y="7"/>
              </a:cxn>
              <a:cxn ang="0">
                <a:pos x="51" y="7"/>
              </a:cxn>
              <a:cxn ang="0">
                <a:pos x="50" y="5"/>
              </a:cxn>
              <a:cxn ang="0">
                <a:pos x="47" y="5"/>
              </a:cxn>
              <a:cxn ang="0">
                <a:pos x="46" y="7"/>
              </a:cxn>
              <a:cxn ang="0">
                <a:pos x="46" y="18"/>
              </a:cxn>
              <a:cxn ang="0">
                <a:pos x="47" y="20"/>
              </a:cxn>
              <a:cxn ang="0">
                <a:pos x="50" y="20"/>
              </a:cxn>
              <a:cxn ang="0">
                <a:pos x="51" y="18"/>
              </a:cxn>
              <a:cxn ang="0">
                <a:pos x="51" y="7"/>
              </a:cxn>
            </a:cxnLst>
            <a:rect l="0" t="0" r="r" b="b"/>
            <a:pathLst>
              <a:path w="67" h="72">
                <a:moveTo>
                  <a:pt x="67" y="67"/>
                </a:moveTo>
                <a:cubicBezTo>
                  <a:pt x="67" y="70"/>
                  <a:pt x="64" y="72"/>
                  <a:pt x="61" y="72"/>
                </a:cubicBezTo>
                <a:cubicBezTo>
                  <a:pt x="5" y="72"/>
                  <a:pt x="5" y="72"/>
                  <a:pt x="5" y="72"/>
                </a:cubicBezTo>
                <a:cubicBezTo>
                  <a:pt x="2" y="72"/>
                  <a:pt x="0" y="70"/>
                  <a:pt x="0" y="67"/>
                </a:cubicBezTo>
                <a:cubicBezTo>
                  <a:pt x="0" y="16"/>
                  <a:pt x="0" y="16"/>
                  <a:pt x="0" y="16"/>
                </a:cubicBezTo>
                <a:cubicBezTo>
                  <a:pt x="0" y="13"/>
                  <a:pt x="2" y="11"/>
                  <a:pt x="5" y="11"/>
                </a:cubicBezTo>
                <a:cubicBezTo>
                  <a:pt x="10" y="11"/>
                  <a:pt x="10" y="11"/>
                  <a:pt x="10" y="11"/>
                </a:cubicBezTo>
                <a:cubicBezTo>
                  <a:pt x="10" y="7"/>
                  <a:pt x="10" y="7"/>
                  <a:pt x="10" y="7"/>
                </a:cubicBezTo>
                <a:cubicBezTo>
                  <a:pt x="10" y="3"/>
                  <a:pt x="13" y="0"/>
                  <a:pt x="16" y="0"/>
                </a:cubicBezTo>
                <a:cubicBezTo>
                  <a:pt x="19" y="0"/>
                  <a:pt x="19" y="0"/>
                  <a:pt x="19" y="0"/>
                </a:cubicBezTo>
                <a:cubicBezTo>
                  <a:pt x="23" y="0"/>
                  <a:pt x="25" y="3"/>
                  <a:pt x="25" y="7"/>
                </a:cubicBezTo>
                <a:cubicBezTo>
                  <a:pt x="25" y="11"/>
                  <a:pt x="25" y="11"/>
                  <a:pt x="25" y="11"/>
                </a:cubicBezTo>
                <a:cubicBezTo>
                  <a:pt x="41" y="11"/>
                  <a:pt x="41" y="11"/>
                  <a:pt x="41" y="11"/>
                </a:cubicBezTo>
                <a:cubicBezTo>
                  <a:pt x="41" y="7"/>
                  <a:pt x="41" y="7"/>
                  <a:pt x="41" y="7"/>
                </a:cubicBezTo>
                <a:cubicBezTo>
                  <a:pt x="41" y="3"/>
                  <a:pt x="44" y="0"/>
                  <a:pt x="47" y="0"/>
                </a:cubicBezTo>
                <a:cubicBezTo>
                  <a:pt x="50" y="0"/>
                  <a:pt x="50" y="0"/>
                  <a:pt x="50" y="0"/>
                </a:cubicBezTo>
                <a:cubicBezTo>
                  <a:pt x="53" y="0"/>
                  <a:pt x="56" y="3"/>
                  <a:pt x="56" y="7"/>
                </a:cubicBezTo>
                <a:cubicBezTo>
                  <a:pt x="56" y="11"/>
                  <a:pt x="56" y="11"/>
                  <a:pt x="56" y="11"/>
                </a:cubicBezTo>
                <a:cubicBezTo>
                  <a:pt x="61" y="11"/>
                  <a:pt x="61" y="11"/>
                  <a:pt x="61" y="11"/>
                </a:cubicBezTo>
                <a:cubicBezTo>
                  <a:pt x="64" y="11"/>
                  <a:pt x="67" y="13"/>
                  <a:pt x="67" y="16"/>
                </a:cubicBezTo>
                <a:lnTo>
                  <a:pt x="67" y="67"/>
                </a:lnTo>
                <a:close/>
                <a:moveTo>
                  <a:pt x="61" y="67"/>
                </a:moveTo>
                <a:cubicBezTo>
                  <a:pt x="61" y="26"/>
                  <a:pt x="61" y="26"/>
                  <a:pt x="61" y="26"/>
                </a:cubicBezTo>
                <a:cubicBezTo>
                  <a:pt x="5" y="26"/>
                  <a:pt x="5" y="26"/>
                  <a:pt x="5" y="26"/>
                </a:cubicBezTo>
                <a:cubicBezTo>
                  <a:pt x="5" y="67"/>
                  <a:pt x="5" y="67"/>
                  <a:pt x="5" y="67"/>
                </a:cubicBezTo>
                <a:lnTo>
                  <a:pt x="61" y="67"/>
                </a:lnTo>
                <a:close/>
                <a:moveTo>
                  <a:pt x="20" y="7"/>
                </a:moveTo>
                <a:cubicBezTo>
                  <a:pt x="20" y="6"/>
                  <a:pt x="20" y="5"/>
                  <a:pt x="19" y="5"/>
                </a:cubicBezTo>
                <a:cubicBezTo>
                  <a:pt x="16" y="5"/>
                  <a:pt x="16" y="5"/>
                  <a:pt x="16" y="5"/>
                </a:cubicBezTo>
                <a:cubicBezTo>
                  <a:pt x="16" y="5"/>
                  <a:pt x="15" y="6"/>
                  <a:pt x="15" y="7"/>
                </a:cubicBezTo>
                <a:cubicBezTo>
                  <a:pt x="15" y="18"/>
                  <a:pt x="15" y="18"/>
                  <a:pt x="15" y="18"/>
                </a:cubicBezTo>
                <a:cubicBezTo>
                  <a:pt x="15" y="19"/>
                  <a:pt x="16" y="20"/>
                  <a:pt x="16" y="20"/>
                </a:cubicBezTo>
                <a:cubicBezTo>
                  <a:pt x="19" y="20"/>
                  <a:pt x="19" y="20"/>
                  <a:pt x="19" y="20"/>
                </a:cubicBezTo>
                <a:cubicBezTo>
                  <a:pt x="20" y="20"/>
                  <a:pt x="20" y="19"/>
                  <a:pt x="20" y="18"/>
                </a:cubicBezTo>
                <a:lnTo>
                  <a:pt x="20" y="7"/>
                </a:lnTo>
                <a:close/>
                <a:moveTo>
                  <a:pt x="51" y="7"/>
                </a:moveTo>
                <a:cubicBezTo>
                  <a:pt x="51" y="6"/>
                  <a:pt x="51" y="5"/>
                  <a:pt x="50" y="5"/>
                </a:cubicBezTo>
                <a:cubicBezTo>
                  <a:pt x="47" y="5"/>
                  <a:pt x="47" y="5"/>
                  <a:pt x="47" y="5"/>
                </a:cubicBezTo>
                <a:cubicBezTo>
                  <a:pt x="47" y="5"/>
                  <a:pt x="46" y="6"/>
                  <a:pt x="46" y="7"/>
                </a:cubicBezTo>
                <a:cubicBezTo>
                  <a:pt x="46" y="18"/>
                  <a:pt x="46" y="18"/>
                  <a:pt x="46" y="18"/>
                </a:cubicBezTo>
                <a:cubicBezTo>
                  <a:pt x="46" y="19"/>
                  <a:pt x="47" y="20"/>
                  <a:pt x="47" y="20"/>
                </a:cubicBezTo>
                <a:cubicBezTo>
                  <a:pt x="50" y="20"/>
                  <a:pt x="50" y="20"/>
                  <a:pt x="50" y="20"/>
                </a:cubicBezTo>
                <a:cubicBezTo>
                  <a:pt x="51" y="20"/>
                  <a:pt x="51" y="19"/>
                  <a:pt x="51" y="18"/>
                </a:cubicBezTo>
                <a:lnTo>
                  <a:pt x="51" y="7"/>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algn="ctr" eaLnBrk="0" fontAlgn="base" hangingPunct="0">
              <a:spcBef>
                <a:spcPct val="10000"/>
              </a:spcBef>
              <a:spcAft>
                <a:spcPct val="0"/>
              </a:spcAft>
              <a:buClr>
                <a:srgbClr val="0B1F65"/>
              </a:buClr>
            </a:pPr>
            <a:endParaRPr lang="en-US" sz="1100" dirty="0">
              <a:solidFill>
                <a:srgbClr val="000000"/>
              </a:solidFill>
              <a:latin typeface="Arial" charset="0"/>
              <a:cs typeface="Times New Roman" pitchFamily="18" charset="0"/>
            </a:endParaRPr>
          </a:p>
        </p:txBody>
      </p:sp>
      <p:sp>
        <p:nvSpPr>
          <p:cNvPr id="19" name="Freeform 178"/>
          <p:cNvSpPr>
            <a:spLocks noEditPoints="1"/>
          </p:cNvSpPr>
          <p:nvPr/>
        </p:nvSpPr>
        <p:spPr bwMode="auto">
          <a:xfrm>
            <a:off x="2033225" y="4862737"/>
            <a:ext cx="504720" cy="380138"/>
          </a:xfrm>
          <a:custGeom>
            <a:avLst/>
            <a:gdLst/>
            <a:ahLst/>
            <a:cxnLst>
              <a:cxn ang="0">
                <a:pos x="158" y="119"/>
              </a:cxn>
              <a:cxn ang="0">
                <a:pos x="0" y="119"/>
              </a:cxn>
              <a:cxn ang="0">
                <a:pos x="0" y="0"/>
              </a:cxn>
              <a:cxn ang="0">
                <a:pos x="9" y="0"/>
              </a:cxn>
              <a:cxn ang="0">
                <a:pos x="9" y="108"/>
              </a:cxn>
              <a:cxn ang="0">
                <a:pos x="158" y="108"/>
              </a:cxn>
              <a:cxn ang="0">
                <a:pos x="158" y="119"/>
              </a:cxn>
              <a:cxn ang="0">
                <a:pos x="50" y="99"/>
              </a:cxn>
              <a:cxn ang="0">
                <a:pos x="29" y="99"/>
              </a:cxn>
              <a:cxn ang="0">
                <a:pos x="29" y="60"/>
              </a:cxn>
              <a:cxn ang="0">
                <a:pos x="50" y="60"/>
              </a:cxn>
              <a:cxn ang="0">
                <a:pos x="50" y="99"/>
              </a:cxn>
              <a:cxn ang="0">
                <a:pos x="78" y="99"/>
              </a:cxn>
              <a:cxn ang="0">
                <a:pos x="59" y="99"/>
              </a:cxn>
              <a:cxn ang="0">
                <a:pos x="59" y="19"/>
              </a:cxn>
              <a:cxn ang="0">
                <a:pos x="78" y="19"/>
              </a:cxn>
              <a:cxn ang="0">
                <a:pos x="78" y="99"/>
              </a:cxn>
              <a:cxn ang="0">
                <a:pos x="109" y="99"/>
              </a:cxn>
              <a:cxn ang="0">
                <a:pos x="89" y="99"/>
              </a:cxn>
              <a:cxn ang="0">
                <a:pos x="89" y="39"/>
              </a:cxn>
              <a:cxn ang="0">
                <a:pos x="109" y="39"/>
              </a:cxn>
              <a:cxn ang="0">
                <a:pos x="109" y="99"/>
              </a:cxn>
              <a:cxn ang="0">
                <a:pos x="139" y="99"/>
              </a:cxn>
              <a:cxn ang="0">
                <a:pos x="119" y="99"/>
              </a:cxn>
              <a:cxn ang="0">
                <a:pos x="119" y="11"/>
              </a:cxn>
              <a:cxn ang="0">
                <a:pos x="139" y="11"/>
              </a:cxn>
              <a:cxn ang="0">
                <a:pos x="139" y="99"/>
              </a:cxn>
            </a:cxnLst>
            <a:rect l="0" t="0" r="r" b="b"/>
            <a:pathLst>
              <a:path w="158" h="119">
                <a:moveTo>
                  <a:pt x="158" y="119"/>
                </a:moveTo>
                <a:lnTo>
                  <a:pt x="0" y="119"/>
                </a:lnTo>
                <a:lnTo>
                  <a:pt x="0" y="0"/>
                </a:lnTo>
                <a:lnTo>
                  <a:pt x="9" y="0"/>
                </a:lnTo>
                <a:lnTo>
                  <a:pt x="9" y="108"/>
                </a:lnTo>
                <a:lnTo>
                  <a:pt x="158" y="108"/>
                </a:lnTo>
                <a:lnTo>
                  <a:pt x="158" y="119"/>
                </a:lnTo>
                <a:close/>
                <a:moveTo>
                  <a:pt x="50" y="99"/>
                </a:moveTo>
                <a:lnTo>
                  <a:pt x="29" y="99"/>
                </a:lnTo>
                <a:lnTo>
                  <a:pt x="29" y="60"/>
                </a:lnTo>
                <a:lnTo>
                  <a:pt x="50" y="60"/>
                </a:lnTo>
                <a:lnTo>
                  <a:pt x="50" y="99"/>
                </a:lnTo>
                <a:close/>
                <a:moveTo>
                  <a:pt x="78" y="99"/>
                </a:moveTo>
                <a:lnTo>
                  <a:pt x="59" y="99"/>
                </a:lnTo>
                <a:lnTo>
                  <a:pt x="59" y="19"/>
                </a:lnTo>
                <a:lnTo>
                  <a:pt x="78" y="19"/>
                </a:lnTo>
                <a:lnTo>
                  <a:pt x="78" y="99"/>
                </a:lnTo>
                <a:close/>
                <a:moveTo>
                  <a:pt x="109" y="99"/>
                </a:moveTo>
                <a:lnTo>
                  <a:pt x="89" y="99"/>
                </a:lnTo>
                <a:lnTo>
                  <a:pt x="89" y="39"/>
                </a:lnTo>
                <a:lnTo>
                  <a:pt x="109" y="39"/>
                </a:lnTo>
                <a:lnTo>
                  <a:pt x="109" y="99"/>
                </a:lnTo>
                <a:close/>
                <a:moveTo>
                  <a:pt x="139" y="99"/>
                </a:moveTo>
                <a:lnTo>
                  <a:pt x="119" y="99"/>
                </a:lnTo>
                <a:lnTo>
                  <a:pt x="119" y="11"/>
                </a:lnTo>
                <a:lnTo>
                  <a:pt x="139" y="11"/>
                </a:lnTo>
                <a:lnTo>
                  <a:pt x="139" y="9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algn="ctr" eaLnBrk="0" fontAlgn="base" hangingPunct="0">
              <a:spcBef>
                <a:spcPct val="10000"/>
              </a:spcBef>
              <a:spcAft>
                <a:spcPct val="0"/>
              </a:spcAft>
              <a:buClr>
                <a:srgbClr val="0B1F65"/>
              </a:buClr>
            </a:pPr>
            <a:endParaRPr lang="en-US" sz="1100" dirty="0">
              <a:solidFill>
                <a:srgbClr val="000000"/>
              </a:solidFill>
              <a:latin typeface="Arial" charset="0"/>
              <a:cs typeface="Times New Roman" pitchFamily="18" charset="0"/>
            </a:endParaRPr>
          </a:p>
        </p:txBody>
      </p:sp>
    </p:spTree>
    <p:extLst>
      <p:ext uri="{BB962C8B-B14F-4D97-AF65-F5344CB8AC3E}">
        <p14:creationId xmlns:p14="http://schemas.microsoft.com/office/powerpoint/2010/main" val="1395592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2" name="Group 221">
            <a:extLst>
              <a:ext uri="{FF2B5EF4-FFF2-40B4-BE49-F238E27FC236}">
                <a16:creationId xmlns:a16="http://schemas.microsoft.com/office/drawing/2014/main" id="{F6F7ADB0-70D9-4A7A-865B-EC279271B185}"/>
              </a:ext>
            </a:extLst>
          </p:cNvPr>
          <p:cNvGrpSpPr/>
          <p:nvPr/>
        </p:nvGrpSpPr>
        <p:grpSpPr>
          <a:xfrm>
            <a:off x="662470" y="3858028"/>
            <a:ext cx="10924499" cy="2630156"/>
            <a:chOff x="412124" y="3892496"/>
            <a:chExt cx="9049928" cy="2558389"/>
          </a:xfrm>
          <a:effectLst/>
        </p:grpSpPr>
        <p:grpSp>
          <p:nvGrpSpPr>
            <p:cNvPr id="223" name="Group 222">
              <a:extLst>
                <a:ext uri="{FF2B5EF4-FFF2-40B4-BE49-F238E27FC236}">
                  <a16:creationId xmlns:a16="http://schemas.microsoft.com/office/drawing/2014/main" id="{DCEBF779-1C22-48B0-995F-4FFA2CE02D37}"/>
                </a:ext>
              </a:extLst>
            </p:cNvPr>
            <p:cNvGrpSpPr/>
            <p:nvPr/>
          </p:nvGrpSpPr>
          <p:grpSpPr>
            <a:xfrm>
              <a:off x="412124" y="3892496"/>
              <a:ext cx="9049928" cy="2558389"/>
              <a:chOff x="412124" y="3892496"/>
              <a:chExt cx="9049928" cy="2558389"/>
            </a:xfrm>
          </p:grpSpPr>
          <p:grpSp>
            <p:nvGrpSpPr>
              <p:cNvPr id="225" name="Group 224">
                <a:extLst>
                  <a:ext uri="{FF2B5EF4-FFF2-40B4-BE49-F238E27FC236}">
                    <a16:creationId xmlns:a16="http://schemas.microsoft.com/office/drawing/2014/main" id="{FC8F7D6A-1CCC-4155-8707-D18F24952E69}"/>
                  </a:ext>
                </a:extLst>
              </p:cNvPr>
              <p:cNvGrpSpPr/>
              <p:nvPr/>
            </p:nvGrpSpPr>
            <p:grpSpPr>
              <a:xfrm>
                <a:off x="412124" y="3892496"/>
                <a:ext cx="9049928" cy="2558389"/>
                <a:chOff x="412124" y="3892496"/>
                <a:chExt cx="9049928" cy="2558389"/>
              </a:xfrm>
            </p:grpSpPr>
            <p:grpSp>
              <p:nvGrpSpPr>
                <p:cNvPr id="230" name="Group 229">
                  <a:extLst>
                    <a:ext uri="{FF2B5EF4-FFF2-40B4-BE49-F238E27FC236}">
                      <a16:creationId xmlns:a16="http://schemas.microsoft.com/office/drawing/2014/main" id="{757C52CC-7AEC-41BA-8EEE-BDCB8B11A96E}"/>
                    </a:ext>
                  </a:extLst>
                </p:cNvPr>
                <p:cNvGrpSpPr/>
                <p:nvPr/>
              </p:nvGrpSpPr>
              <p:grpSpPr>
                <a:xfrm>
                  <a:off x="412124" y="3892496"/>
                  <a:ext cx="9049928" cy="2558389"/>
                  <a:chOff x="412124" y="3892496"/>
                  <a:chExt cx="9049928" cy="2558389"/>
                </a:xfrm>
              </p:grpSpPr>
              <p:grpSp>
                <p:nvGrpSpPr>
                  <p:cNvPr id="232" name="Group 231">
                    <a:extLst>
                      <a:ext uri="{FF2B5EF4-FFF2-40B4-BE49-F238E27FC236}">
                        <a16:creationId xmlns:a16="http://schemas.microsoft.com/office/drawing/2014/main" id="{77C59CF6-B07E-418F-97A6-59BAEC0179D5}"/>
                      </a:ext>
                    </a:extLst>
                  </p:cNvPr>
                  <p:cNvGrpSpPr/>
                  <p:nvPr/>
                </p:nvGrpSpPr>
                <p:grpSpPr>
                  <a:xfrm>
                    <a:off x="412124" y="3892496"/>
                    <a:ext cx="9049928" cy="2558389"/>
                    <a:chOff x="412124" y="3892496"/>
                    <a:chExt cx="9049928" cy="2558389"/>
                  </a:xfrm>
                </p:grpSpPr>
                <p:sp>
                  <p:nvSpPr>
                    <p:cNvPr id="235" name="Rectangle 234">
                      <a:extLst>
                        <a:ext uri="{FF2B5EF4-FFF2-40B4-BE49-F238E27FC236}">
                          <a16:creationId xmlns:a16="http://schemas.microsoft.com/office/drawing/2014/main" id="{9D3BA06C-ECBB-493E-9DAA-D79120A0E864}"/>
                        </a:ext>
                      </a:extLst>
                    </p:cNvPr>
                    <p:cNvSpPr/>
                    <p:nvPr/>
                  </p:nvSpPr>
                  <p:spPr bwMode="auto">
                    <a:xfrm>
                      <a:off x="412124" y="5216445"/>
                      <a:ext cx="3098652" cy="1234440"/>
                    </a:xfrm>
                    <a:prstGeom prst="rect">
                      <a:avLst/>
                    </a:prstGeom>
                    <a:solidFill>
                      <a:schemeClr val="bg1"/>
                    </a:solidFill>
                    <a:ln w="28575" cap="flat" cmpd="sng" algn="ctr">
                      <a:solidFill>
                        <a:srgbClr val="00666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234945" marR="0" lvl="0" indent="-234945" algn="ctr" defTabSz="914377" rtl="0" eaLnBrk="0" fontAlgn="base" latinLnBrk="0" hangingPunct="0">
                        <a:lnSpc>
                          <a:spcPct val="100000"/>
                        </a:lnSpc>
                        <a:spcBef>
                          <a:spcPct val="10000"/>
                        </a:spcBef>
                        <a:spcAft>
                          <a:spcPct val="0"/>
                        </a:spcAft>
                        <a:buClr>
                          <a:srgbClr val="0B1F65"/>
                        </a:buClr>
                        <a:buSzTx/>
                        <a:buFontTx/>
                        <a:buNone/>
                        <a:tabLst/>
                        <a:defRPr/>
                      </a:pPr>
                      <a:endParaRPr kumimoji="0" lang="en-US" sz="1100" b="1" i="0" u="none" strike="noStrike" kern="1200" cap="none" spc="0" normalizeH="0" baseline="0" noProof="0">
                        <a:ln>
                          <a:noFill/>
                        </a:ln>
                        <a:solidFill>
                          <a:srgbClr val="000000"/>
                        </a:solidFill>
                        <a:effectLst/>
                        <a:uLnTx/>
                        <a:uFillTx/>
                        <a:latin typeface="Arial" pitchFamily="-111" charset="0"/>
                        <a:ea typeface="Times New Roman" pitchFamily="-111" charset="0"/>
                        <a:cs typeface="Times New Roman" pitchFamily="-111" charset="0"/>
                      </a:endParaRPr>
                    </a:p>
                  </p:txBody>
                </p:sp>
                <p:sp>
                  <p:nvSpPr>
                    <p:cNvPr id="236" name="Rectangle 235">
                      <a:extLst>
                        <a:ext uri="{FF2B5EF4-FFF2-40B4-BE49-F238E27FC236}">
                          <a16:creationId xmlns:a16="http://schemas.microsoft.com/office/drawing/2014/main" id="{3BEAB4F8-50D0-43BF-AA3B-E8BDB7A7D0AA}"/>
                        </a:ext>
                      </a:extLst>
                    </p:cNvPr>
                    <p:cNvSpPr/>
                    <p:nvPr/>
                  </p:nvSpPr>
                  <p:spPr bwMode="auto">
                    <a:xfrm>
                      <a:off x="3579812" y="5216445"/>
                      <a:ext cx="3291840" cy="1234440"/>
                    </a:xfrm>
                    <a:prstGeom prst="rect">
                      <a:avLst/>
                    </a:prstGeom>
                    <a:solidFill>
                      <a:schemeClr val="bg1"/>
                    </a:solidFill>
                    <a:ln w="28575" cap="flat" cmpd="sng" algn="ctr">
                      <a:solidFill>
                        <a:srgbClr val="00666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234945" marR="0" lvl="0" indent="-234945" algn="ctr" defTabSz="914377" rtl="0" eaLnBrk="0" fontAlgn="base" latinLnBrk="0" hangingPunct="0">
                        <a:lnSpc>
                          <a:spcPct val="100000"/>
                        </a:lnSpc>
                        <a:spcBef>
                          <a:spcPct val="10000"/>
                        </a:spcBef>
                        <a:spcAft>
                          <a:spcPct val="0"/>
                        </a:spcAft>
                        <a:buClr>
                          <a:srgbClr val="0B1F65"/>
                        </a:buClr>
                        <a:buSzTx/>
                        <a:buFontTx/>
                        <a:buNone/>
                        <a:tabLst/>
                        <a:defRPr/>
                      </a:pPr>
                      <a:endParaRPr kumimoji="0" lang="en-US" sz="1100" b="1" i="0" u="none" strike="noStrike" kern="1200" cap="none" spc="0" normalizeH="0" baseline="0" noProof="0">
                        <a:ln>
                          <a:noFill/>
                        </a:ln>
                        <a:solidFill>
                          <a:srgbClr val="000000"/>
                        </a:solidFill>
                        <a:effectLst/>
                        <a:uLnTx/>
                        <a:uFillTx/>
                        <a:latin typeface="Arial" pitchFamily="-111" charset="0"/>
                        <a:ea typeface="Times New Roman" pitchFamily="-111" charset="0"/>
                        <a:cs typeface="Times New Roman" pitchFamily="-111" charset="0"/>
                      </a:endParaRPr>
                    </a:p>
                  </p:txBody>
                </p:sp>
                <p:sp>
                  <p:nvSpPr>
                    <p:cNvPr id="238" name="Rectangle 237">
                      <a:extLst>
                        <a:ext uri="{FF2B5EF4-FFF2-40B4-BE49-F238E27FC236}">
                          <a16:creationId xmlns:a16="http://schemas.microsoft.com/office/drawing/2014/main" id="{278F670B-462F-457A-AD6D-07CA58D37908}"/>
                        </a:ext>
                      </a:extLst>
                    </p:cNvPr>
                    <p:cNvSpPr/>
                    <p:nvPr/>
                  </p:nvSpPr>
                  <p:spPr bwMode="auto">
                    <a:xfrm>
                      <a:off x="412124" y="3892496"/>
                      <a:ext cx="9049928" cy="1234440"/>
                    </a:xfrm>
                    <a:prstGeom prst="rect">
                      <a:avLst/>
                    </a:prstGeom>
                    <a:solidFill>
                      <a:schemeClr val="bg1"/>
                    </a:solidFill>
                    <a:ln w="28575" cap="flat" cmpd="sng" algn="ctr">
                      <a:solidFill>
                        <a:srgbClr val="00666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234945" marR="0" lvl="0" indent="-234945" algn="ctr" defTabSz="914377" rtl="0" eaLnBrk="0" fontAlgn="base" latinLnBrk="0" hangingPunct="0">
                        <a:lnSpc>
                          <a:spcPct val="100000"/>
                        </a:lnSpc>
                        <a:spcBef>
                          <a:spcPct val="10000"/>
                        </a:spcBef>
                        <a:spcAft>
                          <a:spcPct val="0"/>
                        </a:spcAft>
                        <a:buClr>
                          <a:srgbClr val="0B1F65"/>
                        </a:buClr>
                        <a:buSzTx/>
                        <a:buFontTx/>
                        <a:buNone/>
                        <a:tabLst/>
                        <a:defRPr/>
                      </a:pPr>
                      <a:endParaRPr kumimoji="0" lang="en-US" sz="1100" b="1" i="0" u="none" strike="noStrike" kern="1200" cap="none" spc="0" normalizeH="0" baseline="0" noProof="0">
                        <a:ln>
                          <a:noFill/>
                        </a:ln>
                        <a:solidFill>
                          <a:srgbClr val="000000"/>
                        </a:solidFill>
                        <a:effectLst/>
                        <a:uLnTx/>
                        <a:uFillTx/>
                        <a:latin typeface="Arial" pitchFamily="-111" charset="0"/>
                        <a:ea typeface="Times New Roman" pitchFamily="-111" charset="0"/>
                        <a:cs typeface="Times New Roman" pitchFamily="-111" charset="0"/>
                      </a:endParaRPr>
                    </a:p>
                  </p:txBody>
                </p:sp>
                <p:pic>
                  <p:nvPicPr>
                    <p:cNvPr id="239" name="Picture 75" descr="Pfizer logo (modern).svg">
                      <a:extLst>
                        <a:ext uri="{FF2B5EF4-FFF2-40B4-BE49-F238E27FC236}">
                          <a16:creationId xmlns:a16="http://schemas.microsoft.com/office/drawing/2014/main" id="{71F3698E-5242-4D26-A9F4-FD6F45B2405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922" y="3913716"/>
                      <a:ext cx="914400" cy="530353"/>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83" descr="Amgen.svg">
                      <a:extLst>
                        <a:ext uri="{FF2B5EF4-FFF2-40B4-BE49-F238E27FC236}">
                          <a16:creationId xmlns:a16="http://schemas.microsoft.com/office/drawing/2014/main" id="{253471D3-1091-4EFB-9D16-062281201CB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2469" y="4002682"/>
                      <a:ext cx="1164419" cy="299821"/>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85" descr="Merck Logo.svg">
                      <a:extLst>
                        <a:ext uri="{FF2B5EF4-FFF2-40B4-BE49-F238E27FC236}">
                          <a16:creationId xmlns:a16="http://schemas.microsoft.com/office/drawing/2014/main" id="{5FE94164-9757-42CC-B45D-129166C55F1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66111" y="3957498"/>
                      <a:ext cx="1211580" cy="351359"/>
                    </a:xfrm>
                    <a:prstGeom prst="rect">
                      <a:avLst/>
                    </a:prstGeom>
                    <a:noFill/>
                    <a:extLst>
                      <a:ext uri="{909E8E84-426E-40DD-AFC4-6F175D3DCCD1}">
                        <a14:hiddenFill xmlns:a14="http://schemas.microsoft.com/office/drawing/2010/main">
                          <a:solidFill>
                            <a:srgbClr val="FFFFFF"/>
                          </a:solidFill>
                        </a14:hiddenFill>
                      </a:ext>
                    </a:extLst>
                  </p:spPr>
                </p:pic>
                <p:pic>
                  <p:nvPicPr>
                    <p:cNvPr id="242" name="Picture 91" descr="Sanofi.svg">
                      <a:extLst>
                        <a:ext uri="{FF2B5EF4-FFF2-40B4-BE49-F238E27FC236}">
                          <a16:creationId xmlns:a16="http://schemas.microsoft.com/office/drawing/2014/main" id="{8474BC67-1229-41C8-B3E1-2EF71AF988D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33286" y="4030654"/>
                      <a:ext cx="663312" cy="526229"/>
                    </a:xfrm>
                    <a:prstGeom prst="rect">
                      <a:avLst/>
                    </a:prstGeom>
                    <a:noFill/>
                    <a:extLst>
                      <a:ext uri="{909E8E84-426E-40DD-AFC4-6F175D3DCCD1}">
                        <a14:hiddenFill xmlns:a14="http://schemas.microsoft.com/office/drawing/2010/main">
                          <a:solidFill>
                            <a:srgbClr val="FFFFFF"/>
                          </a:solidFill>
                        </a14:hiddenFill>
                      </a:ext>
                    </a:extLst>
                  </p:spPr>
                </p:pic>
                <p:sp>
                  <p:nvSpPr>
                    <p:cNvPr id="246" name="Rectangle 245">
                      <a:extLst>
                        <a:ext uri="{FF2B5EF4-FFF2-40B4-BE49-F238E27FC236}">
                          <a16:creationId xmlns:a16="http://schemas.microsoft.com/office/drawing/2014/main" id="{FB8D8BE6-27AB-46B0-8660-C8E0846FE21A}"/>
                        </a:ext>
                      </a:extLst>
                    </p:cNvPr>
                    <p:cNvSpPr/>
                    <p:nvPr/>
                  </p:nvSpPr>
                  <p:spPr bwMode="auto">
                    <a:xfrm>
                      <a:off x="6940688" y="5216445"/>
                      <a:ext cx="2521364" cy="1234440"/>
                    </a:xfrm>
                    <a:prstGeom prst="rect">
                      <a:avLst/>
                    </a:prstGeom>
                    <a:solidFill>
                      <a:schemeClr val="bg1"/>
                    </a:solidFill>
                    <a:ln w="28575" cap="flat" cmpd="sng" algn="ctr">
                      <a:solidFill>
                        <a:srgbClr val="00666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234945" marR="0" lvl="0" indent="-234945" algn="ctr" defTabSz="914377" rtl="0" eaLnBrk="0" fontAlgn="base" latinLnBrk="0" hangingPunct="0">
                        <a:lnSpc>
                          <a:spcPct val="100000"/>
                        </a:lnSpc>
                        <a:spcBef>
                          <a:spcPct val="10000"/>
                        </a:spcBef>
                        <a:spcAft>
                          <a:spcPct val="0"/>
                        </a:spcAft>
                        <a:buClr>
                          <a:srgbClr val="0B1F65"/>
                        </a:buClr>
                        <a:buSzTx/>
                        <a:buFontTx/>
                        <a:buNone/>
                        <a:tabLst/>
                        <a:defRPr/>
                      </a:pPr>
                      <a:endParaRPr kumimoji="0" lang="en-US" sz="1100" b="1" i="0" u="none" strike="noStrike" kern="1200" cap="none" spc="0" normalizeH="0" baseline="0" noProof="0">
                        <a:ln>
                          <a:noFill/>
                        </a:ln>
                        <a:solidFill>
                          <a:srgbClr val="000000"/>
                        </a:solidFill>
                        <a:effectLst/>
                        <a:uLnTx/>
                        <a:uFillTx/>
                        <a:latin typeface="Arial" pitchFamily="-111" charset="0"/>
                        <a:ea typeface="Times New Roman" pitchFamily="-111" charset="0"/>
                        <a:cs typeface="Times New Roman" pitchFamily="-111" charset="0"/>
                      </a:endParaRPr>
                    </a:p>
                  </p:txBody>
                </p:sp>
                <p:pic>
                  <p:nvPicPr>
                    <p:cNvPr id="249" name="Picture 119" descr="KeyBank.png">
                      <a:hlinkClick r:id="rId6"/>
                      <a:extLst>
                        <a:ext uri="{FF2B5EF4-FFF2-40B4-BE49-F238E27FC236}">
                          <a16:creationId xmlns:a16="http://schemas.microsoft.com/office/drawing/2014/main" id="{FFE0CE58-B3F2-425A-AF03-E92B504B7769}"/>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098" t="6415" r="4674" b="18512"/>
                    <a:stretch/>
                  </p:blipFill>
                  <p:spPr bwMode="auto">
                    <a:xfrm>
                      <a:off x="1821642" y="6182331"/>
                      <a:ext cx="915849" cy="177326"/>
                    </a:xfrm>
                    <a:prstGeom prst="rect">
                      <a:avLst/>
                    </a:prstGeom>
                    <a:noFill/>
                    <a:extLst>
                      <a:ext uri="{909E8E84-426E-40DD-AFC4-6F175D3DCCD1}">
                        <a14:hiddenFill xmlns:a14="http://schemas.microsoft.com/office/drawing/2010/main">
                          <a:solidFill>
                            <a:srgbClr val="FFFFFF"/>
                          </a:solidFill>
                        </a14:hiddenFill>
                      </a:ext>
                    </a:extLst>
                  </p:spPr>
                </p:pic>
                <p:pic>
                  <p:nvPicPr>
                    <p:cNvPr id="250" name="Picture 141" descr="Nike">
                      <a:extLst>
                        <a:ext uri="{FF2B5EF4-FFF2-40B4-BE49-F238E27FC236}">
                          <a16:creationId xmlns:a16="http://schemas.microsoft.com/office/drawing/2014/main" id="{3ABEBD74-7C59-43C3-A56A-606F7E82A94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71453" y="5833348"/>
                      <a:ext cx="596516" cy="214746"/>
                    </a:xfrm>
                    <a:prstGeom prst="rect">
                      <a:avLst/>
                    </a:prstGeom>
                    <a:noFill/>
                    <a:extLst>
                      <a:ext uri="{909E8E84-426E-40DD-AFC4-6F175D3DCCD1}">
                        <a14:hiddenFill xmlns:a14="http://schemas.microsoft.com/office/drawing/2010/main">
                          <a:solidFill>
                            <a:srgbClr val="FFFFFF"/>
                          </a:solidFill>
                        </a14:hiddenFill>
                      </a:ext>
                    </a:extLst>
                  </p:spPr>
                </p:pic>
                <p:pic>
                  <p:nvPicPr>
                    <p:cNvPr id="251" name="Picture 153">
                      <a:extLst>
                        <a:ext uri="{FF2B5EF4-FFF2-40B4-BE49-F238E27FC236}">
                          <a16:creationId xmlns:a16="http://schemas.microsoft.com/office/drawing/2014/main" id="{4C9FEED9-E253-4120-920A-7E56C58D148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71706" y="4439007"/>
                      <a:ext cx="547683" cy="639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2" name="Picture 104" descr="Monsanto logo.jpg">
                      <a:extLst>
                        <a:ext uri="{FF2B5EF4-FFF2-40B4-BE49-F238E27FC236}">
                          <a16:creationId xmlns:a16="http://schemas.microsoft.com/office/drawing/2014/main" id="{E1ED820F-C9A0-40D3-9255-31C4F22A994A}"/>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6688" t="12058" r="7333" b="13356"/>
                    <a:stretch/>
                  </p:blipFill>
                  <p:spPr bwMode="auto">
                    <a:xfrm>
                      <a:off x="8091523" y="5279275"/>
                      <a:ext cx="783364" cy="241894"/>
                    </a:xfrm>
                    <a:prstGeom prst="rect">
                      <a:avLst/>
                    </a:prstGeom>
                    <a:noFill/>
                    <a:extLst>
                      <a:ext uri="{909E8E84-426E-40DD-AFC4-6F175D3DCCD1}">
                        <a14:hiddenFill xmlns:a14="http://schemas.microsoft.com/office/drawing/2010/main">
                          <a:solidFill>
                            <a:srgbClr val="FFFFFF"/>
                          </a:solidFill>
                        </a14:hiddenFill>
                      </a:ext>
                    </a:extLst>
                  </p:spPr>
                </p:pic>
                <p:pic>
                  <p:nvPicPr>
                    <p:cNvPr id="254" name="Picture 93" descr="GileadSciencesLogo.png">
                      <a:extLst>
                        <a:ext uri="{FF2B5EF4-FFF2-40B4-BE49-F238E27FC236}">
                          <a16:creationId xmlns:a16="http://schemas.microsoft.com/office/drawing/2014/main" id="{D1B22058-8188-4B6B-ADAB-D2ABE6DB280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242145" y="4722677"/>
                      <a:ext cx="996994" cy="273567"/>
                    </a:xfrm>
                    <a:prstGeom prst="rect">
                      <a:avLst/>
                    </a:prstGeom>
                    <a:noFill/>
                    <a:extLst>
                      <a:ext uri="{909E8E84-426E-40DD-AFC4-6F175D3DCCD1}">
                        <a14:hiddenFill xmlns:a14="http://schemas.microsoft.com/office/drawing/2010/main">
                          <a:solidFill>
                            <a:srgbClr val="FFFFFF"/>
                          </a:solidFill>
                        </a14:hiddenFill>
                      </a:ext>
                    </a:extLst>
                  </p:spPr>
                </p:pic>
                <p:pic>
                  <p:nvPicPr>
                    <p:cNvPr id="256" name="Picture 8" descr="Mondelez International.png">
                      <a:extLst>
                        <a:ext uri="{FF2B5EF4-FFF2-40B4-BE49-F238E27FC236}">
                          <a16:creationId xmlns:a16="http://schemas.microsoft.com/office/drawing/2014/main" id="{E56C63FA-6033-496A-812D-B3EB6EC94E5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01488" y="5255028"/>
                      <a:ext cx="1031888" cy="283769"/>
                    </a:xfrm>
                    <a:prstGeom prst="rect">
                      <a:avLst/>
                    </a:prstGeom>
                    <a:noFill/>
                    <a:extLst>
                      <a:ext uri="{909E8E84-426E-40DD-AFC4-6F175D3DCCD1}">
                        <a14:hiddenFill xmlns:a14="http://schemas.microsoft.com/office/drawing/2010/main">
                          <a:solidFill>
                            <a:srgbClr val="FFFFFF"/>
                          </a:solidFill>
                        </a14:hiddenFill>
                      </a:ext>
                    </a:extLst>
                  </p:spPr>
                </p:pic>
                <p:pic>
                  <p:nvPicPr>
                    <p:cNvPr id="258" name="Picture 257" descr="C:\Users\rohit.shah\Desktop\logo_shionogi.png">
                      <a:extLst>
                        <a:ext uri="{FF2B5EF4-FFF2-40B4-BE49-F238E27FC236}">
                          <a16:creationId xmlns:a16="http://schemas.microsoft.com/office/drawing/2014/main" id="{B6EEC67D-4966-4C93-AF63-3120A082CEC3}"/>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264220" y="4348212"/>
                      <a:ext cx="1287051" cy="297607"/>
                    </a:xfrm>
                    <a:prstGeom prst="rect">
                      <a:avLst/>
                    </a:prstGeom>
                    <a:noFill/>
                    <a:extLst>
                      <a:ext uri="{909E8E84-426E-40DD-AFC4-6F175D3DCCD1}">
                        <a14:hiddenFill xmlns:a14="http://schemas.microsoft.com/office/drawing/2010/main">
                          <a:solidFill>
                            <a:srgbClr val="FFFFFF"/>
                          </a:solidFill>
                        </a14:hiddenFill>
                      </a:ext>
                    </a:extLst>
                  </p:spPr>
                </p:pic>
                <p:pic>
                  <p:nvPicPr>
                    <p:cNvPr id="260" name="Picture 15" descr="C:\Users\rohit.shah\Desktop\logo_abbvie.png">
                      <a:extLst>
                        <a:ext uri="{FF2B5EF4-FFF2-40B4-BE49-F238E27FC236}">
                          <a16:creationId xmlns:a16="http://schemas.microsoft.com/office/drawing/2014/main" id="{D0556115-D33A-4A5B-82D2-8D458B2C7BB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95384" y="4789536"/>
                      <a:ext cx="1170363" cy="201519"/>
                    </a:xfrm>
                    <a:prstGeom prst="rect">
                      <a:avLst/>
                    </a:prstGeom>
                    <a:noFill/>
                    <a:extLst>
                      <a:ext uri="{909E8E84-426E-40DD-AFC4-6F175D3DCCD1}">
                        <a14:hiddenFill xmlns:a14="http://schemas.microsoft.com/office/drawing/2010/main">
                          <a:solidFill>
                            <a:srgbClr val="FFFFFF"/>
                          </a:solidFill>
                        </a14:hiddenFill>
                      </a:ext>
                    </a:extLst>
                  </p:spPr>
                </p:pic>
                <p:pic>
                  <p:nvPicPr>
                    <p:cNvPr id="261" name="Picture 17">
                      <a:extLst>
                        <a:ext uri="{FF2B5EF4-FFF2-40B4-BE49-F238E27FC236}">
                          <a16:creationId xmlns:a16="http://schemas.microsoft.com/office/drawing/2014/main" id="{AB68DAA7-545A-4415-A94D-A314FE5F954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9930" y="4501055"/>
                      <a:ext cx="808568" cy="3985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2" name="Picture 6" descr="C:\Users\rohit.shah\Desktop\Associate it\CXO and Geeta decks\20130614_modified_newlogos\Q2 logos\logo_unilever.gif">
                      <a:extLst>
                        <a:ext uri="{FF2B5EF4-FFF2-40B4-BE49-F238E27FC236}">
                          <a16:creationId xmlns:a16="http://schemas.microsoft.com/office/drawing/2014/main" id="{6E07A5BF-6B41-49CD-A6AF-ACFBBE0FA21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365870" y="5279134"/>
                      <a:ext cx="439118" cy="486408"/>
                    </a:xfrm>
                    <a:prstGeom prst="rect">
                      <a:avLst/>
                    </a:prstGeom>
                    <a:noFill/>
                    <a:extLst>
                      <a:ext uri="{909E8E84-426E-40DD-AFC4-6F175D3DCCD1}">
                        <a14:hiddenFill xmlns:a14="http://schemas.microsoft.com/office/drawing/2010/main">
                          <a:solidFill>
                            <a:srgbClr val="FFFFFF"/>
                          </a:solidFill>
                        </a14:hiddenFill>
                      </a:ext>
                    </a:extLst>
                  </p:spPr>
                </p:pic>
                <p:pic>
                  <p:nvPicPr>
                    <p:cNvPr id="263" name="Picture 79" descr="Baxter.svg">
                      <a:extLst>
                        <a:ext uri="{FF2B5EF4-FFF2-40B4-BE49-F238E27FC236}">
                          <a16:creationId xmlns:a16="http://schemas.microsoft.com/office/drawing/2014/main" id="{51AA1DC6-7FA3-483C-9C75-066FD4F757C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545162" y="3991114"/>
                      <a:ext cx="1468809" cy="246760"/>
                    </a:xfrm>
                    <a:prstGeom prst="rect">
                      <a:avLst/>
                    </a:prstGeom>
                    <a:noFill/>
                    <a:extLst>
                      <a:ext uri="{909E8E84-426E-40DD-AFC4-6F175D3DCCD1}">
                        <a14:hiddenFill xmlns:a14="http://schemas.microsoft.com/office/drawing/2010/main">
                          <a:solidFill>
                            <a:srgbClr val="FFFFFF"/>
                          </a:solidFill>
                        </a14:hiddenFill>
                      </a:ext>
                    </a:extLst>
                  </p:spPr>
                </p:pic>
                <p:pic>
                  <p:nvPicPr>
                    <p:cNvPr id="264" name="Picture 2" descr="C:\Users\HP USER\Desktop\Ambiga\Marketing\CXO\Smiths Medical 2.bmp">
                      <a:extLst>
                        <a:ext uri="{FF2B5EF4-FFF2-40B4-BE49-F238E27FC236}">
                          <a16:creationId xmlns:a16="http://schemas.microsoft.com/office/drawing/2014/main" id="{2BBF0238-85B9-4184-BC15-0E7AE457DBC8}"/>
                        </a:ext>
                      </a:extLst>
                    </p:cNvPr>
                    <p:cNvPicPr>
                      <a:picLocks noChangeAspect="1" noChangeArrowheads="1"/>
                    </p:cNvPicPr>
                    <p:nvPr/>
                  </p:nvPicPr>
                  <p:blipFill>
                    <a:blip r:embed="rId18" cstate="print"/>
                    <a:srcRect/>
                    <a:stretch>
                      <a:fillRect/>
                    </a:stretch>
                  </p:blipFill>
                  <p:spPr bwMode="auto">
                    <a:xfrm>
                      <a:off x="3590873" y="4323951"/>
                      <a:ext cx="2086679" cy="268287"/>
                    </a:xfrm>
                    <a:prstGeom prst="rect">
                      <a:avLst/>
                    </a:prstGeom>
                    <a:noFill/>
                  </p:spPr>
                </p:pic>
                <p:pic>
                  <p:nvPicPr>
                    <p:cNvPr id="265" name="Picture 2" descr="General Motors.svg">
                      <a:extLst>
                        <a:ext uri="{FF2B5EF4-FFF2-40B4-BE49-F238E27FC236}">
                          <a16:creationId xmlns:a16="http://schemas.microsoft.com/office/drawing/2014/main" id="{F06B9A39-6FD4-4BE1-AF78-DA6209773C31}"/>
                        </a:ext>
                      </a:extLst>
                    </p:cNvPr>
                    <p:cNvPicPr>
                      <a:picLocks noChangeAspect="1" noChangeArrowheads="1"/>
                    </p:cNvPicPr>
                    <p:nvPr/>
                  </p:nvPicPr>
                  <p:blipFill>
                    <a:blip r:embed="rId19" cstate="hqprint">
                      <a:extLst>
                        <a:ext uri="{28A0092B-C50C-407E-A947-70E740481C1C}">
                          <a14:useLocalDpi xmlns:a14="http://schemas.microsoft.com/office/drawing/2010/main" val="0"/>
                        </a:ext>
                      </a:extLst>
                    </a:blip>
                    <a:srcRect/>
                    <a:stretch>
                      <a:fillRect/>
                    </a:stretch>
                  </p:blipFill>
                  <p:spPr bwMode="auto">
                    <a:xfrm>
                      <a:off x="6991111" y="5233759"/>
                      <a:ext cx="314046" cy="311952"/>
                    </a:xfrm>
                    <a:prstGeom prst="rect">
                      <a:avLst/>
                    </a:prstGeom>
                    <a:noFill/>
                    <a:extLst>
                      <a:ext uri="{909E8E84-426E-40DD-AFC4-6F175D3DCCD1}">
                        <a14:hiddenFill xmlns:a14="http://schemas.microsoft.com/office/drawing/2010/main">
                          <a:solidFill>
                            <a:srgbClr val="FFFFFF"/>
                          </a:solidFill>
                        </a14:hiddenFill>
                      </a:ext>
                    </a:extLst>
                  </p:spPr>
                </p:pic>
                <p:pic>
                  <p:nvPicPr>
                    <p:cNvPr id="267" name="Picture 266">
                      <a:extLst>
                        <a:ext uri="{FF2B5EF4-FFF2-40B4-BE49-F238E27FC236}">
                          <a16:creationId xmlns:a16="http://schemas.microsoft.com/office/drawing/2014/main" id="{571CABF0-9D4D-4257-A00E-74E18245D34C}"/>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67103" y="5959768"/>
                      <a:ext cx="383178" cy="383178"/>
                    </a:xfrm>
                    <a:prstGeom prst="rect">
                      <a:avLst/>
                    </a:prstGeom>
                  </p:spPr>
                </p:pic>
                <p:pic>
                  <p:nvPicPr>
                    <p:cNvPr id="269" name="Picture 268">
                      <a:extLst>
                        <a:ext uri="{FF2B5EF4-FFF2-40B4-BE49-F238E27FC236}">
                          <a16:creationId xmlns:a16="http://schemas.microsoft.com/office/drawing/2014/main" id="{EA21AC13-CDC8-4859-AAF1-FCDB9E4B5054}"/>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83203" y="5754049"/>
                      <a:ext cx="423265" cy="423266"/>
                    </a:xfrm>
                    <a:prstGeom prst="rect">
                      <a:avLst/>
                    </a:prstGeom>
                  </p:spPr>
                </p:pic>
                <p:pic>
                  <p:nvPicPr>
                    <p:cNvPr id="270" name="Picture 269">
                      <a:extLst>
                        <a:ext uri="{FF2B5EF4-FFF2-40B4-BE49-F238E27FC236}">
                          <a16:creationId xmlns:a16="http://schemas.microsoft.com/office/drawing/2014/main" id="{0D921C04-D1E7-453A-A786-C9455E1107E4}"/>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170669" y="6204539"/>
                      <a:ext cx="686298" cy="225105"/>
                    </a:xfrm>
                    <a:prstGeom prst="rect">
                      <a:avLst/>
                    </a:prstGeom>
                  </p:spPr>
                </p:pic>
                <p:pic>
                  <p:nvPicPr>
                    <p:cNvPr id="271" name="Picture 6" descr="Starbucks logo">
                      <a:extLst>
                        <a:ext uri="{FF2B5EF4-FFF2-40B4-BE49-F238E27FC236}">
                          <a16:creationId xmlns:a16="http://schemas.microsoft.com/office/drawing/2014/main" id="{1129126E-27EE-4EFD-A9EB-09C41AC610DB}"/>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6477984" y="5835976"/>
                      <a:ext cx="334054" cy="383487"/>
                    </a:xfrm>
                    <a:prstGeom prst="rect">
                      <a:avLst/>
                    </a:prstGeom>
                    <a:noFill/>
                    <a:extLst>
                      <a:ext uri="{909E8E84-426E-40DD-AFC4-6F175D3DCCD1}">
                        <a14:hiddenFill xmlns:a14="http://schemas.microsoft.com/office/drawing/2010/main">
                          <a:solidFill>
                            <a:srgbClr val="FFFFFF"/>
                          </a:solidFill>
                        </a14:hiddenFill>
                      </a:ext>
                    </a:extLst>
                  </p:spPr>
                </p:pic>
                <p:pic>
                  <p:nvPicPr>
                    <p:cNvPr id="272" name="Picture 271">
                      <a:extLst>
                        <a:ext uri="{FF2B5EF4-FFF2-40B4-BE49-F238E27FC236}">
                          <a16:creationId xmlns:a16="http://schemas.microsoft.com/office/drawing/2014/main" id="{C4DA121D-6476-4E84-BEA9-3879A59A6DB0}"/>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339391" y="5708394"/>
                      <a:ext cx="756578" cy="96835"/>
                    </a:xfrm>
                    <a:prstGeom prst="rect">
                      <a:avLst/>
                    </a:prstGeom>
                  </p:spPr>
                </p:pic>
              </p:grpSp>
              <p:pic>
                <p:nvPicPr>
                  <p:cNvPr id="234" name="Picture 233">
                    <a:extLst>
                      <a:ext uri="{FF2B5EF4-FFF2-40B4-BE49-F238E27FC236}">
                        <a16:creationId xmlns:a16="http://schemas.microsoft.com/office/drawing/2014/main" id="{ECA7DF26-36C4-4F60-BD76-CCED643F9BBE}"/>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3136514" y="6056424"/>
                    <a:ext cx="328309" cy="305065"/>
                  </a:xfrm>
                  <a:prstGeom prst="rect">
                    <a:avLst/>
                  </a:prstGeom>
                </p:spPr>
              </p:pic>
            </p:grpSp>
            <p:pic>
              <p:nvPicPr>
                <p:cNvPr id="231" name="Picture 230">
                  <a:extLst>
                    <a:ext uri="{FF2B5EF4-FFF2-40B4-BE49-F238E27FC236}">
                      <a16:creationId xmlns:a16="http://schemas.microsoft.com/office/drawing/2014/main" id="{66C47F1C-2AF0-4371-8762-26F5CE0FA861}"/>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2942889" y="5273769"/>
                  <a:ext cx="537296" cy="175006"/>
                </a:xfrm>
                <a:prstGeom prst="rect">
                  <a:avLst/>
                </a:prstGeom>
              </p:spPr>
            </p:pic>
          </p:grpSp>
          <p:pic>
            <p:nvPicPr>
              <p:cNvPr id="226" name="Picture 225">
                <a:extLst>
                  <a:ext uri="{FF2B5EF4-FFF2-40B4-BE49-F238E27FC236}">
                    <a16:creationId xmlns:a16="http://schemas.microsoft.com/office/drawing/2014/main" id="{82A6C460-82DF-4F6F-BD0F-589A6222E0E4}"/>
                  </a:ext>
                </a:extLst>
              </p:cNvPr>
              <p:cNvPicPr>
                <a:picLocks noChangeAspect="1"/>
              </p:cNvPicPr>
              <p:nvPr/>
            </p:nvPicPr>
            <p:blipFill>
              <a:blip r:embed="rId27"/>
              <a:stretch>
                <a:fillRect/>
              </a:stretch>
            </p:blipFill>
            <p:spPr>
              <a:xfrm>
                <a:off x="8312575" y="4733267"/>
                <a:ext cx="1045818" cy="321068"/>
              </a:xfrm>
              <a:prstGeom prst="rect">
                <a:avLst/>
              </a:prstGeom>
            </p:spPr>
          </p:pic>
          <p:pic>
            <p:nvPicPr>
              <p:cNvPr id="227" name="Picture 6" descr="Boehringer Ingelheim Logo since 1997">
                <a:extLst>
                  <a:ext uri="{FF2B5EF4-FFF2-40B4-BE49-F238E27FC236}">
                    <a16:creationId xmlns:a16="http://schemas.microsoft.com/office/drawing/2014/main" id="{73731DA6-EBE6-4C06-9C00-1F6F662E65EF}"/>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t="29672" b="27904"/>
              <a:stretch/>
            </p:blipFill>
            <p:spPr bwMode="auto">
              <a:xfrm>
                <a:off x="5600286" y="4696428"/>
                <a:ext cx="1143624" cy="372343"/>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227">
                <a:extLst>
                  <a:ext uri="{FF2B5EF4-FFF2-40B4-BE49-F238E27FC236}">
                    <a16:creationId xmlns:a16="http://schemas.microsoft.com/office/drawing/2014/main" id="{95FC9075-CFCA-4373-891E-A8FB71D10687}"/>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965996" y="6136071"/>
                <a:ext cx="744939" cy="285497"/>
              </a:xfrm>
              <a:prstGeom prst="rect">
                <a:avLst/>
              </a:prstGeom>
            </p:spPr>
          </p:pic>
          <p:pic>
            <p:nvPicPr>
              <p:cNvPr id="229" name="Picture 228">
                <a:extLst>
                  <a:ext uri="{FF2B5EF4-FFF2-40B4-BE49-F238E27FC236}">
                    <a16:creationId xmlns:a16="http://schemas.microsoft.com/office/drawing/2014/main" id="{1E7B49D4-24C9-47C0-8F59-996143DC5505}"/>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2777918" y="6147209"/>
                <a:ext cx="336327" cy="181616"/>
              </a:xfrm>
              <a:prstGeom prst="rect">
                <a:avLst/>
              </a:prstGeom>
            </p:spPr>
          </p:pic>
        </p:grpSp>
        <p:pic>
          <p:nvPicPr>
            <p:cNvPr id="224" name="Picture 223">
              <a:extLst>
                <a:ext uri="{FF2B5EF4-FFF2-40B4-BE49-F238E27FC236}">
                  <a16:creationId xmlns:a16="http://schemas.microsoft.com/office/drawing/2014/main" id="{8C241C00-0074-4013-8BE3-4383A593B37D}"/>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5936072" y="6128988"/>
              <a:ext cx="890853" cy="247208"/>
            </a:xfrm>
            <a:prstGeom prst="rect">
              <a:avLst/>
            </a:prstGeom>
          </p:spPr>
        </p:pic>
      </p:grpSp>
      <p:pic>
        <p:nvPicPr>
          <p:cNvPr id="23560" name="Picture 8" descr="image006">
            <a:extLst>
              <a:ext uri="{FF2B5EF4-FFF2-40B4-BE49-F238E27FC236}">
                <a16:creationId xmlns:a16="http://schemas.microsoft.com/office/drawing/2014/main" id="{91BC931C-5134-46D4-8C9C-6A45E84EE8C4}"/>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0291761" y="5787123"/>
            <a:ext cx="823567" cy="44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6" name="Group 165">
            <a:extLst>
              <a:ext uri="{FF2B5EF4-FFF2-40B4-BE49-F238E27FC236}">
                <a16:creationId xmlns:a16="http://schemas.microsoft.com/office/drawing/2014/main" id="{37ECB84D-CCE7-4DC8-926B-285F3D88E173}"/>
              </a:ext>
            </a:extLst>
          </p:cNvPr>
          <p:cNvGrpSpPr/>
          <p:nvPr/>
        </p:nvGrpSpPr>
        <p:grpSpPr>
          <a:xfrm>
            <a:off x="657901" y="1257300"/>
            <a:ext cx="10924499" cy="2556920"/>
            <a:chOff x="412124" y="1244600"/>
            <a:chExt cx="9049928" cy="2556920"/>
          </a:xfrm>
          <a:effectLst/>
        </p:grpSpPr>
        <p:grpSp>
          <p:nvGrpSpPr>
            <p:cNvPr id="168" name="Group 167">
              <a:extLst>
                <a:ext uri="{FF2B5EF4-FFF2-40B4-BE49-F238E27FC236}">
                  <a16:creationId xmlns:a16="http://schemas.microsoft.com/office/drawing/2014/main" id="{3BCDFD6D-DDCE-424B-B334-91EF26E799FC}"/>
                </a:ext>
              </a:extLst>
            </p:cNvPr>
            <p:cNvGrpSpPr/>
            <p:nvPr/>
          </p:nvGrpSpPr>
          <p:grpSpPr>
            <a:xfrm>
              <a:off x="412124" y="1244600"/>
              <a:ext cx="9049928" cy="2556920"/>
              <a:chOff x="412124" y="1244600"/>
              <a:chExt cx="9049928" cy="2556920"/>
            </a:xfrm>
          </p:grpSpPr>
          <p:grpSp>
            <p:nvGrpSpPr>
              <p:cNvPr id="177" name="Group 176">
                <a:extLst>
                  <a:ext uri="{FF2B5EF4-FFF2-40B4-BE49-F238E27FC236}">
                    <a16:creationId xmlns:a16="http://schemas.microsoft.com/office/drawing/2014/main" id="{4ADCBAAA-17E9-4D4A-8597-0886DD7EB643}"/>
                  </a:ext>
                </a:extLst>
              </p:cNvPr>
              <p:cNvGrpSpPr/>
              <p:nvPr/>
            </p:nvGrpSpPr>
            <p:grpSpPr>
              <a:xfrm>
                <a:off x="412124" y="1244600"/>
                <a:ext cx="9049928" cy="2556920"/>
                <a:chOff x="412124" y="1244600"/>
                <a:chExt cx="9049928" cy="2556920"/>
              </a:xfrm>
            </p:grpSpPr>
            <p:grpSp>
              <p:nvGrpSpPr>
                <p:cNvPr id="179" name="Group 178">
                  <a:extLst>
                    <a:ext uri="{FF2B5EF4-FFF2-40B4-BE49-F238E27FC236}">
                      <a16:creationId xmlns:a16="http://schemas.microsoft.com/office/drawing/2014/main" id="{C9710FAC-C217-41AA-B154-D1CEFA1A0025}"/>
                    </a:ext>
                  </a:extLst>
                </p:cNvPr>
                <p:cNvGrpSpPr/>
                <p:nvPr/>
              </p:nvGrpSpPr>
              <p:grpSpPr>
                <a:xfrm>
                  <a:off x="412124" y="1244600"/>
                  <a:ext cx="9049928" cy="2556920"/>
                  <a:chOff x="412124" y="1244600"/>
                  <a:chExt cx="9049928" cy="2556920"/>
                </a:xfrm>
              </p:grpSpPr>
              <p:sp>
                <p:nvSpPr>
                  <p:cNvPr id="183" name="Rectangle 182">
                    <a:extLst>
                      <a:ext uri="{FF2B5EF4-FFF2-40B4-BE49-F238E27FC236}">
                        <a16:creationId xmlns:a16="http://schemas.microsoft.com/office/drawing/2014/main" id="{06AC48AF-EDB5-48BD-85EB-3667E8035177}"/>
                      </a:ext>
                    </a:extLst>
                  </p:cNvPr>
                  <p:cNvSpPr/>
                  <p:nvPr/>
                </p:nvSpPr>
                <p:spPr bwMode="auto">
                  <a:xfrm>
                    <a:off x="412124" y="1244600"/>
                    <a:ext cx="6197304" cy="1234440"/>
                  </a:xfrm>
                  <a:prstGeom prst="rect">
                    <a:avLst/>
                  </a:prstGeom>
                  <a:solidFill>
                    <a:schemeClr val="bg1"/>
                  </a:solidFill>
                  <a:ln w="28575" cap="flat" cmpd="sng" algn="ctr">
                    <a:solidFill>
                      <a:srgbClr val="00666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234945" marR="0" lvl="0" indent="-234945" algn="ctr" defTabSz="914377" rtl="0" eaLnBrk="0" fontAlgn="base" latinLnBrk="0" hangingPunct="0">
                      <a:lnSpc>
                        <a:spcPct val="100000"/>
                      </a:lnSpc>
                      <a:spcBef>
                        <a:spcPct val="10000"/>
                      </a:spcBef>
                      <a:spcAft>
                        <a:spcPct val="0"/>
                      </a:spcAft>
                      <a:buClr>
                        <a:srgbClr val="0B1F65"/>
                      </a:buClr>
                      <a:buSzTx/>
                      <a:buFontTx/>
                      <a:buNone/>
                      <a:tabLst/>
                      <a:defRPr/>
                    </a:pPr>
                    <a:endParaRPr kumimoji="0" lang="en-US" sz="1100" b="1" i="0" u="none" strike="noStrike" kern="1200" cap="none" spc="0" normalizeH="0" baseline="0" noProof="0">
                      <a:ln>
                        <a:noFill/>
                      </a:ln>
                      <a:solidFill>
                        <a:srgbClr val="000000"/>
                      </a:solidFill>
                      <a:effectLst/>
                      <a:uLnTx/>
                      <a:uFillTx/>
                      <a:latin typeface="Arial" pitchFamily="-111" charset="0"/>
                      <a:ea typeface="Times New Roman" pitchFamily="-111" charset="0"/>
                      <a:cs typeface="Times New Roman" pitchFamily="-111" charset="0"/>
                    </a:endParaRPr>
                  </a:p>
                </p:txBody>
              </p:sp>
              <p:pic>
                <p:nvPicPr>
                  <p:cNvPr id="185" name="Picture 4" descr="Sams Club.svg">
                    <a:extLst>
                      <a:ext uri="{FF2B5EF4-FFF2-40B4-BE49-F238E27FC236}">
                        <a16:creationId xmlns:a16="http://schemas.microsoft.com/office/drawing/2014/main" id="{77B49DE7-5891-4F6A-BC47-D452118F5C33}"/>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455612" y="1824098"/>
                    <a:ext cx="614302" cy="614302"/>
                  </a:xfrm>
                  <a:prstGeom prst="rect">
                    <a:avLst/>
                  </a:prstGeom>
                  <a:noFill/>
                  <a:extLst>
                    <a:ext uri="{909E8E84-426E-40DD-AFC4-6F175D3DCCD1}">
                      <a14:hiddenFill xmlns:a14="http://schemas.microsoft.com/office/drawing/2010/main">
                        <a:solidFill>
                          <a:srgbClr val="FFFFFF"/>
                        </a:solidFill>
                      </a14:hiddenFill>
                    </a:ext>
                  </a:extLst>
                </p:spPr>
              </p:pic>
              <p:pic>
                <p:nvPicPr>
                  <p:cNvPr id="187" name="Picture 10" descr="The Home Depot logo">
                    <a:extLst>
                      <a:ext uri="{FF2B5EF4-FFF2-40B4-BE49-F238E27FC236}">
                        <a16:creationId xmlns:a16="http://schemas.microsoft.com/office/drawing/2014/main" id="{3D35A52C-D287-4DDA-BB14-4E6507760DC9}"/>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1129606" y="1966749"/>
                    <a:ext cx="487291" cy="487291"/>
                  </a:xfrm>
                  <a:prstGeom prst="rect">
                    <a:avLst/>
                  </a:prstGeom>
                  <a:noFill/>
                  <a:extLst>
                    <a:ext uri="{909E8E84-426E-40DD-AFC4-6F175D3DCCD1}">
                      <a14:hiddenFill xmlns:a14="http://schemas.microsoft.com/office/drawing/2010/main">
                        <a:solidFill>
                          <a:srgbClr val="FFFFFF"/>
                        </a:solidFill>
                      </a14:hiddenFill>
                    </a:ext>
                  </a:extLst>
                </p:spPr>
              </p:pic>
              <p:pic>
                <p:nvPicPr>
                  <p:cNvPr id="188" name="Picture 14" descr="Walgreens Logo.svg">
                    <a:extLst>
                      <a:ext uri="{FF2B5EF4-FFF2-40B4-BE49-F238E27FC236}">
                        <a16:creationId xmlns:a16="http://schemas.microsoft.com/office/drawing/2014/main" id="{AC82A54C-18FD-45E3-B95E-A1EBF22A4280}"/>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3023445" y="1272988"/>
                    <a:ext cx="1237938" cy="275723"/>
                  </a:xfrm>
                  <a:prstGeom prst="rect">
                    <a:avLst/>
                  </a:prstGeom>
                  <a:noFill/>
                  <a:extLst>
                    <a:ext uri="{909E8E84-426E-40DD-AFC4-6F175D3DCCD1}">
                      <a14:hiddenFill xmlns:a14="http://schemas.microsoft.com/office/drawing/2010/main">
                        <a:solidFill>
                          <a:srgbClr val="FFFFFF"/>
                        </a:solidFill>
                      </a14:hiddenFill>
                    </a:ext>
                  </a:extLst>
                </p:spPr>
              </p:pic>
              <p:pic>
                <p:nvPicPr>
                  <p:cNvPr id="189" name="Picture 24" descr="7-eleven-brand.svg">
                    <a:extLst>
                      <a:ext uri="{FF2B5EF4-FFF2-40B4-BE49-F238E27FC236}">
                        <a16:creationId xmlns:a16="http://schemas.microsoft.com/office/drawing/2014/main" id="{A7ED603E-7E54-4584-BA7D-2EAB075A7BBF}"/>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5978140" y="1896641"/>
                    <a:ext cx="541757" cy="525824"/>
                  </a:xfrm>
                  <a:prstGeom prst="rect">
                    <a:avLst/>
                  </a:prstGeom>
                  <a:noFill/>
                  <a:extLst>
                    <a:ext uri="{909E8E84-426E-40DD-AFC4-6F175D3DCCD1}">
                      <a14:hiddenFill xmlns:a14="http://schemas.microsoft.com/office/drawing/2010/main">
                        <a:solidFill>
                          <a:srgbClr val="FFFFFF"/>
                        </a:solidFill>
                      </a14:hiddenFill>
                    </a:ext>
                  </a:extLst>
                </p:spPr>
              </p:pic>
              <p:sp>
                <p:nvSpPr>
                  <p:cNvPr id="190" name="Rectangle 189">
                    <a:extLst>
                      <a:ext uri="{FF2B5EF4-FFF2-40B4-BE49-F238E27FC236}">
                        <a16:creationId xmlns:a16="http://schemas.microsoft.com/office/drawing/2014/main" id="{9FF64686-3622-411F-9491-1C770AD4F2C1}"/>
                      </a:ext>
                    </a:extLst>
                  </p:cNvPr>
                  <p:cNvSpPr/>
                  <p:nvPr/>
                </p:nvSpPr>
                <p:spPr bwMode="auto">
                  <a:xfrm>
                    <a:off x="6704012" y="1244600"/>
                    <a:ext cx="2758040" cy="1234440"/>
                  </a:xfrm>
                  <a:prstGeom prst="rect">
                    <a:avLst/>
                  </a:prstGeom>
                  <a:solidFill>
                    <a:schemeClr val="bg1"/>
                  </a:solidFill>
                  <a:ln w="28575" cap="flat" cmpd="sng" algn="ctr">
                    <a:solidFill>
                      <a:srgbClr val="00666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234945" marR="0" lvl="0" indent="-234945" algn="ctr" defTabSz="914377" rtl="0" eaLnBrk="0" fontAlgn="base" latinLnBrk="0" hangingPunct="0">
                      <a:lnSpc>
                        <a:spcPct val="100000"/>
                      </a:lnSpc>
                      <a:spcBef>
                        <a:spcPct val="10000"/>
                      </a:spcBef>
                      <a:spcAft>
                        <a:spcPct val="0"/>
                      </a:spcAft>
                      <a:buClr>
                        <a:srgbClr val="0B1F65"/>
                      </a:buClr>
                      <a:buSzTx/>
                      <a:buFontTx/>
                      <a:buNone/>
                      <a:tabLst/>
                      <a:defRPr/>
                    </a:pPr>
                    <a:endParaRPr kumimoji="0" lang="en-US" sz="1100" b="1" i="0" u="none" strike="noStrike" kern="1200" cap="none" spc="0" normalizeH="0" baseline="0" noProof="0">
                      <a:ln>
                        <a:noFill/>
                      </a:ln>
                      <a:solidFill>
                        <a:srgbClr val="000000"/>
                      </a:solidFill>
                      <a:effectLst/>
                      <a:uLnTx/>
                      <a:uFillTx/>
                      <a:latin typeface="Arial" pitchFamily="-111" charset="0"/>
                      <a:ea typeface="Times New Roman" pitchFamily="-111" charset="0"/>
                      <a:cs typeface="Times New Roman" pitchFamily="-111" charset="0"/>
                    </a:endParaRPr>
                  </a:p>
                </p:txBody>
              </p:sp>
              <p:sp>
                <p:nvSpPr>
                  <p:cNvPr id="191" name="Rectangle 190">
                    <a:extLst>
                      <a:ext uri="{FF2B5EF4-FFF2-40B4-BE49-F238E27FC236}">
                        <a16:creationId xmlns:a16="http://schemas.microsoft.com/office/drawing/2014/main" id="{1D9DE6BB-4052-4CCF-9F82-06130DA8F3E3}"/>
                      </a:ext>
                    </a:extLst>
                  </p:cNvPr>
                  <p:cNvSpPr/>
                  <p:nvPr/>
                </p:nvSpPr>
                <p:spPr bwMode="auto">
                  <a:xfrm>
                    <a:off x="6704012" y="2567080"/>
                    <a:ext cx="2758040" cy="1234440"/>
                  </a:xfrm>
                  <a:prstGeom prst="rect">
                    <a:avLst/>
                  </a:prstGeom>
                  <a:solidFill>
                    <a:schemeClr val="bg1"/>
                  </a:solidFill>
                  <a:ln w="28575" cap="flat" cmpd="sng" algn="ctr">
                    <a:solidFill>
                      <a:srgbClr val="00666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234945" marR="0" lvl="0" indent="-234945" algn="ctr" defTabSz="914377" rtl="0" eaLnBrk="0" fontAlgn="base" latinLnBrk="0" hangingPunct="0">
                      <a:lnSpc>
                        <a:spcPct val="100000"/>
                      </a:lnSpc>
                      <a:spcBef>
                        <a:spcPct val="10000"/>
                      </a:spcBef>
                      <a:spcAft>
                        <a:spcPct val="0"/>
                      </a:spcAft>
                      <a:buClr>
                        <a:srgbClr val="0B1F65"/>
                      </a:buClr>
                      <a:buSzTx/>
                      <a:buFontTx/>
                      <a:buNone/>
                      <a:tabLst/>
                      <a:defRPr/>
                    </a:pPr>
                    <a:endParaRPr kumimoji="0" lang="en-US" sz="1100" b="1" i="0" u="none" strike="noStrike" kern="1200" cap="none" spc="0" normalizeH="0" baseline="0" noProof="0">
                      <a:ln>
                        <a:noFill/>
                      </a:ln>
                      <a:solidFill>
                        <a:srgbClr val="000000"/>
                      </a:solidFill>
                      <a:effectLst/>
                      <a:uLnTx/>
                      <a:uFillTx/>
                      <a:latin typeface="Arial" pitchFamily="-111" charset="0"/>
                      <a:ea typeface="Times New Roman" pitchFamily="-111" charset="0"/>
                      <a:cs typeface="Times New Roman" pitchFamily="-111" charset="0"/>
                    </a:endParaRPr>
                  </a:p>
                </p:txBody>
              </p:sp>
              <p:pic>
                <p:nvPicPr>
                  <p:cNvPr id="192" name="Picture 32" descr="Zappos logo color.jpg">
                    <a:extLst>
                      <a:ext uri="{FF2B5EF4-FFF2-40B4-BE49-F238E27FC236}">
                        <a16:creationId xmlns:a16="http://schemas.microsoft.com/office/drawing/2014/main" id="{9718ADF0-7ADA-4693-A9BD-5199CC18912B}"/>
                      </a:ext>
                    </a:extLst>
                  </p:cNvPr>
                  <p:cNvPicPr>
                    <a:picLocks noChangeAspect="1" noChangeArrowheads="1"/>
                  </p:cNvPicPr>
                  <p:nvPr/>
                </p:nvPicPr>
                <p:blipFill rotWithShape="1">
                  <a:blip r:embed="rId37" cstate="print">
                    <a:extLst>
                      <a:ext uri="{28A0092B-C50C-407E-A947-70E740481C1C}">
                        <a14:useLocalDpi xmlns:a14="http://schemas.microsoft.com/office/drawing/2010/main" val="0"/>
                      </a:ext>
                    </a:extLst>
                  </a:blip>
                  <a:srcRect b="20366"/>
                  <a:stretch/>
                </p:blipFill>
                <p:spPr bwMode="auto">
                  <a:xfrm>
                    <a:off x="6894043" y="3370794"/>
                    <a:ext cx="952987" cy="336953"/>
                  </a:xfrm>
                  <a:prstGeom prst="rect">
                    <a:avLst/>
                  </a:prstGeom>
                  <a:noFill/>
                  <a:extLst>
                    <a:ext uri="{909E8E84-426E-40DD-AFC4-6F175D3DCCD1}">
                      <a14:hiddenFill xmlns:a14="http://schemas.microsoft.com/office/drawing/2010/main">
                        <a:solidFill>
                          <a:srgbClr val="FFFFFF"/>
                        </a:solidFill>
                      </a14:hiddenFill>
                    </a:ext>
                  </a:extLst>
                </p:spPr>
              </p:pic>
              <p:pic>
                <p:nvPicPr>
                  <p:cNvPr id="193" name="Picture 34" descr="Yahoo Logo.svg">
                    <a:extLst>
                      <a:ext uri="{FF2B5EF4-FFF2-40B4-BE49-F238E27FC236}">
                        <a16:creationId xmlns:a16="http://schemas.microsoft.com/office/drawing/2014/main" id="{9C94AFBC-0941-4D85-97D3-38150C62EB8B}"/>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7143929" y="3058442"/>
                    <a:ext cx="1143767" cy="215710"/>
                  </a:xfrm>
                  <a:prstGeom prst="rect">
                    <a:avLst/>
                  </a:prstGeom>
                  <a:noFill/>
                  <a:extLst>
                    <a:ext uri="{909E8E84-426E-40DD-AFC4-6F175D3DCCD1}">
                      <a14:hiddenFill xmlns:a14="http://schemas.microsoft.com/office/drawing/2010/main">
                        <a:solidFill>
                          <a:srgbClr val="FFFFFF"/>
                        </a:solidFill>
                      </a14:hiddenFill>
                    </a:ext>
                  </a:extLst>
                </p:spPr>
              </p:pic>
              <p:pic>
                <p:nvPicPr>
                  <p:cNvPr id="194" name="Picture 193" descr="Giltgroupelogo.jpg">
                    <a:extLst>
                      <a:ext uri="{FF2B5EF4-FFF2-40B4-BE49-F238E27FC236}">
                        <a16:creationId xmlns:a16="http://schemas.microsoft.com/office/drawing/2014/main" id="{E003CD03-AC88-4AEB-89F7-39CBFB51FC77}"/>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6764014" y="2712729"/>
                    <a:ext cx="577354" cy="266866"/>
                  </a:xfrm>
                  <a:prstGeom prst="rect">
                    <a:avLst/>
                  </a:prstGeom>
                  <a:noFill/>
                  <a:extLst>
                    <a:ext uri="{909E8E84-426E-40DD-AFC4-6F175D3DCCD1}">
                      <a14:hiddenFill xmlns:a14="http://schemas.microsoft.com/office/drawing/2010/main">
                        <a:solidFill>
                          <a:srgbClr val="FFFFFF"/>
                        </a:solidFill>
                      </a14:hiddenFill>
                    </a:ext>
                  </a:extLst>
                </p:spPr>
              </p:pic>
              <p:pic>
                <p:nvPicPr>
                  <p:cNvPr id="196" name="Picture 195" descr="EBay logo.svg">
                    <a:extLst>
                      <a:ext uri="{FF2B5EF4-FFF2-40B4-BE49-F238E27FC236}">
                        <a16:creationId xmlns:a16="http://schemas.microsoft.com/office/drawing/2014/main" id="{D39FC479-30AB-48D3-90F0-1A9E09016E57}"/>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8073450" y="3376342"/>
                    <a:ext cx="909044" cy="363618"/>
                  </a:xfrm>
                  <a:prstGeom prst="rect">
                    <a:avLst/>
                  </a:prstGeom>
                  <a:noFill/>
                  <a:extLst>
                    <a:ext uri="{909E8E84-426E-40DD-AFC4-6F175D3DCCD1}">
                      <a14:hiddenFill xmlns:a14="http://schemas.microsoft.com/office/drawing/2010/main">
                        <a:solidFill>
                          <a:srgbClr val="FFFFFF"/>
                        </a:solidFill>
                      </a14:hiddenFill>
                    </a:ext>
                  </a:extLst>
                </p:spPr>
              </p:pic>
              <p:sp>
                <p:nvSpPr>
                  <p:cNvPr id="197" name="Rectangle 196">
                    <a:extLst>
                      <a:ext uri="{FF2B5EF4-FFF2-40B4-BE49-F238E27FC236}">
                        <a16:creationId xmlns:a16="http://schemas.microsoft.com/office/drawing/2014/main" id="{60545B62-DAEA-4234-B688-97A1B0893738}"/>
                      </a:ext>
                    </a:extLst>
                  </p:cNvPr>
                  <p:cNvSpPr/>
                  <p:nvPr/>
                </p:nvSpPr>
                <p:spPr bwMode="auto">
                  <a:xfrm>
                    <a:off x="412124" y="2567080"/>
                    <a:ext cx="6197304" cy="1234440"/>
                  </a:xfrm>
                  <a:prstGeom prst="rect">
                    <a:avLst/>
                  </a:prstGeom>
                  <a:solidFill>
                    <a:schemeClr val="bg1"/>
                  </a:solidFill>
                  <a:ln w="28575" cap="flat" cmpd="sng" algn="ctr">
                    <a:solidFill>
                      <a:srgbClr val="00666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234945" marR="0" lvl="0" indent="-234945" algn="ctr" defTabSz="914377" rtl="0" eaLnBrk="0" fontAlgn="base" latinLnBrk="0" hangingPunct="0">
                      <a:lnSpc>
                        <a:spcPct val="100000"/>
                      </a:lnSpc>
                      <a:spcBef>
                        <a:spcPct val="10000"/>
                      </a:spcBef>
                      <a:spcAft>
                        <a:spcPct val="0"/>
                      </a:spcAft>
                      <a:buClr>
                        <a:srgbClr val="0B1F65"/>
                      </a:buClr>
                      <a:buSzTx/>
                      <a:buFontTx/>
                      <a:buNone/>
                      <a:tabLst/>
                      <a:defRPr/>
                    </a:pPr>
                    <a:endParaRPr kumimoji="0" lang="en-US" sz="1100" b="1" i="0" u="none" strike="noStrike" kern="1200" cap="none" spc="0" normalizeH="0" baseline="0" noProof="0" dirty="0">
                      <a:ln>
                        <a:noFill/>
                      </a:ln>
                      <a:solidFill>
                        <a:srgbClr val="000000"/>
                      </a:solidFill>
                      <a:effectLst/>
                      <a:uLnTx/>
                      <a:uFillTx/>
                      <a:latin typeface="Arial" pitchFamily="-111" charset="0"/>
                      <a:ea typeface="Times New Roman" pitchFamily="-111" charset="0"/>
                      <a:cs typeface="Times New Roman" pitchFamily="-111" charset="0"/>
                    </a:endParaRPr>
                  </a:p>
                </p:txBody>
              </p:sp>
              <p:pic>
                <p:nvPicPr>
                  <p:cNvPr id="198" name="Picture 40" descr="Microsoft's new logo, introduced in 2012.">
                    <a:extLst>
                      <a:ext uri="{FF2B5EF4-FFF2-40B4-BE49-F238E27FC236}">
                        <a16:creationId xmlns:a16="http://schemas.microsoft.com/office/drawing/2014/main" id="{0144542C-71A3-4ADB-9BDE-142C3A1E880D}"/>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487690" y="2625445"/>
                    <a:ext cx="1377253" cy="294231"/>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42" descr="Apple Inc. logo.svg">
                    <a:extLst>
                      <a:ext uri="{FF2B5EF4-FFF2-40B4-BE49-F238E27FC236}">
                        <a16:creationId xmlns:a16="http://schemas.microsoft.com/office/drawing/2014/main" id="{4594F23D-1C83-4C69-B691-9E8AE6A39B42}"/>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469651" y="2942012"/>
                    <a:ext cx="487380" cy="646679"/>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46" descr="Dell logo">
                    <a:extLst>
                      <a:ext uri="{FF2B5EF4-FFF2-40B4-BE49-F238E27FC236}">
                        <a16:creationId xmlns:a16="http://schemas.microsoft.com/office/drawing/2014/main" id="{D5085DA4-4734-4A1C-AB75-831D08313A08}"/>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1012328" y="2864584"/>
                    <a:ext cx="489270" cy="574518"/>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2" descr="Facebook.svg">
                    <a:extLst>
                      <a:ext uri="{FF2B5EF4-FFF2-40B4-BE49-F238E27FC236}">
                        <a16:creationId xmlns:a16="http://schemas.microsoft.com/office/drawing/2014/main" id="{8375E86A-A71D-4421-B8BE-4E874CA71ADE}"/>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8398202" y="2646425"/>
                    <a:ext cx="960191" cy="361746"/>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54" descr="The AT&amp;T logo.">
                    <a:extLst>
                      <a:ext uri="{FF2B5EF4-FFF2-40B4-BE49-F238E27FC236}">
                        <a16:creationId xmlns:a16="http://schemas.microsoft.com/office/drawing/2014/main" id="{FFFA2108-4A32-4CF7-A00A-5E3566466D66}"/>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4711823" y="2810046"/>
                    <a:ext cx="374277" cy="633117"/>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62" descr="http://upload.wikimedia.org/wikipedia/en/thumb/e/e0/United_Airlines_Logo.svg/300px-United_Airlines_Logo.svg.png">
                    <a:extLst>
                      <a:ext uri="{FF2B5EF4-FFF2-40B4-BE49-F238E27FC236}">
                        <a16:creationId xmlns:a16="http://schemas.microsoft.com/office/drawing/2014/main" id="{49C7DC43-8F3C-4327-A991-C71D2F3BCB38}"/>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8064620" y="2171972"/>
                    <a:ext cx="1350339" cy="234059"/>
                  </a:xfrm>
                  <a:prstGeom prst="rect">
                    <a:avLst/>
                  </a:prstGeom>
                  <a:noFill/>
                  <a:extLst>
                    <a:ext uri="{909E8E84-426E-40DD-AFC4-6F175D3DCCD1}">
                      <a14:hiddenFill xmlns:a14="http://schemas.microsoft.com/office/drawing/2010/main">
                        <a:solidFill>
                          <a:srgbClr val="FFFFFF"/>
                        </a:solidFill>
                      </a14:hiddenFill>
                    </a:ext>
                  </a:extLst>
                </p:spPr>
              </p:pic>
              <p:pic>
                <p:nvPicPr>
                  <p:cNvPr id="205" name="Picture 68" descr="Caesars Entertainment logo.svg">
                    <a:extLst>
                      <a:ext uri="{FF2B5EF4-FFF2-40B4-BE49-F238E27FC236}">
                        <a16:creationId xmlns:a16="http://schemas.microsoft.com/office/drawing/2014/main" id="{F39724C4-E101-47C3-A9C8-C1A327174686}"/>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7328668" y="1334253"/>
                    <a:ext cx="691060" cy="480288"/>
                  </a:xfrm>
                  <a:prstGeom prst="rect">
                    <a:avLst/>
                  </a:prstGeom>
                  <a:noFill/>
                  <a:extLst>
                    <a:ext uri="{909E8E84-426E-40DD-AFC4-6F175D3DCCD1}">
                      <a14:hiddenFill xmlns:a14="http://schemas.microsoft.com/office/drawing/2010/main">
                        <a:solidFill>
                          <a:srgbClr val="FFFFFF"/>
                        </a:solidFill>
                      </a14:hiddenFill>
                    </a:ext>
                  </a:extLst>
                </p:spPr>
              </p:pic>
              <p:pic>
                <p:nvPicPr>
                  <p:cNvPr id="206" name="Picture 6" descr="Asda logo">
                    <a:extLst>
                      <a:ext uri="{FF2B5EF4-FFF2-40B4-BE49-F238E27FC236}">
                        <a16:creationId xmlns:a16="http://schemas.microsoft.com/office/drawing/2014/main" id="{C44C2C3A-65C4-417D-9D7D-75275A40A520}"/>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795210" y="1598040"/>
                    <a:ext cx="788181" cy="232872"/>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4" descr="Coles logo.svg">
                    <a:extLst>
                      <a:ext uri="{FF2B5EF4-FFF2-40B4-BE49-F238E27FC236}">
                        <a16:creationId xmlns:a16="http://schemas.microsoft.com/office/drawing/2014/main" id="{59336CFB-1720-470E-B2CF-854A84AB82F4}"/>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3673668" y="1521560"/>
                    <a:ext cx="848084" cy="275351"/>
                  </a:xfrm>
                  <a:prstGeom prst="rect">
                    <a:avLst/>
                  </a:prstGeom>
                  <a:noFill/>
                  <a:extLst>
                    <a:ext uri="{909E8E84-426E-40DD-AFC4-6F175D3DCCD1}">
                      <a14:hiddenFill xmlns:a14="http://schemas.microsoft.com/office/drawing/2010/main">
                        <a:solidFill>
                          <a:srgbClr val="FFFFFF"/>
                        </a:solidFill>
                      </a14:hiddenFill>
                    </a:ext>
                  </a:extLst>
                </p:spPr>
              </p:pic>
              <p:pic>
                <p:nvPicPr>
                  <p:cNvPr id="209" name="Picture 7" descr="C:\Users\rohit.shah\Desktop\logo_xerox.png">
                    <a:extLst>
                      <a:ext uri="{FF2B5EF4-FFF2-40B4-BE49-F238E27FC236}">
                        <a16:creationId xmlns:a16="http://schemas.microsoft.com/office/drawing/2014/main" id="{628342EA-A19A-40FE-9972-8B14642860F5}"/>
                      </a:ext>
                    </a:extLst>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1576468" y="2955601"/>
                    <a:ext cx="1166488" cy="389329"/>
                  </a:xfrm>
                  <a:prstGeom prst="rect">
                    <a:avLst/>
                  </a:prstGeom>
                  <a:noFill/>
                  <a:extLst>
                    <a:ext uri="{909E8E84-426E-40DD-AFC4-6F175D3DCCD1}">
                      <a14:hiddenFill xmlns:a14="http://schemas.microsoft.com/office/drawing/2010/main">
                        <a:solidFill>
                          <a:srgbClr val="FFFFFF"/>
                        </a:solidFill>
                      </a14:hiddenFill>
                    </a:ext>
                  </a:extLst>
                </p:spPr>
              </p:pic>
              <p:pic>
                <p:nvPicPr>
                  <p:cNvPr id="210" name="Picture 2" descr="C:\Users\rohit.shah\Desktop\Associate it\CXO and Geeta decks\20130614_modified_newlogos\Q2 logos\LinkedIn_Logo.svg.png">
                    <a:extLst>
                      <a:ext uri="{FF2B5EF4-FFF2-40B4-BE49-F238E27FC236}">
                        <a16:creationId xmlns:a16="http://schemas.microsoft.com/office/drawing/2014/main" id="{C8648E77-6F5B-4716-87E0-91D830ED25E5}"/>
                      </a:ext>
                    </a:extLst>
                  </p:cNvPr>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7429875" y="2704955"/>
                    <a:ext cx="873743" cy="236424"/>
                  </a:xfrm>
                  <a:prstGeom prst="rect">
                    <a:avLst/>
                  </a:prstGeom>
                  <a:noFill/>
                  <a:extLst>
                    <a:ext uri="{909E8E84-426E-40DD-AFC4-6F175D3DCCD1}">
                      <a14:hiddenFill xmlns:a14="http://schemas.microsoft.com/office/drawing/2010/main">
                        <a:solidFill>
                          <a:srgbClr val="FFFFFF"/>
                        </a:solidFill>
                      </a14:hiddenFill>
                    </a:ext>
                  </a:extLst>
                </p:spPr>
              </p:pic>
              <p:pic>
                <p:nvPicPr>
                  <p:cNvPr id="212" name="Picture 4" descr="C:\Users\rohit.shah\Desktop\Associate it\CXO and Geeta decks\20130614_modified_newlogos\Q2 logos\Cisco_logo.svg.png">
                    <a:extLst>
                      <a:ext uri="{FF2B5EF4-FFF2-40B4-BE49-F238E27FC236}">
                        <a16:creationId xmlns:a16="http://schemas.microsoft.com/office/drawing/2014/main" id="{05EFEE08-1BCA-4226-B0BE-260DAB0A4C35}"/>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2748542" y="2567080"/>
                    <a:ext cx="909154" cy="557271"/>
                  </a:xfrm>
                  <a:prstGeom prst="rect">
                    <a:avLst/>
                  </a:prstGeom>
                  <a:noFill/>
                  <a:extLst>
                    <a:ext uri="{909E8E84-426E-40DD-AFC4-6F175D3DCCD1}">
                      <a14:hiddenFill xmlns:a14="http://schemas.microsoft.com/office/drawing/2010/main">
                        <a:solidFill>
                          <a:srgbClr val="FFFFFF"/>
                        </a:solidFill>
                      </a14:hiddenFill>
                    </a:ext>
                  </a:extLst>
                </p:spPr>
              </p:pic>
              <p:pic>
                <p:nvPicPr>
                  <p:cNvPr id="214" name="Picture 4" descr="Optus Logo">
                    <a:extLst>
                      <a:ext uri="{FF2B5EF4-FFF2-40B4-BE49-F238E27FC236}">
                        <a16:creationId xmlns:a16="http://schemas.microsoft.com/office/drawing/2014/main" id="{FDF0F1A9-9525-470B-819A-F80FAB1FD183}"/>
                      </a:ext>
                    </a:extLst>
                  </p:cNvPr>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2196123" y="3413600"/>
                    <a:ext cx="827322" cy="254815"/>
                  </a:xfrm>
                  <a:prstGeom prst="rect">
                    <a:avLst/>
                  </a:prstGeom>
                  <a:noFill/>
                  <a:extLst>
                    <a:ext uri="{909E8E84-426E-40DD-AFC4-6F175D3DCCD1}">
                      <a14:hiddenFill xmlns:a14="http://schemas.microsoft.com/office/drawing/2010/main">
                        <a:solidFill>
                          <a:srgbClr val="FFFFFF"/>
                        </a:solidFill>
                      </a14:hiddenFill>
                    </a:ext>
                  </a:extLst>
                </p:spPr>
              </p:pic>
              <p:pic>
                <p:nvPicPr>
                  <p:cNvPr id="216" name="Picture 215">
                    <a:extLst>
                      <a:ext uri="{FF2B5EF4-FFF2-40B4-BE49-F238E27FC236}">
                        <a16:creationId xmlns:a16="http://schemas.microsoft.com/office/drawing/2014/main" id="{0D8CD752-7313-4B3B-8D5D-8DE0D46E55B4}"/>
                      </a:ext>
                    </a:extLst>
                  </p:cNvPr>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8073311" y="1303441"/>
                    <a:ext cx="621038" cy="261170"/>
                  </a:xfrm>
                  <a:prstGeom prst="rect">
                    <a:avLst/>
                  </a:prstGeom>
                </p:spPr>
              </p:pic>
              <p:pic>
                <p:nvPicPr>
                  <p:cNvPr id="217" name="Picture 216">
                    <a:extLst>
                      <a:ext uri="{FF2B5EF4-FFF2-40B4-BE49-F238E27FC236}">
                        <a16:creationId xmlns:a16="http://schemas.microsoft.com/office/drawing/2014/main" id="{51F8E0AE-6AC0-4921-BC2C-0EC2831C17EF}"/>
                      </a:ext>
                    </a:extLst>
                  </p:cNvPr>
                  <p:cNvPicPr>
                    <a:picLocks noChangeAspect="1"/>
                  </p:cNvPicPr>
                  <p:nvPr/>
                </p:nvPicPr>
                <p:blipFill rotWithShape="1">
                  <a:blip r:embed="rId55" cstate="print">
                    <a:extLst>
                      <a:ext uri="{28A0092B-C50C-407E-A947-70E740481C1C}">
                        <a14:useLocalDpi xmlns:a14="http://schemas.microsoft.com/office/drawing/2010/main" val="0"/>
                      </a:ext>
                    </a:extLst>
                  </a:blip>
                  <a:srcRect t="19020" b="10550"/>
                  <a:stretch/>
                </p:blipFill>
                <p:spPr>
                  <a:xfrm>
                    <a:off x="2634187" y="1984089"/>
                    <a:ext cx="650096" cy="457866"/>
                  </a:xfrm>
                  <a:prstGeom prst="rect">
                    <a:avLst/>
                  </a:prstGeom>
                </p:spPr>
              </p:pic>
            </p:grpSp>
            <p:pic>
              <p:nvPicPr>
                <p:cNvPr id="180" name="Picture 179">
                  <a:extLst>
                    <a:ext uri="{FF2B5EF4-FFF2-40B4-BE49-F238E27FC236}">
                      <a16:creationId xmlns:a16="http://schemas.microsoft.com/office/drawing/2014/main" id="{FF2A58EC-0D70-4A79-BC27-E8A032ADF012}"/>
                    </a:ext>
                  </a:extLst>
                </p:cNvPr>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3798769" y="3481883"/>
                  <a:ext cx="1108136" cy="271493"/>
                </a:xfrm>
                <a:prstGeom prst="rect">
                  <a:avLst/>
                </a:prstGeom>
              </p:spPr>
            </p:pic>
            <p:pic>
              <p:nvPicPr>
                <p:cNvPr id="181" name="Picture 180">
                  <a:extLst>
                    <a:ext uri="{FF2B5EF4-FFF2-40B4-BE49-F238E27FC236}">
                      <a16:creationId xmlns:a16="http://schemas.microsoft.com/office/drawing/2014/main" id="{3B5D011A-1DC8-4167-9FA0-E946F2AACBC3}"/>
                    </a:ext>
                  </a:extLst>
                </p:cNvPr>
                <p:cNvPicPr>
                  <a:picLocks noChangeAspect="1"/>
                </p:cNvPicPr>
                <p:nvPr/>
              </p:nvPicPr>
              <p:blipFill>
                <a:blip r:embed="rId57" cstate="print">
                  <a:extLst>
                    <a:ext uri="{28A0092B-C50C-407E-A947-70E740481C1C}">
                      <a14:useLocalDpi xmlns:a14="http://schemas.microsoft.com/office/drawing/2010/main" val="0"/>
                    </a:ext>
                  </a:extLst>
                </a:blip>
                <a:stretch>
                  <a:fillRect/>
                </a:stretch>
              </p:blipFill>
              <p:spPr>
                <a:xfrm>
                  <a:off x="6773766" y="2158136"/>
                  <a:ext cx="1233763" cy="180952"/>
                </a:xfrm>
                <a:prstGeom prst="rect">
                  <a:avLst/>
                </a:prstGeom>
              </p:spPr>
            </p:pic>
          </p:grpSp>
          <p:pic>
            <p:nvPicPr>
              <p:cNvPr id="178" name="Picture 10" descr="http://www.jal.com/en/press/0000415/img/phpnBI4qe1.png">
                <a:extLst>
                  <a:ext uri="{FF2B5EF4-FFF2-40B4-BE49-F238E27FC236}">
                    <a16:creationId xmlns:a16="http://schemas.microsoft.com/office/drawing/2014/main" id="{7661DADE-A6F4-4BDF-9824-AD71F81A9CAC}"/>
                  </a:ext>
                </a:extLst>
              </p:cNvPr>
              <p:cNvPicPr>
                <a:picLocks noChangeAspect="1" noChangeArrowheads="1"/>
              </p:cNvPicPr>
              <p:nvPr/>
            </p:nvPicPr>
            <p:blipFill rotWithShape="1">
              <a:blip r:embed="rId58" cstate="print">
                <a:extLst>
                  <a:ext uri="{28A0092B-C50C-407E-A947-70E740481C1C}">
                    <a14:useLocalDpi xmlns:a14="http://schemas.microsoft.com/office/drawing/2010/main" val="0"/>
                  </a:ext>
                </a:extLst>
              </a:blip>
              <a:srcRect l="6168" t="23333" r="7742" b="27436"/>
              <a:stretch/>
            </p:blipFill>
            <p:spPr bwMode="auto">
              <a:xfrm>
                <a:off x="3488541" y="1866872"/>
                <a:ext cx="1143000" cy="223024"/>
              </a:xfrm>
              <a:prstGeom prst="rect">
                <a:avLst/>
              </a:prstGeom>
              <a:noFill/>
              <a:extLst>
                <a:ext uri="{909E8E84-426E-40DD-AFC4-6F175D3DCCD1}">
                  <a14:hiddenFill xmlns:a14="http://schemas.microsoft.com/office/drawing/2010/main">
                    <a:solidFill>
                      <a:srgbClr val="FFFFFF"/>
                    </a:solidFill>
                  </a14:hiddenFill>
                </a:ext>
              </a:extLst>
            </p:spPr>
          </p:pic>
        </p:grpSp>
        <p:pic>
          <p:nvPicPr>
            <p:cNvPr id="169" name="Picture 168">
              <a:extLst>
                <a:ext uri="{FF2B5EF4-FFF2-40B4-BE49-F238E27FC236}">
                  <a16:creationId xmlns:a16="http://schemas.microsoft.com/office/drawing/2014/main" id="{476D4BE8-9B18-4A1F-A1D4-46C62FC8F50B}"/>
                </a:ext>
              </a:extLst>
            </p:cNvPr>
            <p:cNvPicPr>
              <a:picLocks noChangeAspect="1"/>
            </p:cNvPicPr>
            <p:nvPr/>
          </p:nvPicPr>
          <p:blipFill>
            <a:blip r:embed="rId59" cstate="print">
              <a:extLst>
                <a:ext uri="{28A0092B-C50C-407E-A947-70E740481C1C}">
                  <a14:useLocalDpi xmlns:a14="http://schemas.microsoft.com/office/drawing/2010/main" val="0"/>
                </a:ext>
              </a:extLst>
            </a:blip>
            <a:stretch>
              <a:fillRect/>
            </a:stretch>
          </p:blipFill>
          <p:spPr>
            <a:xfrm>
              <a:off x="8043388" y="1597718"/>
              <a:ext cx="1062807" cy="297586"/>
            </a:xfrm>
            <a:prstGeom prst="rect">
              <a:avLst/>
            </a:prstGeom>
          </p:spPr>
        </p:pic>
        <p:pic>
          <p:nvPicPr>
            <p:cNvPr id="170" name="Picture 169">
              <a:extLst>
                <a:ext uri="{FF2B5EF4-FFF2-40B4-BE49-F238E27FC236}">
                  <a16:creationId xmlns:a16="http://schemas.microsoft.com/office/drawing/2014/main" id="{B995EE8F-A214-4449-B1BA-16A249A24915}"/>
                </a:ext>
              </a:extLst>
            </p:cNvPr>
            <p:cNvPicPr>
              <a:picLocks noChangeAspect="1"/>
            </p:cNvPicPr>
            <p:nvPr/>
          </p:nvPicPr>
          <p:blipFill rotWithShape="1">
            <a:blip r:embed="rId60" cstate="print">
              <a:extLst>
                <a:ext uri="{28A0092B-C50C-407E-A947-70E740481C1C}">
                  <a14:useLocalDpi xmlns:a14="http://schemas.microsoft.com/office/drawing/2010/main" val="0"/>
                </a:ext>
              </a:extLst>
            </a:blip>
            <a:srcRect t="11334" b="21254"/>
            <a:stretch/>
          </p:blipFill>
          <p:spPr>
            <a:xfrm>
              <a:off x="4382802" y="1285089"/>
              <a:ext cx="972786" cy="304801"/>
            </a:xfrm>
            <a:prstGeom prst="rect">
              <a:avLst/>
            </a:prstGeom>
          </p:spPr>
        </p:pic>
        <p:pic>
          <p:nvPicPr>
            <p:cNvPr id="171" name="Picture 170">
              <a:extLst>
                <a:ext uri="{FF2B5EF4-FFF2-40B4-BE49-F238E27FC236}">
                  <a16:creationId xmlns:a16="http://schemas.microsoft.com/office/drawing/2014/main" id="{C8DD8732-5258-4C7A-86D9-FD0024A69E43}"/>
                </a:ext>
              </a:extLst>
            </p:cNvPr>
            <p:cNvPicPr>
              <a:picLocks noChangeAspect="1"/>
            </p:cNvPicPr>
            <p:nvPr/>
          </p:nvPicPr>
          <p:blipFill rotWithShape="1">
            <a:blip r:embed="rId61" cstate="print">
              <a:extLst>
                <a:ext uri="{28A0092B-C50C-407E-A947-70E740481C1C}">
                  <a14:useLocalDpi xmlns:a14="http://schemas.microsoft.com/office/drawing/2010/main" val="0"/>
                </a:ext>
              </a:extLst>
            </a:blip>
            <a:srcRect t="35778" b="35778"/>
            <a:stretch/>
          </p:blipFill>
          <p:spPr>
            <a:xfrm>
              <a:off x="7915500" y="1913151"/>
              <a:ext cx="856893" cy="243739"/>
            </a:xfrm>
            <a:prstGeom prst="rect">
              <a:avLst/>
            </a:prstGeom>
          </p:spPr>
        </p:pic>
        <p:pic>
          <p:nvPicPr>
            <p:cNvPr id="175" name="Picture 174">
              <a:extLst>
                <a:ext uri="{FF2B5EF4-FFF2-40B4-BE49-F238E27FC236}">
                  <a16:creationId xmlns:a16="http://schemas.microsoft.com/office/drawing/2014/main" id="{0D2A4B63-1710-4911-9E4E-BBCFE4FE5C61}"/>
                </a:ext>
              </a:extLst>
            </p:cNvPr>
            <p:cNvPicPr>
              <a:picLocks noChangeAspect="1"/>
            </p:cNvPicPr>
            <p:nvPr/>
          </p:nvPicPr>
          <p:blipFill>
            <a:blip r:embed="rId62" cstate="hqprint">
              <a:extLst>
                <a:ext uri="{28A0092B-C50C-407E-A947-70E740481C1C}">
                  <a14:useLocalDpi xmlns:a14="http://schemas.microsoft.com/office/drawing/2010/main" val="0"/>
                </a:ext>
              </a:extLst>
            </a:blip>
            <a:stretch>
              <a:fillRect/>
            </a:stretch>
          </p:blipFill>
          <p:spPr>
            <a:xfrm>
              <a:off x="4740904" y="1922451"/>
              <a:ext cx="320607" cy="267173"/>
            </a:xfrm>
            <a:prstGeom prst="rect">
              <a:avLst/>
            </a:prstGeom>
          </p:spPr>
        </p:pic>
        <p:pic>
          <p:nvPicPr>
            <p:cNvPr id="176" name="Picture 175">
              <a:extLst>
                <a:ext uri="{FF2B5EF4-FFF2-40B4-BE49-F238E27FC236}">
                  <a16:creationId xmlns:a16="http://schemas.microsoft.com/office/drawing/2014/main" id="{573A0AB1-FBDB-42D0-A743-17E29F5BD3C3}"/>
                </a:ext>
              </a:extLst>
            </p:cNvPr>
            <p:cNvPicPr>
              <a:picLocks noChangeAspect="1"/>
            </p:cNvPicPr>
            <p:nvPr/>
          </p:nvPicPr>
          <p:blipFill rotWithShape="1">
            <a:blip r:embed="rId63" cstate="print">
              <a:extLst>
                <a:ext uri="{28A0092B-C50C-407E-A947-70E740481C1C}">
                  <a14:useLocalDpi xmlns:a14="http://schemas.microsoft.com/office/drawing/2010/main" val="0"/>
                </a:ext>
              </a:extLst>
            </a:blip>
            <a:srcRect l="14993" t="15560" r="13895" b="13328"/>
            <a:stretch/>
          </p:blipFill>
          <p:spPr>
            <a:xfrm>
              <a:off x="5265987" y="1898724"/>
              <a:ext cx="507677" cy="507677"/>
            </a:xfrm>
            <a:prstGeom prst="rect">
              <a:avLst/>
            </a:prstGeom>
          </p:spPr>
        </p:pic>
      </p:grpSp>
      <p:pic>
        <p:nvPicPr>
          <p:cNvPr id="219" name="Picture 218" descr="Image result for bing">
            <a:extLst>
              <a:ext uri="{FF2B5EF4-FFF2-40B4-BE49-F238E27FC236}">
                <a16:creationId xmlns:a16="http://schemas.microsoft.com/office/drawing/2014/main" id="{FB9B458D-8A68-4CF0-881B-D9944D4DB1E1}"/>
              </a:ext>
            </a:extLst>
          </p:cNvPr>
          <p:cNvPicPr>
            <a:picLocks noChangeAspect="1" noChangeArrowheads="1"/>
          </p:cNvPicPr>
          <p:nvPr/>
        </p:nvPicPr>
        <p:blipFill>
          <a:blip r:embed="rId64" cstate="hqprint">
            <a:extLst>
              <a:ext uri="{28A0092B-C50C-407E-A947-70E740481C1C}">
                <a14:useLocalDpi xmlns:a14="http://schemas.microsoft.com/office/drawing/2010/main" val="0"/>
              </a:ext>
            </a:extLst>
          </a:blip>
          <a:srcRect/>
          <a:stretch>
            <a:fillRect/>
          </a:stretch>
        </p:blipFill>
        <p:spPr bwMode="auto">
          <a:xfrm>
            <a:off x="10741960" y="3100227"/>
            <a:ext cx="698637" cy="295655"/>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20" name="Picture 8" descr="https://upload.wikimedia.org/wikipedia/commons/thumb/4/46/Hewlett_Packard_Enterprise_logo.svg/1000px-Hewlett_Packard_Enterprise_logo.svg.png">
            <a:extLst>
              <a:ext uri="{FF2B5EF4-FFF2-40B4-BE49-F238E27FC236}">
                <a16:creationId xmlns:a16="http://schemas.microsoft.com/office/drawing/2014/main" id="{D4BB88CA-B5AB-44C7-B0A1-6ECA8A315232}"/>
              </a:ext>
            </a:extLst>
          </p:cNvPr>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1837260" y="3411584"/>
            <a:ext cx="913669" cy="38100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75" name="Picture 2" descr="https://upload.wikimedia.org/wikipedia/en/thumb/6/65/TIAA_logo_(2016).svg/220px-TIAA_logo_(2016).svg.png">
            <a:extLst>
              <a:ext uri="{FF2B5EF4-FFF2-40B4-BE49-F238E27FC236}">
                <a16:creationId xmlns:a16="http://schemas.microsoft.com/office/drawing/2014/main" id="{B50CB793-CEED-40A6-ACF2-58F20F2B0FDB}"/>
              </a:ext>
            </a:extLst>
          </p:cNvPr>
          <p:cNvPicPr>
            <a:picLocks noChangeAspect="1" noChangeArrowheads="1"/>
          </p:cNvPicPr>
          <p:nvPr/>
        </p:nvPicPr>
        <p:blipFill>
          <a:blip r:embed="rId66" cstate="print">
            <a:extLst>
              <a:ext uri="{28A0092B-C50C-407E-A947-70E740481C1C}">
                <a14:useLocalDpi xmlns:a14="http://schemas.microsoft.com/office/drawing/2010/main" val="0"/>
              </a:ext>
            </a:extLst>
          </a:blip>
          <a:srcRect/>
          <a:stretch>
            <a:fillRect/>
          </a:stretch>
        </p:blipFill>
        <p:spPr bwMode="auto">
          <a:xfrm>
            <a:off x="2565238" y="5557856"/>
            <a:ext cx="546757" cy="186395"/>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76" name="Picture 275">
            <a:extLst>
              <a:ext uri="{FF2B5EF4-FFF2-40B4-BE49-F238E27FC236}">
                <a16:creationId xmlns:a16="http://schemas.microsoft.com/office/drawing/2014/main" id="{DF1705B4-7016-4D02-82CD-31ECF32161F7}"/>
              </a:ext>
            </a:extLst>
          </p:cNvPr>
          <p:cNvPicPr>
            <a:picLocks noChangeAspect="1"/>
          </p:cNvPicPr>
          <p:nvPr/>
        </p:nvPicPr>
        <p:blipFill rotWithShape="1">
          <a:blip r:embed="rId67">
            <a:extLst>
              <a:ext uri="{28A0092B-C50C-407E-A947-70E740481C1C}">
                <a14:useLocalDpi xmlns:a14="http://schemas.microsoft.com/office/drawing/2010/main" val="0"/>
              </a:ext>
            </a:extLst>
          </a:blip>
          <a:srcRect l="11328" t="32539" r="10431" b="25297"/>
          <a:stretch/>
        </p:blipFill>
        <p:spPr>
          <a:xfrm>
            <a:off x="6557713" y="1344807"/>
            <a:ext cx="867736" cy="289247"/>
          </a:xfrm>
          <a:prstGeom prst="rect">
            <a:avLst/>
          </a:prstGeom>
          <a:effectLst/>
        </p:spPr>
      </p:pic>
      <p:pic>
        <p:nvPicPr>
          <p:cNvPr id="278" name="Picture 277">
            <a:extLst>
              <a:ext uri="{FF2B5EF4-FFF2-40B4-BE49-F238E27FC236}">
                <a16:creationId xmlns:a16="http://schemas.microsoft.com/office/drawing/2014/main" id="{32B14A04-B97C-4909-BA6E-58BE6D571541}"/>
              </a:ext>
            </a:extLst>
          </p:cNvPr>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2546061" y="2684746"/>
            <a:ext cx="694084" cy="185089"/>
          </a:xfrm>
          <a:prstGeom prst="rect">
            <a:avLst/>
          </a:prstGeom>
          <a:effectLst/>
        </p:spPr>
      </p:pic>
      <p:pic>
        <p:nvPicPr>
          <p:cNvPr id="279" name="Picture 278">
            <a:extLst>
              <a:ext uri="{FF2B5EF4-FFF2-40B4-BE49-F238E27FC236}">
                <a16:creationId xmlns:a16="http://schemas.microsoft.com/office/drawing/2014/main" id="{4A889620-A21C-4ED4-9590-06C552FA7547}"/>
              </a:ext>
            </a:extLst>
          </p:cNvPr>
          <p:cNvPicPr>
            <a:picLocks noChangeAspect="1"/>
          </p:cNvPicPr>
          <p:nvPr/>
        </p:nvPicPr>
        <p:blipFill>
          <a:blip r:embed="rId69">
            <a:extLst>
              <a:ext uri="{28A0092B-C50C-407E-A947-70E740481C1C}">
                <a14:useLocalDpi xmlns:a14="http://schemas.microsoft.com/office/drawing/2010/main" val="0"/>
              </a:ext>
            </a:extLst>
          </a:blip>
          <a:stretch>
            <a:fillRect/>
          </a:stretch>
        </p:blipFill>
        <p:spPr>
          <a:xfrm>
            <a:off x="3334660" y="5518819"/>
            <a:ext cx="795907" cy="173940"/>
          </a:xfrm>
          <a:prstGeom prst="rect">
            <a:avLst/>
          </a:prstGeom>
          <a:effectLst/>
        </p:spPr>
      </p:pic>
      <p:pic>
        <p:nvPicPr>
          <p:cNvPr id="280" name="Picture 8" descr="Image result for adidas logo">
            <a:extLst>
              <a:ext uri="{FF2B5EF4-FFF2-40B4-BE49-F238E27FC236}">
                <a16:creationId xmlns:a16="http://schemas.microsoft.com/office/drawing/2014/main" id="{D886514A-EBFC-48C6-BC49-C038B5C09864}"/>
              </a:ext>
            </a:extLst>
          </p:cNvPr>
          <p:cNvPicPr>
            <a:picLocks noChangeAspect="1" noChangeArrowheads="1"/>
          </p:cNvPicPr>
          <p:nvPr/>
        </p:nvPicPr>
        <p:blipFill>
          <a:blip r:embed="rId70" cstate="print">
            <a:extLst>
              <a:ext uri="{28A0092B-C50C-407E-A947-70E740481C1C}">
                <a14:useLocalDpi xmlns:a14="http://schemas.microsoft.com/office/drawing/2010/main" val="0"/>
              </a:ext>
            </a:extLst>
          </a:blip>
          <a:srcRect/>
          <a:stretch>
            <a:fillRect/>
          </a:stretch>
        </p:blipFill>
        <p:spPr bwMode="auto">
          <a:xfrm>
            <a:off x="5978211" y="5527629"/>
            <a:ext cx="417421" cy="28196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81" name="Picture 280">
            <a:extLst>
              <a:ext uri="{FF2B5EF4-FFF2-40B4-BE49-F238E27FC236}">
                <a16:creationId xmlns:a16="http://schemas.microsoft.com/office/drawing/2014/main" id="{F78E545A-7A89-4817-B88B-46C7B811EFC3}"/>
              </a:ext>
            </a:extLst>
          </p:cNvPr>
          <p:cNvPicPr>
            <a:picLocks noChangeAspect="1"/>
          </p:cNvPicPr>
          <p:nvPr/>
        </p:nvPicPr>
        <p:blipFill rotWithShape="1">
          <a:blip r:embed="rId71">
            <a:extLst>
              <a:ext uri="{28A0092B-C50C-407E-A947-70E740481C1C}">
                <a14:useLocalDpi xmlns:a14="http://schemas.microsoft.com/office/drawing/2010/main" val="0"/>
              </a:ext>
            </a:extLst>
          </a:blip>
          <a:srcRect t="22276" b="19408"/>
          <a:stretch/>
        </p:blipFill>
        <p:spPr>
          <a:xfrm>
            <a:off x="4641487" y="2658014"/>
            <a:ext cx="929936" cy="542311"/>
          </a:xfrm>
          <a:prstGeom prst="rect">
            <a:avLst/>
          </a:prstGeom>
          <a:effectLst/>
        </p:spPr>
      </p:pic>
      <p:pic>
        <p:nvPicPr>
          <p:cNvPr id="282" name="Picture 16" descr="Image result for schnucks">
            <a:extLst>
              <a:ext uri="{FF2B5EF4-FFF2-40B4-BE49-F238E27FC236}">
                <a16:creationId xmlns:a16="http://schemas.microsoft.com/office/drawing/2014/main" id="{C23CBEC0-B223-4252-8828-56FCCA5ACD53}"/>
              </a:ext>
            </a:extLst>
          </p:cNvPr>
          <p:cNvPicPr>
            <a:picLocks noChangeAspect="1" noChangeArrowheads="1"/>
          </p:cNvPicPr>
          <p:nvPr/>
        </p:nvPicPr>
        <p:blipFill>
          <a:blip r:embed="rId72" cstate="print">
            <a:extLst>
              <a:ext uri="{28A0092B-C50C-407E-A947-70E740481C1C}">
                <a14:useLocalDpi xmlns:a14="http://schemas.microsoft.com/office/drawing/2010/main" val="0"/>
              </a:ext>
            </a:extLst>
          </a:blip>
          <a:srcRect/>
          <a:stretch>
            <a:fillRect/>
          </a:stretch>
        </p:blipFill>
        <p:spPr bwMode="auto">
          <a:xfrm>
            <a:off x="3305073" y="1473494"/>
            <a:ext cx="1224517" cy="33810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84" name="Picture 28" descr="Image result for nordstrom logo">
            <a:extLst>
              <a:ext uri="{FF2B5EF4-FFF2-40B4-BE49-F238E27FC236}">
                <a16:creationId xmlns:a16="http://schemas.microsoft.com/office/drawing/2014/main" id="{DA1069C6-4BA2-4C13-9F7A-601E0C844590}"/>
              </a:ext>
            </a:extLst>
          </p:cNvPr>
          <p:cNvPicPr>
            <a:picLocks noChangeAspect="1" noChangeArrowheads="1"/>
          </p:cNvPicPr>
          <p:nvPr/>
        </p:nvPicPr>
        <p:blipFill>
          <a:blip r:embed="rId73" cstate="print">
            <a:extLst>
              <a:ext uri="{28A0092B-C50C-407E-A947-70E740481C1C}">
                <a14:useLocalDpi xmlns:a14="http://schemas.microsoft.com/office/drawing/2010/main" val="0"/>
              </a:ext>
            </a:extLst>
          </a:blip>
          <a:srcRect/>
          <a:stretch>
            <a:fillRect/>
          </a:stretch>
        </p:blipFill>
        <p:spPr bwMode="auto">
          <a:xfrm>
            <a:off x="4119261" y="2195663"/>
            <a:ext cx="1496908" cy="2110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85" name="Picture 38" descr="Related image">
            <a:extLst>
              <a:ext uri="{FF2B5EF4-FFF2-40B4-BE49-F238E27FC236}">
                <a16:creationId xmlns:a16="http://schemas.microsoft.com/office/drawing/2014/main" id="{3E41FFE6-56D3-4B4F-995B-52F1E6FF3BB8}"/>
              </a:ext>
            </a:extLst>
          </p:cNvPr>
          <p:cNvPicPr>
            <a:picLocks noChangeAspect="1" noChangeArrowheads="1"/>
          </p:cNvPicPr>
          <p:nvPr/>
        </p:nvPicPr>
        <p:blipFill>
          <a:blip r:embed="rId74" cstate="print">
            <a:extLst>
              <a:ext uri="{28A0092B-C50C-407E-A947-70E740481C1C}">
                <a14:useLocalDpi xmlns:a14="http://schemas.microsoft.com/office/drawing/2010/main" val="0"/>
              </a:ext>
            </a:extLst>
          </a:blip>
          <a:srcRect/>
          <a:stretch>
            <a:fillRect/>
          </a:stretch>
        </p:blipFill>
        <p:spPr bwMode="auto">
          <a:xfrm>
            <a:off x="3843692" y="3213112"/>
            <a:ext cx="472699" cy="56206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86" name="Picture 18" descr="Image result for ecolab">
            <a:extLst>
              <a:ext uri="{FF2B5EF4-FFF2-40B4-BE49-F238E27FC236}">
                <a16:creationId xmlns:a16="http://schemas.microsoft.com/office/drawing/2014/main" id="{A448489C-5339-4452-8371-9756D54246E0}"/>
              </a:ext>
            </a:extLst>
          </p:cNvPr>
          <p:cNvPicPr>
            <a:picLocks noChangeAspect="1" noChangeArrowheads="1"/>
          </p:cNvPicPr>
          <p:nvPr/>
        </p:nvPicPr>
        <p:blipFill>
          <a:blip r:embed="rId75" cstate="hqprint">
            <a:extLst>
              <a:ext uri="{28A0092B-C50C-407E-A947-70E740481C1C}">
                <a14:useLocalDpi xmlns:a14="http://schemas.microsoft.com/office/drawing/2010/main" val="0"/>
              </a:ext>
            </a:extLst>
          </a:blip>
          <a:srcRect/>
          <a:stretch>
            <a:fillRect/>
          </a:stretch>
        </p:blipFill>
        <p:spPr bwMode="auto">
          <a:xfrm>
            <a:off x="9545123" y="5562693"/>
            <a:ext cx="729707" cy="20238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87" name="Picture 10" descr="Image result for MANULIFE logo no background">
            <a:extLst>
              <a:ext uri="{FF2B5EF4-FFF2-40B4-BE49-F238E27FC236}">
                <a16:creationId xmlns:a16="http://schemas.microsoft.com/office/drawing/2014/main" id="{FB1ED905-C580-444C-BD3A-7E08C35FC9E2}"/>
              </a:ext>
            </a:extLst>
          </p:cNvPr>
          <p:cNvPicPr>
            <a:picLocks noChangeAspect="1" noChangeArrowheads="1"/>
          </p:cNvPicPr>
          <p:nvPr/>
        </p:nvPicPr>
        <p:blipFill rotWithShape="1">
          <a:blip r:embed="rId76" cstate="print">
            <a:extLst>
              <a:ext uri="{28A0092B-C50C-407E-A947-70E740481C1C}">
                <a14:useLocalDpi xmlns:a14="http://schemas.microsoft.com/office/drawing/2010/main" val="0"/>
              </a:ext>
            </a:extLst>
          </a:blip>
          <a:srcRect t="23749" r="-1517" b="31013"/>
          <a:stretch/>
        </p:blipFill>
        <p:spPr bwMode="auto">
          <a:xfrm>
            <a:off x="2553889" y="5191854"/>
            <a:ext cx="971251" cy="328625"/>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89" name="Picture 26" descr="Image result for japan tobacco logo">
            <a:extLst>
              <a:ext uri="{FF2B5EF4-FFF2-40B4-BE49-F238E27FC236}">
                <a16:creationId xmlns:a16="http://schemas.microsoft.com/office/drawing/2014/main" id="{73F638A7-58C0-4F97-81CC-29C8C2593ACC}"/>
              </a:ext>
            </a:extLst>
          </p:cNvPr>
          <p:cNvPicPr>
            <a:picLocks noChangeAspect="1" noChangeArrowheads="1"/>
          </p:cNvPicPr>
          <p:nvPr/>
        </p:nvPicPr>
        <p:blipFill>
          <a:blip r:embed="rId77" cstate="print">
            <a:extLst>
              <a:ext uri="{28A0092B-C50C-407E-A947-70E740481C1C}">
                <a14:useLocalDpi xmlns:a14="http://schemas.microsoft.com/office/drawing/2010/main" val="0"/>
              </a:ext>
            </a:extLst>
          </a:blip>
          <a:srcRect/>
          <a:stretch>
            <a:fillRect/>
          </a:stretch>
        </p:blipFill>
        <p:spPr bwMode="auto">
          <a:xfrm>
            <a:off x="4680957" y="6115491"/>
            <a:ext cx="390761" cy="3266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90" name="Picture 36" descr="Image result for campbell soup logo">
            <a:extLst>
              <a:ext uri="{FF2B5EF4-FFF2-40B4-BE49-F238E27FC236}">
                <a16:creationId xmlns:a16="http://schemas.microsoft.com/office/drawing/2014/main" id="{F45A1899-DAFC-4CC7-896A-67B1E998F06A}"/>
              </a:ext>
            </a:extLst>
          </p:cNvPr>
          <p:cNvPicPr>
            <a:picLocks noChangeAspect="1" noChangeArrowheads="1"/>
          </p:cNvPicPr>
          <p:nvPr/>
        </p:nvPicPr>
        <p:blipFill rotWithShape="1">
          <a:blip r:embed="rId78" cstate="print">
            <a:extLst>
              <a:ext uri="{28A0092B-C50C-407E-A947-70E740481C1C}">
                <a14:useLocalDpi xmlns:a14="http://schemas.microsoft.com/office/drawing/2010/main" val="0"/>
              </a:ext>
            </a:extLst>
          </a:blip>
          <a:srcRect t="28440" b="24337"/>
          <a:stretch/>
        </p:blipFill>
        <p:spPr bwMode="auto">
          <a:xfrm>
            <a:off x="4575750" y="5632400"/>
            <a:ext cx="943329" cy="37803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91" name="Picture 44" descr="Image result for ab inbev logo new">
            <a:extLst>
              <a:ext uri="{FF2B5EF4-FFF2-40B4-BE49-F238E27FC236}">
                <a16:creationId xmlns:a16="http://schemas.microsoft.com/office/drawing/2014/main" id="{AD1D4AC6-5117-4821-8671-7870F79E9CAB}"/>
              </a:ext>
            </a:extLst>
          </p:cNvPr>
          <p:cNvPicPr>
            <a:picLocks noChangeAspect="1" noChangeArrowheads="1"/>
          </p:cNvPicPr>
          <p:nvPr/>
        </p:nvPicPr>
        <p:blipFill rotWithShape="1">
          <a:blip r:embed="rId79" cstate="print">
            <a:extLst>
              <a:ext uri="{28A0092B-C50C-407E-A947-70E740481C1C}">
                <a14:useLocalDpi xmlns:a14="http://schemas.microsoft.com/office/drawing/2010/main" val="0"/>
              </a:ext>
            </a:extLst>
          </a:blip>
          <a:srcRect t="57571" r="80229"/>
          <a:stretch/>
        </p:blipFill>
        <p:spPr bwMode="auto">
          <a:xfrm>
            <a:off x="5859780" y="5292245"/>
            <a:ext cx="925049" cy="236865"/>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94" name="Picture 14" descr="Image result for direct energy">
            <a:extLst>
              <a:ext uri="{FF2B5EF4-FFF2-40B4-BE49-F238E27FC236}">
                <a16:creationId xmlns:a16="http://schemas.microsoft.com/office/drawing/2014/main" id="{2E6EA56E-3224-43F4-8420-265476133C57}"/>
              </a:ext>
            </a:extLst>
          </p:cNvPr>
          <p:cNvPicPr>
            <a:picLocks noChangeAspect="1" noChangeArrowheads="1"/>
          </p:cNvPicPr>
          <p:nvPr/>
        </p:nvPicPr>
        <p:blipFill rotWithShape="1">
          <a:blip r:embed="rId80" cstate="print">
            <a:extLst>
              <a:ext uri="{28A0092B-C50C-407E-A947-70E740481C1C}">
                <a14:useLocalDpi xmlns:a14="http://schemas.microsoft.com/office/drawing/2010/main" val="0"/>
              </a:ext>
            </a:extLst>
          </a:blip>
          <a:srcRect t="26136" b="26591"/>
          <a:stretch/>
        </p:blipFill>
        <p:spPr bwMode="auto">
          <a:xfrm>
            <a:off x="8947688" y="5660187"/>
            <a:ext cx="619601" cy="248473"/>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97" name="Picture 18" descr="http://www.lloydsbankinggroup.com/globalassets/images/logos/brand-carousel/lloyds.png">
            <a:extLst>
              <a:ext uri="{FF2B5EF4-FFF2-40B4-BE49-F238E27FC236}">
                <a16:creationId xmlns:a16="http://schemas.microsoft.com/office/drawing/2014/main" id="{B025CD09-7EFB-4194-A79F-158093DE24A5}"/>
              </a:ext>
            </a:extLst>
          </p:cNvPr>
          <p:cNvPicPr>
            <a:picLocks noChangeAspect="1" noChangeArrowheads="1"/>
          </p:cNvPicPr>
          <p:nvPr/>
        </p:nvPicPr>
        <p:blipFill rotWithShape="1">
          <a:blip r:embed="rId81" cstate="print">
            <a:extLst>
              <a:ext uri="{28A0092B-C50C-407E-A947-70E740481C1C}">
                <a14:useLocalDpi xmlns:a14="http://schemas.microsoft.com/office/drawing/2010/main" val="0"/>
              </a:ext>
            </a:extLst>
          </a:blip>
          <a:srcRect l="22351" t="14413" r="21829" b="10533"/>
          <a:stretch/>
        </p:blipFill>
        <p:spPr bwMode="auto">
          <a:xfrm>
            <a:off x="1714500" y="5805957"/>
            <a:ext cx="762000" cy="457201"/>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98" name="Picture 297">
            <a:extLst>
              <a:ext uri="{FF2B5EF4-FFF2-40B4-BE49-F238E27FC236}">
                <a16:creationId xmlns:a16="http://schemas.microsoft.com/office/drawing/2014/main" id="{CBEBA61E-FBBE-4B4A-98B2-05C292F3903B}"/>
              </a:ext>
            </a:extLst>
          </p:cNvPr>
          <p:cNvPicPr>
            <a:picLocks noChangeAspect="1"/>
          </p:cNvPicPr>
          <p:nvPr/>
        </p:nvPicPr>
        <p:blipFill>
          <a:blip r:embed="rId82"/>
          <a:stretch>
            <a:fillRect/>
          </a:stretch>
        </p:blipFill>
        <p:spPr>
          <a:xfrm>
            <a:off x="5722390" y="1629392"/>
            <a:ext cx="1773147" cy="242898"/>
          </a:xfrm>
          <a:prstGeom prst="rect">
            <a:avLst/>
          </a:prstGeom>
          <a:effectLst/>
        </p:spPr>
      </p:pic>
      <p:pic>
        <p:nvPicPr>
          <p:cNvPr id="299" name="Picture 298">
            <a:extLst>
              <a:ext uri="{FF2B5EF4-FFF2-40B4-BE49-F238E27FC236}">
                <a16:creationId xmlns:a16="http://schemas.microsoft.com/office/drawing/2014/main" id="{F10C92C4-B4A7-4E38-BFC6-2CD4366E931C}"/>
              </a:ext>
            </a:extLst>
          </p:cNvPr>
          <p:cNvPicPr>
            <a:picLocks noChangeAspect="1"/>
          </p:cNvPicPr>
          <p:nvPr/>
        </p:nvPicPr>
        <p:blipFill>
          <a:blip r:embed="rId83"/>
          <a:stretch>
            <a:fillRect/>
          </a:stretch>
        </p:blipFill>
        <p:spPr>
          <a:xfrm>
            <a:off x="8500862" y="1892222"/>
            <a:ext cx="1162139" cy="258253"/>
          </a:xfrm>
          <a:prstGeom prst="rect">
            <a:avLst/>
          </a:prstGeom>
          <a:effectLst/>
        </p:spPr>
      </p:pic>
      <p:pic>
        <p:nvPicPr>
          <p:cNvPr id="300" name="Picture 299">
            <a:extLst>
              <a:ext uri="{FF2B5EF4-FFF2-40B4-BE49-F238E27FC236}">
                <a16:creationId xmlns:a16="http://schemas.microsoft.com/office/drawing/2014/main" id="{DFCF18D1-B33B-4024-B43C-28851769EB32}"/>
              </a:ext>
            </a:extLst>
          </p:cNvPr>
          <p:cNvPicPr>
            <a:picLocks noChangeAspect="1"/>
          </p:cNvPicPr>
          <p:nvPr/>
        </p:nvPicPr>
        <p:blipFill rotWithShape="1">
          <a:blip r:embed="rId84">
            <a:extLst>
              <a:ext uri="{28A0092B-C50C-407E-A947-70E740481C1C}">
                <a14:useLocalDpi xmlns:a14="http://schemas.microsoft.com/office/drawing/2010/main" val="0"/>
              </a:ext>
            </a:extLst>
          </a:blip>
          <a:srcRect l="11361" r="6518" b="5044"/>
          <a:stretch/>
        </p:blipFill>
        <p:spPr>
          <a:xfrm>
            <a:off x="9457384" y="6181400"/>
            <a:ext cx="607769" cy="277087"/>
          </a:xfrm>
          <a:prstGeom prst="rect">
            <a:avLst/>
          </a:prstGeom>
          <a:effectLst/>
        </p:spPr>
      </p:pic>
      <p:pic>
        <p:nvPicPr>
          <p:cNvPr id="301" name="Picture 300">
            <a:extLst>
              <a:ext uri="{FF2B5EF4-FFF2-40B4-BE49-F238E27FC236}">
                <a16:creationId xmlns:a16="http://schemas.microsoft.com/office/drawing/2014/main" id="{D561D1A6-618C-4CC0-B572-98A757B8C873}"/>
              </a:ext>
            </a:extLst>
          </p:cNvPr>
          <p:cNvPicPr>
            <a:picLocks noChangeAspect="1"/>
          </p:cNvPicPr>
          <p:nvPr/>
        </p:nvPicPr>
        <p:blipFill rotWithShape="1">
          <a:blip r:embed="rId85" cstate="print">
            <a:extLst>
              <a:ext uri="{28A0092B-C50C-407E-A947-70E740481C1C}">
                <a14:useLocalDpi xmlns:a14="http://schemas.microsoft.com/office/drawing/2010/main" val="0"/>
              </a:ext>
            </a:extLst>
          </a:blip>
          <a:srcRect t="23494" r="1637" b="23526"/>
          <a:stretch/>
        </p:blipFill>
        <p:spPr>
          <a:xfrm>
            <a:off x="10550872" y="4283857"/>
            <a:ext cx="697920" cy="375910"/>
          </a:xfrm>
          <a:prstGeom prst="rect">
            <a:avLst/>
          </a:prstGeom>
          <a:effectLst/>
        </p:spPr>
      </p:pic>
      <p:pic>
        <p:nvPicPr>
          <p:cNvPr id="302" name="Picture 12" descr="https://upload.wikimedia.org/wikipedia/commons/thumb/9/9b/Dow_Chemical_Company_logo.svg/2000px-Dow_Chemical_Company_logo.svg.png">
            <a:extLst>
              <a:ext uri="{FF2B5EF4-FFF2-40B4-BE49-F238E27FC236}">
                <a16:creationId xmlns:a16="http://schemas.microsoft.com/office/drawing/2014/main" id="{85C082C7-7A5D-4E3E-927E-EC41AC8D06FE}"/>
              </a:ext>
            </a:extLst>
          </p:cNvPr>
          <p:cNvPicPr>
            <a:picLocks noChangeAspect="1" noChangeArrowheads="1"/>
          </p:cNvPicPr>
          <p:nvPr/>
        </p:nvPicPr>
        <p:blipFill>
          <a:blip r:embed="rId86" cstate="print">
            <a:extLst>
              <a:ext uri="{28A0092B-C50C-407E-A947-70E740481C1C}">
                <a14:useLocalDpi xmlns:a14="http://schemas.microsoft.com/office/drawing/2010/main" val="0"/>
              </a:ext>
            </a:extLst>
          </a:blip>
          <a:srcRect/>
          <a:stretch>
            <a:fillRect/>
          </a:stretch>
        </p:blipFill>
        <p:spPr bwMode="auto">
          <a:xfrm>
            <a:off x="9143769" y="5416469"/>
            <a:ext cx="600411" cy="222319"/>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304" name="Picture 303">
            <a:extLst>
              <a:ext uri="{FF2B5EF4-FFF2-40B4-BE49-F238E27FC236}">
                <a16:creationId xmlns:a16="http://schemas.microsoft.com/office/drawing/2014/main" id="{B8FE4A84-9999-43B6-94C3-93B42B1698A1}"/>
              </a:ext>
            </a:extLst>
          </p:cNvPr>
          <p:cNvPicPr>
            <a:picLocks noChangeAspect="1"/>
          </p:cNvPicPr>
          <p:nvPr/>
        </p:nvPicPr>
        <p:blipFill>
          <a:blip r:embed="rId87"/>
          <a:stretch>
            <a:fillRect/>
          </a:stretch>
        </p:blipFill>
        <p:spPr>
          <a:xfrm>
            <a:off x="6500570" y="5572494"/>
            <a:ext cx="993735" cy="204655"/>
          </a:xfrm>
          <a:prstGeom prst="rect">
            <a:avLst/>
          </a:prstGeom>
          <a:effectLst/>
        </p:spPr>
      </p:pic>
      <p:pic>
        <p:nvPicPr>
          <p:cNvPr id="305" name="Picture 304">
            <a:extLst>
              <a:ext uri="{FF2B5EF4-FFF2-40B4-BE49-F238E27FC236}">
                <a16:creationId xmlns:a16="http://schemas.microsoft.com/office/drawing/2014/main" id="{9CFAE92A-C92C-4696-BB46-AB17E4525FD2}"/>
              </a:ext>
            </a:extLst>
          </p:cNvPr>
          <p:cNvPicPr>
            <a:picLocks noChangeAspect="1"/>
          </p:cNvPicPr>
          <p:nvPr/>
        </p:nvPicPr>
        <p:blipFill>
          <a:blip r:embed="rId88" cstate="hqprint">
            <a:extLst>
              <a:ext uri="{28A0092B-C50C-407E-A947-70E740481C1C}">
                <a14:useLocalDpi xmlns:a14="http://schemas.microsoft.com/office/drawing/2010/main" val="0"/>
              </a:ext>
            </a:extLst>
          </a:blip>
          <a:stretch>
            <a:fillRect/>
          </a:stretch>
        </p:blipFill>
        <p:spPr>
          <a:xfrm>
            <a:off x="2751746" y="5709226"/>
            <a:ext cx="1000684" cy="304876"/>
          </a:xfrm>
          <a:prstGeom prst="rect">
            <a:avLst/>
          </a:prstGeom>
          <a:effectLst/>
        </p:spPr>
      </p:pic>
      <p:pic>
        <p:nvPicPr>
          <p:cNvPr id="308" name="Picture 307">
            <a:extLst>
              <a:ext uri="{FF2B5EF4-FFF2-40B4-BE49-F238E27FC236}">
                <a16:creationId xmlns:a16="http://schemas.microsoft.com/office/drawing/2014/main" id="{28CE8A4C-6499-410F-973A-4AFDB32FCB67}"/>
              </a:ext>
            </a:extLst>
          </p:cNvPr>
          <p:cNvPicPr>
            <a:picLocks noChangeAspect="1"/>
          </p:cNvPicPr>
          <p:nvPr/>
        </p:nvPicPr>
        <p:blipFill>
          <a:blip r:embed="rId89" cstate="print">
            <a:extLst>
              <a:ext uri="{28A0092B-C50C-407E-A947-70E740481C1C}">
                <a14:useLocalDpi xmlns:a14="http://schemas.microsoft.com/office/drawing/2010/main" val="0"/>
              </a:ext>
            </a:extLst>
          </a:blip>
          <a:stretch>
            <a:fillRect/>
          </a:stretch>
        </p:blipFill>
        <p:spPr>
          <a:xfrm>
            <a:off x="737850" y="5478954"/>
            <a:ext cx="1068905" cy="327799"/>
          </a:xfrm>
          <a:prstGeom prst="rect">
            <a:avLst/>
          </a:prstGeom>
          <a:effectLst/>
        </p:spPr>
      </p:pic>
      <p:sp>
        <p:nvSpPr>
          <p:cNvPr id="310" name="TextBox 309">
            <a:extLst>
              <a:ext uri="{FF2B5EF4-FFF2-40B4-BE49-F238E27FC236}">
                <a16:creationId xmlns:a16="http://schemas.microsoft.com/office/drawing/2014/main" id="{935AD8BB-B7C5-4F76-B3F8-15025CAE8D7E}"/>
              </a:ext>
            </a:extLst>
          </p:cNvPr>
          <p:cNvSpPr txBox="1"/>
          <p:nvPr/>
        </p:nvSpPr>
        <p:spPr>
          <a:xfrm>
            <a:off x="523155" y="438794"/>
            <a:ext cx="10951432" cy="83099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25252"/>
                </a:solidFill>
                <a:effectLst/>
                <a:uLnTx/>
                <a:uFillTx/>
                <a:latin typeface="Arial" panose="020B0604020202020204" pitchFamily="34" charset="0"/>
                <a:ea typeface="+mn-ea"/>
                <a:cs typeface="Arial" panose="020B0604020202020204" pitchFamily="34" charset="0"/>
              </a:rPr>
              <a:t>We are catalysts for making Big Data, AI, ML and decision sciences </a:t>
            </a:r>
            <a:r>
              <a:rPr kumimoji="0" lang="en-US" sz="2400" b="1" i="0" u="sng" strike="noStrike" kern="1200" cap="none" spc="0" normalizeH="0" baseline="0" noProof="0" dirty="0">
                <a:ln>
                  <a:noFill/>
                </a:ln>
                <a:solidFill>
                  <a:srgbClr val="800000"/>
                </a:solidFill>
                <a:effectLst/>
                <a:uLnTx/>
                <a:uFillTx/>
                <a:latin typeface="Arial" panose="020B0604020202020204" pitchFamily="34" charset="0"/>
                <a:ea typeface="+mn-ea"/>
                <a:cs typeface="Arial" panose="020B0604020202020204" pitchFamily="34" charset="0"/>
              </a:rPr>
              <a:t>REAL</a:t>
            </a:r>
            <a:r>
              <a:rPr kumimoji="0" lang="en-US" sz="2400" b="1" i="0" u="none" strike="noStrike" kern="1200" cap="none" spc="0" normalizeH="0" baseline="0" noProof="0" dirty="0">
                <a:ln>
                  <a:noFill/>
                </a:ln>
                <a:solidFill>
                  <a:srgbClr val="525252"/>
                </a:solidFill>
                <a:effectLst/>
                <a:uLnTx/>
                <a:uFillTx/>
                <a:latin typeface="Arial" panose="020B0604020202020204" pitchFamily="34" charset="0"/>
                <a:ea typeface="+mn-ea"/>
                <a:cs typeface="Arial" panose="020B0604020202020204" pitchFamily="34" charset="0"/>
              </a:rPr>
              <a:t> in leading corporations…</a:t>
            </a:r>
          </a:p>
        </p:txBody>
      </p:sp>
      <p:pic>
        <p:nvPicPr>
          <p:cNvPr id="147" name="Picture 146">
            <a:extLst>
              <a:ext uri="{FF2B5EF4-FFF2-40B4-BE49-F238E27FC236}">
                <a16:creationId xmlns:a16="http://schemas.microsoft.com/office/drawing/2014/main" id="{AE6E9728-7548-4F9B-82F5-A869ECB553E5}"/>
              </a:ext>
            </a:extLst>
          </p:cNvPr>
          <p:cNvPicPr>
            <a:picLocks noChangeAspect="1"/>
          </p:cNvPicPr>
          <p:nvPr/>
        </p:nvPicPr>
        <p:blipFill rotWithShape="1">
          <a:blip r:embed="rId90" cstate="print">
            <a:extLst>
              <a:ext uri="{28A0092B-C50C-407E-A947-70E740481C1C}">
                <a14:useLocalDpi xmlns:a14="http://schemas.microsoft.com/office/drawing/2010/main" val="0"/>
              </a:ext>
            </a:extLst>
          </a:blip>
          <a:srcRect l="10036" t="4237" r="9905" b="38328"/>
          <a:stretch/>
        </p:blipFill>
        <p:spPr>
          <a:xfrm>
            <a:off x="11311957" y="107560"/>
            <a:ext cx="736741" cy="591321"/>
          </a:xfrm>
          <a:prstGeom prst="rect">
            <a:avLst/>
          </a:prstGeom>
        </p:spPr>
      </p:pic>
      <p:pic>
        <p:nvPicPr>
          <p:cNvPr id="23554" name="Picture 2" descr="Image result for intel logo">
            <a:extLst>
              <a:ext uri="{FF2B5EF4-FFF2-40B4-BE49-F238E27FC236}">
                <a16:creationId xmlns:a16="http://schemas.microsoft.com/office/drawing/2014/main" id="{A3599554-59A0-41FB-8AA1-4C9EC07401E2}"/>
              </a:ext>
            </a:extLst>
          </p:cNvPr>
          <p:cNvPicPr>
            <a:picLocks noChangeAspect="1" noChangeArrowheads="1"/>
          </p:cNvPicPr>
          <p:nvPr/>
        </p:nvPicPr>
        <p:blipFill>
          <a:blip r:embed="rId91">
            <a:extLst>
              <a:ext uri="{28A0092B-C50C-407E-A947-70E740481C1C}">
                <a14:useLocalDpi xmlns:a14="http://schemas.microsoft.com/office/drawing/2010/main" val="0"/>
              </a:ext>
            </a:extLst>
          </a:blip>
          <a:srcRect/>
          <a:stretch>
            <a:fillRect/>
          </a:stretch>
        </p:blipFill>
        <p:spPr bwMode="auto">
          <a:xfrm>
            <a:off x="1227951" y="3438625"/>
            <a:ext cx="513057" cy="34040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Kellogg's Logo">
            <a:extLst>
              <a:ext uri="{FF2B5EF4-FFF2-40B4-BE49-F238E27FC236}">
                <a16:creationId xmlns:a16="http://schemas.microsoft.com/office/drawing/2014/main" id="{67E04F20-0D36-4088-87BF-D90C85DB2A5D}"/>
              </a:ext>
            </a:extLst>
          </p:cNvPr>
          <p:cNvPicPr>
            <a:picLocks noChangeAspect="1" noChangeArrowheads="1"/>
          </p:cNvPicPr>
          <p:nvPr/>
        </p:nvPicPr>
        <p:blipFill>
          <a:blip r:embed="rId92">
            <a:extLst>
              <a:ext uri="{28A0092B-C50C-407E-A947-70E740481C1C}">
                <a14:useLocalDpi xmlns:a14="http://schemas.microsoft.com/office/drawing/2010/main" val="0"/>
              </a:ext>
            </a:extLst>
          </a:blip>
          <a:srcRect/>
          <a:stretch>
            <a:fillRect/>
          </a:stretch>
        </p:blipFill>
        <p:spPr bwMode="auto">
          <a:xfrm>
            <a:off x="6856305" y="5257041"/>
            <a:ext cx="959113" cy="34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 name="Picture 3" descr="Foot Locker logo.svg">
            <a:extLst>
              <a:ext uri="{FF2B5EF4-FFF2-40B4-BE49-F238E27FC236}">
                <a16:creationId xmlns:a16="http://schemas.microsoft.com/office/drawing/2014/main" id="{13629AF6-7CA3-4FF7-A56C-D5AF35A31B2E}"/>
              </a:ext>
            </a:extLst>
          </p:cNvPr>
          <p:cNvPicPr>
            <a:picLocks noChangeAspect="1" noChangeArrowheads="1"/>
          </p:cNvPicPr>
          <p:nvPr/>
        </p:nvPicPr>
        <p:blipFill>
          <a:blip r:embed="rId93">
            <a:extLst>
              <a:ext uri="{28A0092B-C50C-407E-A947-70E740481C1C}">
                <a14:useLocalDpi xmlns:a14="http://schemas.microsoft.com/office/drawing/2010/main" val="0"/>
              </a:ext>
            </a:extLst>
          </a:blip>
          <a:srcRect/>
          <a:stretch>
            <a:fillRect/>
          </a:stretch>
        </p:blipFill>
        <p:spPr bwMode="auto">
          <a:xfrm>
            <a:off x="7416189" y="1269791"/>
            <a:ext cx="673853" cy="41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image002">
            <a:extLst>
              <a:ext uri="{FF2B5EF4-FFF2-40B4-BE49-F238E27FC236}">
                <a16:creationId xmlns:a16="http://schemas.microsoft.com/office/drawing/2014/main" id="{3D988162-E2C3-499F-B78A-621133DF7FE0}"/>
              </a:ext>
            </a:extLst>
          </p:cNvPr>
          <p:cNvPicPr>
            <a:picLocks noChangeAspect="1" noChangeArrowheads="1"/>
          </p:cNvPicPr>
          <p:nvPr/>
        </p:nvPicPr>
        <p:blipFill>
          <a:blip r:embed="rId94">
            <a:extLst>
              <a:ext uri="{28A0092B-C50C-407E-A947-70E740481C1C}">
                <a14:useLocalDpi xmlns:a14="http://schemas.microsoft.com/office/drawing/2010/main" val="0"/>
              </a:ext>
            </a:extLst>
          </a:blip>
          <a:srcRect/>
          <a:stretch>
            <a:fillRect/>
          </a:stretch>
        </p:blipFill>
        <p:spPr bwMode="auto">
          <a:xfrm>
            <a:off x="2155589" y="1944004"/>
            <a:ext cx="492750" cy="49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image003">
            <a:extLst>
              <a:ext uri="{FF2B5EF4-FFF2-40B4-BE49-F238E27FC236}">
                <a16:creationId xmlns:a16="http://schemas.microsoft.com/office/drawing/2014/main" id="{A984FA56-3DD8-492B-B96B-5E7CAB8A2130}"/>
              </a:ext>
            </a:extLst>
          </p:cNvPr>
          <p:cNvPicPr>
            <a:picLocks noChangeAspect="1" noChangeArrowheads="1"/>
          </p:cNvPicPr>
          <p:nvPr/>
        </p:nvPicPr>
        <p:blipFill>
          <a:blip r:embed="rId95">
            <a:extLst>
              <a:ext uri="{28A0092B-C50C-407E-A947-70E740481C1C}">
                <a14:useLocalDpi xmlns:a14="http://schemas.microsoft.com/office/drawing/2010/main" val="0"/>
              </a:ext>
            </a:extLst>
          </a:blip>
          <a:srcRect/>
          <a:stretch>
            <a:fillRect/>
          </a:stretch>
        </p:blipFill>
        <p:spPr bwMode="auto">
          <a:xfrm>
            <a:off x="10700779" y="1335432"/>
            <a:ext cx="834204" cy="331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5" descr="Image result for united healthcare">
            <a:extLst>
              <a:ext uri="{FF2B5EF4-FFF2-40B4-BE49-F238E27FC236}">
                <a16:creationId xmlns:a16="http://schemas.microsoft.com/office/drawing/2014/main" id="{26F13922-3BEC-4B2D-B36E-A147D3FD5ADF}"/>
              </a:ext>
            </a:extLst>
          </p:cNvPr>
          <p:cNvPicPr>
            <a:picLocks noChangeAspect="1" noChangeArrowheads="1"/>
          </p:cNvPicPr>
          <p:nvPr/>
        </p:nvPicPr>
        <p:blipFill>
          <a:blip r:embed="rId96">
            <a:extLst>
              <a:ext uri="{28A0092B-C50C-407E-A947-70E740481C1C}">
                <a14:useLocalDpi xmlns:a14="http://schemas.microsoft.com/office/drawing/2010/main" val="0"/>
              </a:ext>
            </a:extLst>
          </a:blip>
          <a:srcRect/>
          <a:stretch>
            <a:fillRect/>
          </a:stretch>
        </p:blipFill>
        <p:spPr bwMode="auto">
          <a:xfrm>
            <a:off x="9318739" y="4202442"/>
            <a:ext cx="1102279" cy="573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 name="Picture 106" descr="Exxon Mobil Logo.svg">
            <a:extLst>
              <a:ext uri="{FF2B5EF4-FFF2-40B4-BE49-F238E27FC236}">
                <a16:creationId xmlns:a16="http://schemas.microsoft.com/office/drawing/2014/main" id="{A7BD33F2-AA8B-458B-BC85-049D6B24938E}"/>
              </a:ext>
            </a:extLst>
          </p:cNvPr>
          <p:cNvPicPr>
            <a:picLocks noChangeAspect="1" noChangeArrowheads="1"/>
          </p:cNvPicPr>
          <p:nvPr/>
        </p:nvPicPr>
        <p:blipFill>
          <a:blip r:embed="rId97" cstate="print">
            <a:extLst>
              <a:ext uri="{28A0092B-C50C-407E-A947-70E740481C1C}">
                <a14:useLocalDpi xmlns:a14="http://schemas.microsoft.com/office/drawing/2010/main" val="0"/>
              </a:ext>
            </a:extLst>
          </a:blip>
          <a:srcRect/>
          <a:stretch>
            <a:fillRect/>
          </a:stretch>
        </p:blipFill>
        <p:spPr bwMode="auto">
          <a:xfrm>
            <a:off x="10405367" y="5766002"/>
            <a:ext cx="1032529" cy="166363"/>
          </a:xfrm>
          <a:prstGeom prst="rect">
            <a:avLst/>
          </a:prstGeom>
          <a:noFill/>
          <a:extLst>
            <a:ext uri="{909E8E84-426E-40DD-AFC4-6F175D3DCCD1}">
              <a14:hiddenFill xmlns:a14="http://schemas.microsoft.com/office/drawing/2010/main">
                <a:solidFill>
                  <a:srgbClr val="FFFFFF"/>
                </a:solidFill>
              </a14:hiddenFill>
            </a:ext>
          </a:extLst>
        </p:spPr>
      </p:pic>
      <p:pic>
        <p:nvPicPr>
          <p:cNvPr id="23561" name="Picture 9" descr="image007">
            <a:extLst>
              <a:ext uri="{FF2B5EF4-FFF2-40B4-BE49-F238E27FC236}">
                <a16:creationId xmlns:a16="http://schemas.microsoft.com/office/drawing/2014/main" id="{2AFBAD57-6E9D-4661-8269-B251FBC9468A}"/>
              </a:ext>
            </a:extLst>
          </p:cNvPr>
          <p:cNvPicPr>
            <a:picLocks noChangeAspect="1" noChangeArrowheads="1"/>
          </p:cNvPicPr>
          <p:nvPr/>
        </p:nvPicPr>
        <p:blipFill>
          <a:blip r:embed="rId98">
            <a:extLst>
              <a:ext uri="{28A0092B-C50C-407E-A947-70E740481C1C}">
                <a14:useLocalDpi xmlns:a14="http://schemas.microsoft.com/office/drawing/2010/main" val="0"/>
              </a:ext>
            </a:extLst>
          </a:blip>
          <a:srcRect/>
          <a:stretch>
            <a:fillRect/>
          </a:stretch>
        </p:blipFill>
        <p:spPr bwMode="auto">
          <a:xfrm>
            <a:off x="8551414" y="6153892"/>
            <a:ext cx="878313" cy="322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2" name="Picture 10" descr="Image result for all state">
            <a:extLst>
              <a:ext uri="{FF2B5EF4-FFF2-40B4-BE49-F238E27FC236}">
                <a16:creationId xmlns:a16="http://schemas.microsoft.com/office/drawing/2014/main" id="{C1511785-47BC-4922-B66E-8E56B81BB0A2}"/>
              </a:ext>
            </a:extLst>
          </p:cNvPr>
          <p:cNvPicPr>
            <a:picLocks noChangeAspect="1" noChangeArrowheads="1"/>
          </p:cNvPicPr>
          <p:nvPr/>
        </p:nvPicPr>
        <p:blipFill>
          <a:blip r:embed="rId99">
            <a:extLst>
              <a:ext uri="{28A0092B-C50C-407E-A947-70E740481C1C}">
                <a14:useLocalDpi xmlns:a14="http://schemas.microsoft.com/office/drawing/2010/main" val="0"/>
              </a:ext>
            </a:extLst>
          </a:blip>
          <a:srcRect/>
          <a:stretch>
            <a:fillRect/>
          </a:stretch>
        </p:blipFill>
        <p:spPr bwMode="auto">
          <a:xfrm>
            <a:off x="799318" y="5010150"/>
            <a:ext cx="81915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3" name="Picture 11" descr="image009">
            <a:extLst>
              <a:ext uri="{FF2B5EF4-FFF2-40B4-BE49-F238E27FC236}">
                <a16:creationId xmlns:a16="http://schemas.microsoft.com/office/drawing/2014/main" id="{424670BF-CE1D-4422-A19B-13FB0B86BACB}"/>
              </a:ext>
            </a:extLst>
          </p:cNvPr>
          <p:cNvPicPr>
            <a:picLocks noChangeAspect="1" noChangeArrowheads="1"/>
          </p:cNvPicPr>
          <p:nvPr/>
        </p:nvPicPr>
        <p:blipFill>
          <a:blip r:embed="rId100">
            <a:extLst>
              <a:ext uri="{28A0092B-C50C-407E-A947-70E740481C1C}">
                <a14:useLocalDpi xmlns:a14="http://schemas.microsoft.com/office/drawing/2010/main" val="0"/>
              </a:ext>
            </a:extLst>
          </a:blip>
          <a:srcRect/>
          <a:stretch>
            <a:fillRect/>
          </a:stretch>
        </p:blipFill>
        <p:spPr bwMode="auto">
          <a:xfrm>
            <a:off x="1888888" y="5306270"/>
            <a:ext cx="515957" cy="398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4" name="Picture 12" descr="image010">
            <a:extLst>
              <a:ext uri="{FF2B5EF4-FFF2-40B4-BE49-F238E27FC236}">
                <a16:creationId xmlns:a16="http://schemas.microsoft.com/office/drawing/2014/main" id="{31208338-0A8D-48E3-BEFE-7CECDEE5891D}"/>
              </a:ext>
            </a:extLst>
          </p:cNvPr>
          <p:cNvPicPr>
            <a:picLocks noChangeAspect="1" noChangeArrowheads="1"/>
          </p:cNvPicPr>
          <p:nvPr/>
        </p:nvPicPr>
        <p:blipFill>
          <a:blip r:embed="rId101">
            <a:extLst>
              <a:ext uri="{28A0092B-C50C-407E-A947-70E740481C1C}">
                <a14:useLocalDpi xmlns:a14="http://schemas.microsoft.com/office/drawing/2010/main" val="0"/>
              </a:ext>
            </a:extLst>
          </a:blip>
          <a:srcRect/>
          <a:stretch>
            <a:fillRect/>
          </a:stretch>
        </p:blipFill>
        <p:spPr bwMode="auto">
          <a:xfrm>
            <a:off x="1307350" y="6234202"/>
            <a:ext cx="759404" cy="229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5" name="Picture 13" descr="image011">
            <a:extLst>
              <a:ext uri="{FF2B5EF4-FFF2-40B4-BE49-F238E27FC236}">
                <a16:creationId xmlns:a16="http://schemas.microsoft.com/office/drawing/2014/main" id="{1A4EF95E-148F-42BB-8BDB-E430726958F6}"/>
              </a:ext>
            </a:extLst>
          </p:cNvPr>
          <p:cNvPicPr>
            <a:picLocks noChangeAspect="1" noChangeArrowheads="1"/>
          </p:cNvPicPr>
          <p:nvPr/>
        </p:nvPicPr>
        <p:blipFill>
          <a:blip r:embed="rId102">
            <a:extLst>
              <a:ext uri="{28A0092B-C50C-407E-A947-70E740481C1C}">
                <a14:useLocalDpi xmlns:a14="http://schemas.microsoft.com/office/drawing/2010/main" val="0"/>
              </a:ext>
            </a:extLst>
          </a:blip>
          <a:srcRect/>
          <a:stretch>
            <a:fillRect/>
          </a:stretch>
        </p:blipFill>
        <p:spPr bwMode="auto">
          <a:xfrm>
            <a:off x="3814740" y="5569119"/>
            <a:ext cx="542925"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6" name="Picture 14" descr="Image result for BMO">
            <a:extLst>
              <a:ext uri="{FF2B5EF4-FFF2-40B4-BE49-F238E27FC236}">
                <a16:creationId xmlns:a16="http://schemas.microsoft.com/office/drawing/2014/main" id="{99ECF023-9FB9-46D4-9BF6-480634EAAF3E}"/>
              </a:ext>
            </a:extLst>
          </p:cNvPr>
          <p:cNvPicPr>
            <a:picLocks noChangeAspect="1" noChangeArrowheads="1"/>
          </p:cNvPicPr>
          <p:nvPr/>
        </p:nvPicPr>
        <p:blipFill>
          <a:blip r:embed="rId103">
            <a:extLst>
              <a:ext uri="{28A0092B-C50C-407E-A947-70E740481C1C}">
                <a14:useLocalDpi xmlns:a14="http://schemas.microsoft.com/office/drawing/2010/main" val="0"/>
              </a:ext>
            </a:extLst>
          </a:blip>
          <a:srcRect/>
          <a:stretch>
            <a:fillRect/>
          </a:stretch>
        </p:blipFill>
        <p:spPr bwMode="auto">
          <a:xfrm>
            <a:off x="2472400" y="5943600"/>
            <a:ext cx="1032800" cy="249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8" name="Picture 16" descr="Image result for sony">
            <a:extLst>
              <a:ext uri="{FF2B5EF4-FFF2-40B4-BE49-F238E27FC236}">
                <a16:creationId xmlns:a16="http://schemas.microsoft.com/office/drawing/2014/main" id="{62BE9CA7-7301-422E-AB4C-58582C353A9E}"/>
              </a:ext>
            </a:extLst>
          </p:cNvPr>
          <p:cNvPicPr>
            <a:picLocks noChangeAspect="1" noChangeArrowheads="1"/>
          </p:cNvPicPr>
          <p:nvPr/>
        </p:nvPicPr>
        <p:blipFill>
          <a:blip r:embed="rId104">
            <a:extLst>
              <a:ext uri="{28A0092B-C50C-407E-A947-70E740481C1C}">
                <a14:useLocalDpi xmlns:a14="http://schemas.microsoft.com/office/drawing/2010/main" val="0"/>
              </a:ext>
            </a:extLst>
          </a:blip>
          <a:srcRect/>
          <a:stretch>
            <a:fillRect/>
          </a:stretch>
        </p:blipFill>
        <p:spPr bwMode="auto">
          <a:xfrm>
            <a:off x="5062759" y="3163866"/>
            <a:ext cx="572376" cy="341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9" name="Picture 17" descr="image015">
            <a:extLst>
              <a:ext uri="{FF2B5EF4-FFF2-40B4-BE49-F238E27FC236}">
                <a16:creationId xmlns:a16="http://schemas.microsoft.com/office/drawing/2014/main" id="{7DFB37B8-5451-4263-A498-744EBAA5A38C}"/>
              </a:ext>
            </a:extLst>
          </p:cNvPr>
          <p:cNvPicPr>
            <a:picLocks noChangeAspect="1" noChangeArrowheads="1"/>
          </p:cNvPicPr>
          <p:nvPr/>
        </p:nvPicPr>
        <p:blipFill>
          <a:blip r:embed="rId105">
            <a:extLst>
              <a:ext uri="{28A0092B-C50C-407E-A947-70E740481C1C}">
                <a14:useLocalDpi xmlns:a14="http://schemas.microsoft.com/office/drawing/2010/main" val="0"/>
              </a:ext>
            </a:extLst>
          </a:blip>
          <a:srcRect/>
          <a:stretch>
            <a:fillRect/>
          </a:stretch>
        </p:blipFill>
        <p:spPr bwMode="auto">
          <a:xfrm>
            <a:off x="6883997" y="2921154"/>
            <a:ext cx="11715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 name="Picture 163">
            <a:extLst>
              <a:ext uri="{FF2B5EF4-FFF2-40B4-BE49-F238E27FC236}">
                <a16:creationId xmlns:a16="http://schemas.microsoft.com/office/drawing/2014/main" id="{59845D28-23B7-4570-974F-ABD2B524B8CD}"/>
              </a:ext>
            </a:extLst>
          </p:cNvPr>
          <p:cNvPicPr>
            <a:picLocks noChangeAspect="1"/>
          </p:cNvPicPr>
          <p:nvPr/>
        </p:nvPicPr>
        <p:blipFill rotWithShape="1">
          <a:blip r:embed="rId106" cstate="print">
            <a:extLst>
              <a:ext uri="{28A0092B-C50C-407E-A947-70E740481C1C}">
                <a14:useLocalDpi xmlns:a14="http://schemas.microsoft.com/office/drawing/2010/main" val="0"/>
              </a:ext>
            </a:extLst>
          </a:blip>
          <a:srcRect l="11452" t="28361" r="13185" b="27684"/>
          <a:stretch/>
        </p:blipFill>
        <p:spPr>
          <a:xfrm>
            <a:off x="6919679" y="3389042"/>
            <a:ext cx="1196729" cy="381300"/>
          </a:xfrm>
          <a:prstGeom prst="rect">
            <a:avLst/>
          </a:prstGeom>
        </p:spPr>
      </p:pic>
      <p:pic>
        <p:nvPicPr>
          <p:cNvPr id="165" name="Picture 20" descr="Image result for charter logo">
            <a:extLst>
              <a:ext uri="{FF2B5EF4-FFF2-40B4-BE49-F238E27FC236}">
                <a16:creationId xmlns:a16="http://schemas.microsoft.com/office/drawing/2014/main" id="{CA207772-0873-402C-A5D1-92EA57F6A9CC}"/>
              </a:ext>
            </a:extLst>
          </p:cNvPr>
          <p:cNvPicPr>
            <a:picLocks noChangeAspect="1" noChangeArrowheads="1"/>
          </p:cNvPicPr>
          <p:nvPr/>
        </p:nvPicPr>
        <p:blipFill>
          <a:blip r:embed="rId107">
            <a:extLst>
              <a:ext uri="{28A0092B-C50C-407E-A947-70E740481C1C}">
                <a14:useLocalDpi xmlns:a14="http://schemas.microsoft.com/office/drawing/2010/main" val="0"/>
              </a:ext>
            </a:extLst>
          </a:blip>
          <a:srcRect/>
          <a:stretch>
            <a:fillRect/>
          </a:stretch>
        </p:blipFill>
        <p:spPr bwMode="auto">
          <a:xfrm>
            <a:off x="6190762" y="3463751"/>
            <a:ext cx="733960" cy="337622"/>
          </a:xfrm>
          <a:prstGeom prst="rect">
            <a:avLst/>
          </a:prstGeom>
          <a:noFill/>
          <a:extLst>
            <a:ext uri="{909E8E84-426E-40DD-AFC4-6F175D3DCCD1}">
              <a14:hiddenFill xmlns:a14="http://schemas.microsoft.com/office/drawing/2010/main">
                <a:solidFill>
                  <a:srgbClr val="FFFFFF"/>
                </a:solidFill>
              </a14:hiddenFill>
            </a:ext>
          </a:extLst>
        </p:spPr>
      </p:pic>
      <p:pic>
        <p:nvPicPr>
          <p:cNvPr id="23571" name="Picture 19" descr="image017">
            <a:extLst>
              <a:ext uri="{FF2B5EF4-FFF2-40B4-BE49-F238E27FC236}">
                <a16:creationId xmlns:a16="http://schemas.microsoft.com/office/drawing/2014/main" id="{821183EE-689D-4781-83C5-E197F1052FE3}"/>
              </a:ext>
            </a:extLst>
          </p:cNvPr>
          <p:cNvPicPr>
            <a:picLocks noChangeAspect="1" noChangeArrowheads="1"/>
          </p:cNvPicPr>
          <p:nvPr/>
        </p:nvPicPr>
        <p:blipFill>
          <a:blip r:embed="rId108">
            <a:extLst>
              <a:ext uri="{28A0092B-C50C-407E-A947-70E740481C1C}">
                <a14:useLocalDpi xmlns:a14="http://schemas.microsoft.com/office/drawing/2010/main" val="0"/>
              </a:ext>
            </a:extLst>
          </a:blip>
          <a:srcRect/>
          <a:stretch>
            <a:fillRect/>
          </a:stretch>
        </p:blipFill>
        <p:spPr bwMode="auto">
          <a:xfrm>
            <a:off x="4370629" y="3172803"/>
            <a:ext cx="434031" cy="434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2" name="Picture 20" descr="image018">
            <a:extLst>
              <a:ext uri="{FF2B5EF4-FFF2-40B4-BE49-F238E27FC236}">
                <a16:creationId xmlns:a16="http://schemas.microsoft.com/office/drawing/2014/main" id="{B457A082-F6B1-461F-AE6E-5D83B73AF86E}"/>
              </a:ext>
            </a:extLst>
          </p:cNvPr>
          <p:cNvPicPr>
            <a:picLocks noChangeAspect="1" noChangeArrowheads="1"/>
          </p:cNvPicPr>
          <p:nvPr/>
        </p:nvPicPr>
        <p:blipFill>
          <a:blip r:embed="rId109">
            <a:extLst>
              <a:ext uri="{28A0092B-C50C-407E-A947-70E740481C1C}">
                <a14:useLocalDpi xmlns:a14="http://schemas.microsoft.com/office/drawing/2010/main" val="0"/>
              </a:ext>
            </a:extLst>
          </a:blip>
          <a:srcRect/>
          <a:stretch>
            <a:fillRect/>
          </a:stretch>
        </p:blipFill>
        <p:spPr bwMode="auto">
          <a:xfrm>
            <a:off x="5577087" y="5543382"/>
            <a:ext cx="369673" cy="462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3" name="Picture 21" descr="Image result for solvay">
            <a:extLst>
              <a:ext uri="{FF2B5EF4-FFF2-40B4-BE49-F238E27FC236}">
                <a16:creationId xmlns:a16="http://schemas.microsoft.com/office/drawing/2014/main" id="{E09728BA-1722-46E1-80A0-3708362C4D75}"/>
              </a:ext>
            </a:extLst>
          </p:cNvPr>
          <p:cNvPicPr>
            <a:picLocks noChangeAspect="1" noChangeArrowheads="1"/>
          </p:cNvPicPr>
          <p:nvPr/>
        </p:nvPicPr>
        <p:blipFill>
          <a:blip r:embed="rId110">
            <a:extLst>
              <a:ext uri="{28A0092B-C50C-407E-A947-70E740481C1C}">
                <a14:useLocalDpi xmlns:a14="http://schemas.microsoft.com/office/drawing/2010/main" val="0"/>
              </a:ext>
            </a:extLst>
          </a:blip>
          <a:srcRect/>
          <a:stretch>
            <a:fillRect/>
          </a:stretch>
        </p:blipFill>
        <p:spPr bwMode="auto">
          <a:xfrm>
            <a:off x="8594923" y="5978090"/>
            <a:ext cx="524161" cy="259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1" name="Picture 15" descr="image013">
            <a:extLst>
              <a:ext uri="{FF2B5EF4-FFF2-40B4-BE49-F238E27FC236}">
                <a16:creationId xmlns:a16="http://schemas.microsoft.com/office/drawing/2014/main" id="{B9B5A9AC-FBCC-43C5-B454-73FFE6B61B14}"/>
              </a:ext>
            </a:extLst>
          </p:cNvPr>
          <p:cNvPicPr>
            <a:picLocks noChangeAspect="1" noChangeArrowheads="1"/>
          </p:cNvPicPr>
          <p:nvPr/>
        </p:nvPicPr>
        <p:blipFill>
          <a:blip r:embed="rId111">
            <a:extLst>
              <a:ext uri="{28A0092B-C50C-407E-A947-70E740481C1C}">
                <a14:useLocalDpi xmlns:a14="http://schemas.microsoft.com/office/drawing/2010/main" val="0"/>
              </a:ext>
            </a:extLst>
          </a:blip>
          <a:srcRect/>
          <a:stretch>
            <a:fillRect/>
          </a:stretch>
        </p:blipFill>
        <p:spPr bwMode="auto">
          <a:xfrm>
            <a:off x="9154836" y="5943236"/>
            <a:ext cx="636864" cy="30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 name="Picture 214">
            <a:extLst>
              <a:ext uri="{FF2B5EF4-FFF2-40B4-BE49-F238E27FC236}">
                <a16:creationId xmlns:a16="http://schemas.microsoft.com/office/drawing/2014/main" id="{B1887973-1769-436D-B3D6-AB94E7EE8CB6}"/>
              </a:ext>
            </a:extLst>
          </p:cNvPr>
          <p:cNvPicPr>
            <a:picLocks noChangeAspect="1"/>
          </p:cNvPicPr>
          <p:nvPr/>
        </p:nvPicPr>
        <p:blipFill rotWithShape="1">
          <a:blip r:embed="rId112">
            <a:extLst>
              <a:ext uri="{28A0092B-C50C-407E-A947-70E740481C1C}">
                <a14:useLocalDpi xmlns:a14="http://schemas.microsoft.com/office/drawing/2010/main" val="0"/>
              </a:ext>
            </a:extLst>
          </a:blip>
          <a:srcRect l="10660" t="8902" r="9064" b="9183"/>
          <a:stretch/>
        </p:blipFill>
        <p:spPr>
          <a:xfrm>
            <a:off x="9754337" y="5741697"/>
            <a:ext cx="570763" cy="405073"/>
          </a:xfrm>
          <a:prstGeom prst="rect">
            <a:avLst/>
          </a:prstGeom>
        </p:spPr>
      </p:pic>
      <p:pic>
        <p:nvPicPr>
          <p:cNvPr id="23574" name="Picture 22" descr="image022">
            <a:extLst>
              <a:ext uri="{FF2B5EF4-FFF2-40B4-BE49-F238E27FC236}">
                <a16:creationId xmlns:a16="http://schemas.microsoft.com/office/drawing/2014/main" id="{1B5C753F-3548-49D7-B023-9906B668114C}"/>
              </a:ext>
            </a:extLst>
          </p:cNvPr>
          <p:cNvPicPr>
            <a:picLocks noChangeAspect="1" noChangeArrowheads="1"/>
          </p:cNvPicPr>
          <p:nvPr/>
        </p:nvPicPr>
        <p:blipFill>
          <a:blip r:embed="rId113">
            <a:extLst>
              <a:ext uri="{28A0092B-C50C-407E-A947-70E740481C1C}">
                <a14:useLocalDpi xmlns:a14="http://schemas.microsoft.com/office/drawing/2010/main" val="0"/>
              </a:ext>
            </a:extLst>
          </a:blip>
          <a:srcRect/>
          <a:stretch>
            <a:fillRect/>
          </a:stretch>
        </p:blipFill>
        <p:spPr bwMode="auto">
          <a:xfrm>
            <a:off x="3476545" y="1768187"/>
            <a:ext cx="827638" cy="25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8" name="Picture 26" descr="Image result for godfrey phillip logo transparent">
            <a:extLst>
              <a:ext uri="{FF2B5EF4-FFF2-40B4-BE49-F238E27FC236}">
                <a16:creationId xmlns:a16="http://schemas.microsoft.com/office/drawing/2014/main" id="{B909E603-8C57-40C3-93E3-F9774C73ACBF}"/>
              </a:ext>
            </a:extLst>
          </p:cNvPr>
          <p:cNvPicPr>
            <a:picLocks noChangeAspect="1" noChangeArrowheads="1"/>
          </p:cNvPicPr>
          <p:nvPr/>
        </p:nvPicPr>
        <p:blipFill>
          <a:blip r:embed="rId114">
            <a:extLst>
              <a:ext uri="{28A0092B-C50C-407E-A947-70E740481C1C}">
                <a14:useLocalDpi xmlns:a14="http://schemas.microsoft.com/office/drawing/2010/main" val="0"/>
              </a:ext>
            </a:extLst>
          </a:blip>
          <a:srcRect/>
          <a:stretch>
            <a:fillRect/>
          </a:stretch>
        </p:blipFill>
        <p:spPr bwMode="auto">
          <a:xfrm>
            <a:off x="6781800" y="5790122"/>
            <a:ext cx="583031" cy="458278"/>
          </a:xfrm>
          <a:prstGeom prst="rect">
            <a:avLst/>
          </a:prstGeom>
          <a:noFill/>
          <a:extLst>
            <a:ext uri="{909E8E84-426E-40DD-AFC4-6F175D3DCCD1}">
              <a14:hiddenFill xmlns:a14="http://schemas.microsoft.com/office/drawing/2010/main">
                <a:solidFill>
                  <a:srgbClr val="FFFFFF"/>
                </a:solidFill>
              </a14:hiddenFill>
            </a:ext>
          </a:extLst>
        </p:spPr>
      </p:pic>
      <p:pic>
        <p:nvPicPr>
          <p:cNvPr id="23580" name="Picture 28" descr="Image result for chewy logo transparent">
            <a:extLst>
              <a:ext uri="{FF2B5EF4-FFF2-40B4-BE49-F238E27FC236}">
                <a16:creationId xmlns:a16="http://schemas.microsoft.com/office/drawing/2014/main" id="{3A9ED02E-723A-4CD7-877D-86A3F0C99F14}"/>
              </a:ext>
            </a:extLst>
          </p:cNvPr>
          <p:cNvPicPr>
            <a:picLocks noChangeAspect="1" noChangeArrowheads="1"/>
          </p:cNvPicPr>
          <p:nvPr/>
        </p:nvPicPr>
        <p:blipFill>
          <a:blip r:embed="rId115">
            <a:extLst>
              <a:ext uri="{28A0092B-C50C-407E-A947-70E740481C1C}">
                <a14:useLocalDpi xmlns:a14="http://schemas.microsoft.com/office/drawing/2010/main" val="0"/>
              </a:ext>
            </a:extLst>
          </a:blip>
          <a:srcRect/>
          <a:stretch>
            <a:fillRect/>
          </a:stretch>
        </p:blipFill>
        <p:spPr bwMode="auto">
          <a:xfrm>
            <a:off x="2254403" y="1295400"/>
            <a:ext cx="907897" cy="476646"/>
          </a:xfrm>
          <a:prstGeom prst="rect">
            <a:avLst/>
          </a:prstGeom>
          <a:noFill/>
          <a:extLst>
            <a:ext uri="{909E8E84-426E-40DD-AFC4-6F175D3DCCD1}">
              <a14:hiddenFill xmlns:a14="http://schemas.microsoft.com/office/drawing/2010/main">
                <a:solidFill>
                  <a:srgbClr val="FFFFFF"/>
                </a:solidFill>
              </a14:hiddenFill>
            </a:ext>
          </a:extLst>
        </p:spPr>
      </p:pic>
      <p:pic>
        <p:nvPicPr>
          <p:cNvPr id="218" name="Picture 2" descr="New Walmart Logo.svg">
            <a:extLst>
              <a:ext uri="{FF2B5EF4-FFF2-40B4-BE49-F238E27FC236}">
                <a16:creationId xmlns:a16="http://schemas.microsoft.com/office/drawing/2014/main" id="{FBB0F674-A4E8-4C7A-9F15-25DB707A20DC}"/>
              </a:ext>
            </a:extLst>
          </p:cNvPr>
          <p:cNvPicPr>
            <a:picLocks noChangeAspect="1" noChangeArrowheads="1"/>
          </p:cNvPicPr>
          <p:nvPr/>
        </p:nvPicPr>
        <p:blipFill>
          <a:blip r:embed="rId116" cstate="print">
            <a:extLst>
              <a:ext uri="{28A0092B-C50C-407E-A947-70E740481C1C}">
                <a14:useLocalDpi xmlns:a14="http://schemas.microsoft.com/office/drawing/2010/main" val="0"/>
              </a:ext>
            </a:extLst>
          </a:blip>
          <a:srcRect/>
          <a:stretch>
            <a:fillRect/>
          </a:stretch>
        </p:blipFill>
        <p:spPr bwMode="auto">
          <a:xfrm>
            <a:off x="817711" y="1270747"/>
            <a:ext cx="1693030" cy="367771"/>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2" descr="image001">
            <a:extLst>
              <a:ext uri="{FF2B5EF4-FFF2-40B4-BE49-F238E27FC236}">
                <a16:creationId xmlns:a16="http://schemas.microsoft.com/office/drawing/2014/main" id="{3C654830-86ED-4686-A02B-3CE78963335D}"/>
              </a:ext>
            </a:extLst>
          </p:cNvPr>
          <p:cNvPicPr>
            <a:picLocks noChangeAspect="1" noChangeArrowheads="1"/>
          </p:cNvPicPr>
          <p:nvPr/>
        </p:nvPicPr>
        <p:blipFill>
          <a:blip r:embed="rId117">
            <a:extLst>
              <a:ext uri="{28A0092B-C50C-407E-A947-70E740481C1C}">
                <a14:useLocalDpi xmlns:a14="http://schemas.microsoft.com/office/drawing/2010/main" val="0"/>
              </a:ext>
            </a:extLst>
          </a:blip>
          <a:srcRect/>
          <a:stretch>
            <a:fillRect/>
          </a:stretch>
        </p:blipFill>
        <p:spPr bwMode="auto">
          <a:xfrm>
            <a:off x="2667000" y="1219200"/>
            <a:ext cx="923925"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8" name="Picture 2" descr="Murphylogo3d2.jpg">
            <a:extLst>
              <a:ext uri="{FF2B5EF4-FFF2-40B4-BE49-F238E27FC236}">
                <a16:creationId xmlns:a16="http://schemas.microsoft.com/office/drawing/2014/main" id="{47F7775F-C896-4D5D-A447-06242ABE7D47}"/>
              </a:ext>
            </a:extLst>
          </p:cNvPr>
          <p:cNvPicPr>
            <a:picLocks noChangeAspect="1" noChangeArrowheads="1"/>
          </p:cNvPicPr>
          <p:nvPr/>
        </p:nvPicPr>
        <p:blipFill>
          <a:blip r:embed="rId118" cstate="print">
            <a:extLst>
              <a:ext uri="{28A0092B-C50C-407E-A947-70E740481C1C}">
                <a14:useLocalDpi xmlns:a14="http://schemas.microsoft.com/office/drawing/2010/main" val="0"/>
              </a:ext>
            </a:extLst>
          </a:blip>
          <a:srcRect/>
          <a:stretch>
            <a:fillRect/>
          </a:stretch>
        </p:blipFill>
        <p:spPr bwMode="auto">
          <a:xfrm>
            <a:off x="2128685" y="1737740"/>
            <a:ext cx="757990" cy="39277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88" name="Picture 24" descr="Image result for argos logo">
            <a:extLst>
              <a:ext uri="{FF2B5EF4-FFF2-40B4-BE49-F238E27FC236}">
                <a16:creationId xmlns:a16="http://schemas.microsoft.com/office/drawing/2014/main" id="{EEB23B9F-2864-4BF2-BDA5-46F902BE5A8C}"/>
              </a:ext>
            </a:extLst>
          </p:cNvPr>
          <p:cNvPicPr>
            <a:picLocks noChangeAspect="1" noChangeArrowheads="1"/>
          </p:cNvPicPr>
          <p:nvPr/>
        </p:nvPicPr>
        <p:blipFill>
          <a:blip r:embed="rId119" cstate="print">
            <a:extLst>
              <a:ext uri="{28A0092B-C50C-407E-A947-70E740481C1C}">
                <a14:useLocalDpi xmlns:a14="http://schemas.microsoft.com/office/drawing/2010/main" val="0"/>
              </a:ext>
            </a:extLst>
          </a:blip>
          <a:srcRect/>
          <a:stretch>
            <a:fillRect/>
          </a:stretch>
        </p:blipFill>
        <p:spPr bwMode="auto">
          <a:xfrm>
            <a:off x="2680368" y="1846613"/>
            <a:ext cx="721565" cy="721565"/>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3582" name="Picture 30" descr="Image result for daikin logo transparent">
            <a:extLst>
              <a:ext uri="{FF2B5EF4-FFF2-40B4-BE49-F238E27FC236}">
                <a16:creationId xmlns:a16="http://schemas.microsoft.com/office/drawing/2014/main" id="{CB002079-925E-4A83-95B3-4C12EE85B76D}"/>
              </a:ext>
            </a:extLst>
          </p:cNvPr>
          <p:cNvPicPr>
            <a:picLocks noChangeAspect="1" noChangeArrowheads="1"/>
          </p:cNvPicPr>
          <p:nvPr/>
        </p:nvPicPr>
        <p:blipFill>
          <a:blip r:embed="rId120">
            <a:extLst>
              <a:ext uri="{28A0092B-C50C-407E-A947-70E740481C1C}">
                <a14:useLocalDpi xmlns:a14="http://schemas.microsoft.com/office/drawing/2010/main" val="0"/>
              </a:ext>
            </a:extLst>
          </a:blip>
          <a:srcRect/>
          <a:stretch>
            <a:fillRect/>
          </a:stretch>
        </p:blipFill>
        <p:spPr bwMode="auto">
          <a:xfrm>
            <a:off x="9056644" y="5273210"/>
            <a:ext cx="724713" cy="158436"/>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149">
            <a:extLst>
              <a:ext uri="{FF2B5EF4-FFF2-40B4-BE49-F238E27FC236}">
                <a16:creationId xmlns:a16="http://schemas.microsoft.com/office/drawing/2014/main" id="{C25AB887-78BB-44E0-815E-458BF7181D2A}"/>
              </a:ext>
            </a:extLst>
          </p:cNvPr>
          <p:cNvPicPr>
            <a:picLocks noChangeAspect="1"/>
          </p:cNvPicPr>
          <p:nvPr/>
        </p:nvPicPr>
        <p:blipFill rotWithShape="1">
          <a:blip r:embed="rId121" cstate="print">
            <a:extLst>
              <a:ext uri="{28A0092B-C50C-407E-A947-70E740481C1C}">
                <a14:useLocalDpi xmlns:a14="http://schemas.microsoft.com/office/drawing/2010/main" val="0"/>
              </a:ext>
            </a:extLst>
          </a:blip>
          <a:srcRect l="1363" t="7655" r="1667" b="5432"/>
          <a:stretch/>
        </p:blipFill>
        <p:spPr>
          <a:xfrm>
            <a:off x="6984985" y="2632463"/>
            <a:ext cx="1106255" cy="474401"/>
          </a:xfrm>
          <a:prstGeom prst="rect">
            <a:avLst/>
          </a:prstGeom>
        </p:spPr>
      </p:pic>
      <p:pic>
        <p:nvPicPr>
          <p:cNvPr id="151" name="Picture 18" descr="Motorola-logo-black-and-white.png">
            <a:extLst>
              <a:ext uri="{FF2B5EF4-FFF2-40B4-BE49-F238E27FC236}">
                <a16:creationId xmlns:a16="http://schemas.microsoft.com/office/drawing/2014/main" id="{B22E7749-1475-4147-AEFD-A8BA0753F0A9}"/>
              </a:ext>
            </a:extLst>
          </p:cNvPr>
          <p:cNvPicPr>
            <a:picLocks noChangeAspect="1" noChangeArrowheads="1"/>
          </p:cNvPicPr>
          <p:nvPr/>
        </p:nvPicPr>
        <p:blipFill>
          <a:blip r:embed="rId122">
            <a:extLst>
              <a:ext uri="{28A0092B-C50C-407E-A947-70E740481C1C}">
                <a14:useLocalDpi xmlns:a14="http://schemas.microsoft.com/office/drawing/2010/main" val="0"/>
              </a:ext>
            </a:extLst>
          </a:blip>
          <a:srcRect/>
          <a:stretch>
            <a:fillRect/>
          </a:stretch>
        </p:blipFill>
        <p:spPr bwMode="auto">
          <a:xfrm>
            <a:off x="5809456" y="2562901"/>
            <a:ext cx="1175529" cy="29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4" descr="Image result for verizon transparent logo">
            <a:extLst>
              <a:ext uri="{FF2B5EF4-FFF2-40B4-BE49-F238E27FC236}">
                <a16:creationId xmlns:a16="http://schemas.microsoft.com/office/drawing/2014/main" id="{436B432F-4C85-4BAB-9423-DBC32E478230}"/>
              </a:ext>
            </a:extLst>
          </p:cNvPr>
          <p:cNvPicPr>
            <a:picLocks noChangeAspect="1" noChangeArrowheads="1"/>
          </p:cNvPicPr>
          <p:nvPr/>
        </p:nvPicPr>
        <p:blipFill>
          <a:blip r:embed="rId123">
            <a:extLst>
              <a:ext uri="{28A0092B-C50C-407E-A947-70E740481C1C}">
                <a14:useLocalDpi xmlns:a14="http://schemas.microsoft.com/office/drawing/2010/main" val="0"/>
              </a:ext>
            </a:extLst>
          </a:blip>
          <a:srcRect/>
          <a:stretch>
            <a:fillRect/>
          </a:stretch>
        </p:blipFill>
        <p:spPr bwMode="auto">
          <a:xfrm>
            <a:off x="6314860" y="2895724"/>
            <a:ext cx="731351" cy="263598"/>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155">
            <a:extLst>
              <a:ext uri="{FF2B5EF4-FFF2-40B4-BE49-F238E27FC236}">
                <a16:creationId xmlns:a16="http://schemas.microsoft.com/office/drawing/2014/main" id="{C4076829-C61C-430D-9E90-ADC691E4817A}"/>
              </a:ext>
            </a:extLst>
          </p:cNvPr>
          <p:cNvPicPr>
            <a:picLocks noChangeAspect="1"/>
          </p:cNvPicPr>
          <p:nvPr/>
        </p:nvPicPr>
        <p:blipFill>
          <a:blip r:embed="rId124" cstate="print">
            <a:extLst>
              <a:ext uri="{28A0092B-C50C-407E-A947-70E740481C1C}">
                <a14:useLocalDpi xmlns:a14="http://schemas.microsoft.com/office/drawing/2010/main" val="0"/>
              </a:ext>
            </a:extLst>
          </a:blip>
          <a:stretch>
            <a:fillRect/>
          </a:stretch>
        </p:blipFill>
        <p:spPr>
          <a:xfrm>
            <a:off x="10627905" y="6104618"/>
            <a:ext cx="984615" cy="211313"/>
          </a:xfrm>
          <a:prstGeom prst="rect">
            <a:avLst/>
          </a:prstGeom>
        </p:spPr>
      </p:pic>
      <p:pic>
        <p:nvPicPr>
          <p:cNvPr id="23559" name="Picture 7" descr="Image result for georgia pacific logo transparent">
            <a:extLst>
              <a:ext uri="{FF2B5EF4-FFF2-40B4-BE49-F238E27FC236}">
                <a16:creationId xmlns:a16="http://schemas.microsoft.com/office/drawing/2014/main" id="{9BA2196F-EA0F-48D5-BB09-FC0DB5713E95}"/>
              </a:ext>
            </a:extLst>
          </p:cNvPr>
          <p:cNvPicPr>
            <a:picLocks noChangeAspect="1" noChangeArrowheads="1"/>
          </p:cNvPicPr>
          <p:nvPr/>
        </p:nvPicPr>
        <p:blipFill>
          <a:blip r:embed="rId125">
            <a:extLst>
              <a:ext uri="{28A0092B-C50C-407E-A947-70E740481C1C}">
                <a14:useLocalDpi xmlns:a14="http://schemas.microsoft.com/office/drawing/2010/main" val="0"/>
              </a:ext>
            </a:extLst>
          </a:blip>
          <a:srcRect/>
          <a:stretch>
            <a:fillRect/>
          </a:stretch>
        </p:blipFill>
        <p:spPr bwMode="auto">
          <a:xfrm>
            <a:off x="10114470" y="6145926"/>
            <a:ext cx="625025" cy="26970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mage result for coats logo">
            <a:extLst>
              <a:ext uri="{FF2B5EF4-FFF2-40B4-BE49-F238E27FC236}">
                <a16:creationId xmlns:a16="http://schemas.microsoft.com/office/drawing/2014/main" id="{997E4E84-9738-4778-8B6C-614B3C1051EA}"/>
              </a:ext>
            </a:extLst>
          </p:cNvPr>
          <p:cNvPicPr>
            <a:picLocks noChangeAspect="1" noChangeArrowheads="1"/>
          </p:cNvPicPr>
          <p:nvPr/>
        </p:nvPicPr>
        <p:blipFill>
          <a:blip r:embed="rId126">
            <a:extLst>
              <a:ext uri="{28A0092B-C50C-407E-A947-70E740481C1C}">
                <a14:useLocalDpi xmlns:a14="http://schemas.microsoft.com/office/drawing/2010/main" val="0"/>
              </a:ext>
            </a:extLst>
          </a:blip>
          <a:srcRect/>
          <a:stretch>
            <a:fillRect/>
          </a:stretch>
        </p:blipFill>
        <p:spPr bwMode="auto">
          <a:xfrm>
            <a:off x="8603591" y="5577209"/>
            <a:ext cx="328975" cy="3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descr="Image result for compass group logo transparent">
            <a:extLst>
              <a:ext uri="{FF2B5EF4-FFF2-40B4-BE49-F238E27FC236}">
                <a16:creationId xmlns:a16="http://schemas.microsoft.com/office/drawing/2014/main" id="{4949C47F-537F-4851-AC17-AB1399D48124}"/>
              </a:ext>
            </a:extLst>
          </p:cNvPr>
          <p:cNvPicPr>
            <a:picLocks noChangeAspect="1" noChangeArrowheads="1"/>
          </p:cNvPicPr>
          <p:nvPr/>
        </p:nvPicPr>
        <p:blipFill>
          <a:blip r:embed="rId127">
            <a:extLst>
              <a:ext uri="{28A0092B-C50C-407E-A947-70E740481C1C}">
                <a14:useLocalDpi xmlns:a14="http://schemas.microsoft.com/office/drawing/2010/main" val="0"/>
              </a:ext>
            </a:extLst>
          </a:blip>
          <a:srcRect/>
          <a:stretch>
            <a:fillRect/>
          </a:stretch>
        </p:blipFill>
        <p:spPr bwMode="auto">
          <a:xfrm>
            <a:off x="7305203" y="5692684"/>
            <a:ext cx="625578" cy="625578"/>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Image result for norwegian cruise line logo png">
            <a:extLst>
              <a:ext uri="{FF2B5EF4-FFF2-40B4-BE49-F238E27FC236}">
                <a16:creationId xmlns:a16="http://schemas.microsoft.com/office/drawing/2014/main" id="{C4BC19BC-15D4-49CE-919E-94059C7E2EAF}"/>
              </a:ext>
            </a:extLst>
          </p:cNvPr>
          <p:cNvPicPr>
            <a:picLocks noChangeAspect="1" noChangeArrowheads="1"/>
          </p:cNvPicPr>
          <p:nvPr/>
        </p:nvPicPr>
        <p:blipFill>
          <a:blip r:embed="rId128">
            <a:extLst>
              <a:ext uri="{28A0092B-C50C-407E-A947-70E740481C1C}">
                <a14:useLocalDpi xmlns:a14="http://schemas.microsoft.com/office/drawing/2010/main" val="0"/>
              </a:ext>
            </a:extLst>
          </a:blip>
          <a:srcRect/>
          <a:stretch>
            <a:fillRect/>
          </a:stretch>
        </p:blipFill>
        <p:spPr bwMode="auto">
          <a:xfrm>
            <a:off x="8333013" y="1523999"/>
            <a:ext cx="689431" cy="383017"/>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13" descr="Image result for singapore airlines logo">
            <a:extLst>
              <a:ext uri="{FF2B5EF4-FFF2-40B4-BE49-F238E27FC236}">
                <a16:creationId xmlns:a16="http://schemas.microsoft.com/office/drawing/2014/main" id="{812E69F8-D6F3-4EBB-99E0-C95D12419EF3}"/>
              </a:ext>
            </a:extLst>
          </p:cNvPr>
          <p:cNvPicPr>
            <a:picLocks noChangeAspect="1" noChangeArrowheads="1"/>
          </p:cNvPicPr>
          <p:nvPr/>
        </p:nvPicPr>
        <p:blipFill>
          <a:blip r:embed="rId129">
            <a:extLst>
              <a:ext uri="{28A0092B-C50C-407E-A947-70E740481C1C}">
                <a14:useLocalDpi xmlns:a14="http://schemas.microsoft.com/office/drawing/2010/main" val="0"/>
              </a:ext>
            </a:extLst>
          </a:blip>
          <a:srcRect/>
          <a:stretch>
            <a:fillRect/>
          </a:stretch>
        </p:blipFill>
        <p:spPr bwMode="auto">
          <a:xfrm>
            <a:off x="8388040" y="1330396"/>
            <a:ext cx="737507" cy="269804"/>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descr="Image result for saatchi and saatchi logo">
            <a:extLst>
              <a:ext uri="{FF2B5EF4-FFF2-40B4-BE49-F238E27FC236}">
                <a16:creationId xmlns:a16="http://schemas.microsoft.com/office/drawing/2014/main" id="{26946826-D2A1-4BA4-920F-54751C16FE87}"/>
              </a:ext>
            </a:extLst>
          </p:cNvPr>
          <p:cNvPicPr>
            <a:picLocks noChangeAspect="1" noChangeArrowheads="1"/>
          </p:cNvPicPr>
          <p:nvPr/>
        </p:nvPicPr>
        <p:blipFill>
          <a:blip r:embed="rId130">
            <a:extLst>
              <a:ext uri="{28A0092B-C50C-407E-A947-70E740481C1C}">
                <a14:useLocalDpi xmlns:a14="http://schemas.microsoft.com/office/drawing/2010/main" val="0"/>
              </a:ext>
            </a:extLst>
          </a:blip>
          <a:srcRect/>
          <a:stretch>
            <a:fillRect/>
          </a:stretch>
        </p:blipFill>
        <p:spPr bwMode="auto">
          <a:xfrm>
            <a:off x="10793413" y="1829035"/>
            <a:ext cx="746577" cy="373289"/>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54">
            <a:extLst>
              <a:ext uri="{FF2B5EF4-FFF2-40B4-BE49-F238E27FC236}">
                <a16:creationId xmlns:a16="http://schemas.microsoft.com/office/drawing/2014/main" id="{4F6DF14C-E589-4861-BCB1-974AEAF53159}"/>
              </a:ext>
            </a:extLst>
          </p:cNvPr>
          <p:cNvPicPr>
            <a:picLocks noChangeAspect="1"/>
          </p:cNvPicPr>
          <p:nvPr/>
        </p:nvPicPr>
        <p:blipFill>
          <a:blip r:embed="rId131">
            <a:extLst>
              <a:ext uri="{28A0092B-C50C-407E-A947-70E740481C1C}">
                <a14:useLocalDpi xmlns:a14="http://schemas.microsoft.com/office/drawing/2010/main" val="0"/>
              </a:ext>
            </a:extLst>
          </a:blip>
          <a:stretch>
            <a:fillRect/>
          </a:stretch>
        </p:blipFill>
        <p:spPr>
          <a:xfrm>
            <a:off x="5712768" y="2123173"/>
            <a:ext cx="846795" cy="373109"/>
          </a:xfrm>
          <a:prstGeom prst="rect">
            <a:avLst/>
          </a:prstGeom>
        </p:spPr>
      </p:pic>
      <p:pic>
        <p:nvPicPr>
          <p:cNvPr id="18434" name="Picture 2" descr="Image result for biocon LOGO">
            <a:extLst>
              <a:ext uri="{FF2B5EF4-FFF2-40B4-BE49-F238E27FC236}">
                <a16:creationId xmlns:a16="http://schemas.microsoft.com/office/drawing/2014/main" id="{41DDD369-C54F-4CF7-9790-7552D805F070}"/>
              </a:ext>
            </a:extLst>
          </p:cNvPr>
          <p:cNvPicPr>
            <a:picLocks noChangeAspect="1" noChangeArrowheads="1"/>
          </p:cNvPicPr>
          <p:nvPr/>
        </p:nvPicPr>
        <p:blipFill>
          <a:blip r:embed="rId132">
            <a:extLst>
              <a:ext uri="{28A0092B-C50C-407E-A947-70E740481C1C}">
                <a14:useLocalDpi xmlns:a14="http://schemas.microsoft.com/office/drawing/2010/main" val="0"/>
              </a:ext>
            </a:extLst>
          </a:blip>
          <a:srcRect/>
          <a:stretch>
            <a:fillRect/>
          </a:stretch>
        </p:blipFill>
        <p:spPr bwMode="auto">
          <a:xfrm>
            <a:off x="7778813" y="3928546"/>
            <a:ext cx="996816" cy="392081"/>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98" descr="Cardinal Health Logo.svg">
            <a:extLst>
              <a:ext uri="{FF2B5EF4-FFF2-40B4-BE49-F238E27FC236}">
                <a16:creationId xmlns:a16="http://schemas.microsoft.com/office/drawing/2014/main" id="{914A606B-42F4-4A8B-BD30-B5201CCDEAA7}"/>
              </a:ext>
            </a:extLst>
          </p:cNvPr>
          <p:cNvPicPr>
            <a:picLocks noChangeAspect="1" noChangeArrowheads="1"/>
          </p:cNvPicPr>
          <p:nvPr/>
        </p:nvPicPr>
        <p:blipFill>
          <a:blip r:embed="rId133" cstate="print">
            <a:extLst>
              <a:ext uri="{28A0092B-C50C-407E-A947-70E740481C1C}">
                <a14:useLocalDpi xmlns:a14="http://schemas.microsoft.com/office/drawing/2010/main" val="0"/>
              </a:ext>
            </a:extLst>
          </a:blip>
          <a:srcRect/>
          <a:stretch>
            <a:fillRect/>
          </a:stretch>
        </p:blipFill>
        <p:spPr bwMode="auto">
          <a:xfrm>
            <a:off x="7811051" y="4267200"/>
            <a:ext cx="1828249" cy="524690"/>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159">
            <a:extLst>
              <a:ext uri="{FF2B5EF4-FFF2-40B4-BE49-F238E27FC236}">
                <a16:creationId xmlns:a16="http://schemas.microsoft.com/office/drawing/2014/main" id="{3E3895C4-340B-406C-B656-145500FDEACC}"/>
              </a:ext>
            </a:extLst>
          </p:cNvPr>
          <p:cNvPicPr>
            <a:picLocks noChangeAspect="1"/>
          </p:cNvPicPr>
          <p:nvPr/>
        </p:nvPicPr>
        <p:blipFill>
          <a:blip r:embed="rId134">
            <a:extLst>
              <a:ext uri="{28A0092B-C50C-407E-A947-70E740481C1C}">
                <a14:useLocalDpi xmlns:a14="http://schemas.microsoft.com/office/drawing/2010/main" val="0"/>
              </a:ext>
            </a:extLst>
          </a:blip>
          <a:stretch>
            <a:fillRect/>
          </a:stretch>
        </p:blipFill>
        <p:spPr>
          <a:xfrm>
            <a:off x="8983242" y="3929521"/>
            <a:ext cx="2495206" cy="397288"/>
          </a:xfrm>
          <a:prstGeom prst="rect">
            <a:avLst/>
          </a:prstGeom>
        </p:spPr>
      </p:pic>
      <p:pic>
        <p:nvPicPr>
          <p:cNvPr id="18435" name="Picture 4" descr="image003">
            <a:extLst>
              <a:ext uri="{FF2B5EF4-FFF2-40B4-BE49-F238E27FC236}">
                <a16:creationId xmlns:a16="http://schemas.microsoft.com/office/drawing/2014/main" id="{213660FB-3E8C-4690-A36A-777A7A574683}"/>
              </a:ext>
            </a:extLst>
          </p:cNvPr>
          <p:cNvPicPr>
            <a:picLocks noChangeAspect="1" noChangeArrowheads="1"/>
          </p:cNvPicPr>
          <p:nvPr/>
        </p:nvPicPr>
        <p:blipFill>
          <a:blip r:embed="rId135">
            <a:extLst>
              <a:ext uri="{28A0092B-C50C-407E-A947-70E740481C1C}">
                <a14:useLocalDpi xmlns:a14="http://schemas.microsoft.com/office/drawing/2010/main" val="0"/>
              </a:ext>
            </a:extLst>
          </a:blip>
          <a:srcRect/>
          <a:stretch>
            <a:fillRect/>
          </a:stretch>
        </p:blipFill>
        <p:spPr bwMode="auto">
          <a:xfrm>
            <a:off x="5265033" y="4717225"/>
            <a:ext cx="1677424" cy="280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5" descr="Image result for medtronic LOGO">
            <a:extLst>
              <a:ext uri="{FF2B5EF4-FFF2-40B4-BE49-F238E27FC236}">
                <a16:creationId xmlns:a16="http://schemas.microsoft.com/office/drawing/2014/main" id="{D70FA8E5-22DB-4F22-BE4E-1BD80AFE1391}"/>
              </a:ext>
            </a:extLst>
          </p:cNvPr>
          <p:cNvPicPr>
            <a:picLocks noChangeAspect="1" noChangeArrowheads="1"/>
          </p:cNvPicPr>
          <p:nvPr/>
        </p:nvPicPr>
        <p:blipFill>
          <a:blip r:embed="rId136">
            <a:extLst>
              <a:ext uri="{28A0092B-C50C-407E-A947-70E740481C1C}">
                <a14:useLocalDpi xmlns:a14="http://schemas.microsoft.com/office/drawing/2010/main" val="0"/>
              </a:ext>
            </a:extLst>
          </a:blip>
          <a:srcRect/>
          <a:stretch>
            <a:fillRect/>
          </a:stretch>
        </p:blipFill>
        <p:spPr bwMode="auto">
          <a:xfrm>
            <a:off x="8303849" y="4783597"/>
            <a:ext cx="800335" cy="291997"/>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13">
            <a:extLst>
              <a:ext uri="{FF2B5EF4-FFF2-40B4-BE49-F238E27FC236}">
                <a16:creationId xmlns:a16="http://schemas.microsoft.com/office/drawing/2014/main" id="{3EE3AC95-6F1E-4D60-B4F6-3D59C3C57FF4}"/>
              </a:ext>
            </a:extLst>
          </p:cNvPr>
          <p:cNvPicPr>
            <a:picLocks noChangeAspect="1" noChangeArrowheads="1"/>
          </p:cNvPicPr>
          <p:nvPr/>
        </p:nvPicPr>
        <p:blipFill>
          <a:blip r:embed="rId137">
            <a:extLst>
              <a:ext uri="{28A0092B-C50C-407E-A947-70E740481C1C}">
                <a14:useLocalDpi xmlns:a14="http://schemas.microsoft.com/office/drawing/2010/main" val="0"/>
              </a:ext>
            </a:extLst>
          </a:blip>
          <a:srcRect/>
          <a:stretch>
            <a:fillRect/>
          </a:stretch>
        </p:blipFill>
        <p:spPr bwMode="auto">
          <a:xfrm>
            <a:off x="9076941" y="4800600"/>
            <a:ext cx="1095759" cy="241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7D0CB83B-4533-4793-9EC7-13748749F4F9}"/>
              </a:ext>
            </a:extLst>
          </p:cNvPr>
          <p:cNvPicPr>
            <a:picLocks noChangeAspect="1"/>
          </p:cNvPicPr>
          <p:nvPr/>
        </p:nvPicPr>
        <p:blipFill>
          <a:blip r:embed="rId138">
            <a:extLst>
              <a:ext uri="{28A0092B-C50C-407E-A947-70E740481C1C}">
                <a14:useLocalDpi xmlns:a14="http://schemas.microsoft.com/office/drawing/2010/main" val="0"/>
              </a:ext>
            </a:extLst>
          </a:blip>
          <a:stretch>
            <a:fillRect/>
          </a:stretch>
        </p:blipFill>
        <p:spPr>
          <a:xfrm>
            <a:off x="10899832" y="5391677"/>
            <a:ext cx="582713" cy="313287"/>
          </a:xfrm>
          <a:prstGeom prst="rect">
            <a:avLst/>
          </a:prstGeom>
        </p:spPr>
      </p:pic>
      <p:pic>
        <p:nvPicPr>
          <p:cNvPr id="3" name="Picture 2">
            <a:extLst>
              <a:ext uri="{FF2B5EF4-FFF2-40B4-BE49-F238E27FC236}">
                <a16:creationId xmlns:a16="http://schemas.microsoft.com/office/drawing/2014/main" id="{88EB646B-79B7-4ACA-BCE8-895CE83DE30A}"/>
              </a:ext>
            </a:extLst>
          </p:cNvPr>
          <p:cNvPicPr>
            <a:picLocks noChangeAspect="1"/>
          </p:cNvPicPr>
          <p:nvPr/>
        </p:nvPicPr>
        <p:blipFill>
          <a:blip r:embed="rId139"/>
          <a:stretch>
            <a:fillRect/>
          </a:stretch>
        </p:blipFill>
        <p:spPr>
          <a:xfrm>
            <a:off x="5435392" y="6020012"/>
            <a:ext cx="599891" cy="188698"/>
          </a:xfrm>
          <a:prstGeom prst="rect">
            <a:avLst/>
          </a:prstGeom>
        </p:spPr>
      </p:pic>
    </p:spTree>
    <p:extLst>
      <p:ext uri="{BB962C8B-B14F-4D97-AF65-F5344CB8AC3E}">
        <p14:creationId xmlns:p14="http://schemas.microsoft.com/office/powerpoint/2010/main" val="7596576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6166" y="381002"/>
            <a:ext cx="8296736" cy="307769"/>
          </a:xfrm>
        </p:spPr>
        <p:txBody>
          <a:bodyPr/>
          <a:lstStyle/>
          <a:p>
            <a:r>
              <a:rPr lang="en-US" dirty="0">
                <a:solidFill>
                  <a:srgbClr val="C00000"/>
                </a:solidFill>
              </a:rPr>
              <a:t>Mu Sigma Business Case Studies, cont’d</a:t>
            </a:r>
          </a:p>
        </p:txBody>
      </p:sp>
      <p:sp>
        <p:nvSpPr>
          <p:cNvPr id="4" name="Sev01"/>
          <p:cNvSpPr/>
          <p:nvPr/>
        </p:nvSpPr>
        <p:spPr>
          <a:xfrm>
            <a:off x="1680714" y="1673438"/>
            <a:ext cx="1209747" cy="120974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10000"/>
              </a:spcBef>
              <a:spcAft>
                <a:spcPct val="0"/>
              </a:spcAft>
              <a:buClr>
                <a:srgbClr val="0B1F65"/>
              </a:buClr>
            </a:pPr>
            <a:endParaRPr lang="en-US" sz="4000" dirty="0">
              <a:solidFill>
                <a:srgbClr val="800000">
                  <a:lumMod val="50000"/>
                </a:srgbClr>
              </a:solidFill>
              <a:latin typeface="FontAwesome" pitchFamily="2" charset="0"/>
            </a:endParaRPr>
          </a:p>
        </p:txBody>
      </p:sp>
      <p:sp>
        <p:nvSpPr>
          <p:cNvPr id="6" name="Freeform 42"/>
          <p:cNvSpPr>
            <a:spLocks noEditPoints="1"/>
          </p:cNvSpPr>
          <p:nvPr/>
        </p:nvSpPr>
        <p:spPr bwMode="auto">
          <a:xfrm>
            <a:off x="2033225" y="2061090"/>
            <a:ext cx="504720" cy="434443"/>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algn="ctr" eaLnBrk="0" fontAlgn="base" hangingPunct="0">
              <a:spcBef>
                <a:spcPct val="10000"/>
              </a:spcBef>
              <a:spcAft>
                <a:spcPct val="0"/>
              </a:spcAft>
              <a:buClr>
                <a:srgbClr val="0B1F65"/>
              </a:buClr>
            </a:pPr>
            <a:endParaRPr lang="en-US" sz="1100" dirty="0">
              <a:solidFill>
                <a:srgbClr val="000000"/>
              </a:solidFill>
              <a:latin typeface="Arial" charset="0"/>
              <a:cs typeface="Times New Roman" pitchFamily="18" charset="0"/>
            </a:endParaRPr>
          </a:p>
        </p:txBody>
      </p:sp>
      <p:sp>
        <p:nvSpPr>
          <p:cNvPr id="10" name="Sev02"/>
          <p:cNvSpPr/>
          <p:nvPr/>
        </p:nvSpPr>
        <p:spPr>
          <a:xfrm>
            <a:off x="9221252" y="1673437"/>
            <a:ext cx="1209747" cy="120974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10000"/>
              </a:spcBef>
              <a:spcAft>
                <a:spcPct val="0"/>
              </a:spcAft>
              <a:buClr>
                <a:srgbClr val="0B1F65"/>
              </a:buClr>
            </a:pPr>
            <a:endParaRPr lang="en-US" sz="6000" dirty="0">
              <a:solidFill>
                <a:srgbClr val="006666">
                  <a:lumMod val="50000"/>
                </a:srgbClr>
              </a:solidFill>
              <a:latin typeface="FontAwesome" pitchFamily="2" charset="0"/>
            </a:endParaRPr>
          </a:p>
        </p:txBody>
      </p:sp>
      <p:sp>
        <p:nvSpPr>
          <p:cNvPr id="11" name="Freeform 86"/>
          <p:cNvSpPr>
            <a:spLocks noEditPoints="1"/>
          </p:cNvSpPr>
          <p:nvPr/>
        </p:nvSpPr>
        <p:spPr bwMode="auto">
          <a:xfrm>
            <a:off x="9653302" y="1987534"/>
            <a:ext cx="345642" cy="581553"/>
          </a:xfrm>
          <a:custGeom>
            <a:avLst/>
            <a:gdLst/>
            <a:ahLst/>
            <a:cxnLst>
              <a:cxn ang="0">
                <a:pos x="29" y="44"/>
              </a:cxn>
              <a:cxn ang="0">
                <a:pos x="24" y="49"/>
              </a:cxn>
              <a:cxn ang="0">
                <a:pos x="5" y="49"/>
              </a:cxn>
              <a:cxn ang="0">
                <a:pos x="0" y="44"/>
              </a:cxn>
              <a:cxn ang="0">
                <a:pos x="0" y="5"/>
              </a:cxn>
              <a:cxn ang="0">
                <a:pos x="5" y="0"/>
              </a:cxn>
              <a:cxn ang="0">
                <a:pos x="24" y="0"/>
              </a:cxn>
              <a:cxn ang="0">
                <a:pos x="29" y="5"/>
              </a:cxn>
              <a:cxn ang="0">
                <a:pos x="29" y="44"/>
              </a:cxn>
              <a:cxn ang="0">
                <a:pos x="25" y="11"/>
              </a:cxn>
              <a:cxn ang="0">
                <a:pos x="24" y="10"/>
              </a:cxn>
              <a:cxn ang="0">
                <a:pos x="5" y="10"/>
              </a:cxn>
              <a:cxn ang="0">
                <a:pos x="3" y="11"/>
              </a:cxn>
              <a:cxn ang="0">
                <a:pos x="3" y="38"/>
              </a:cxn>
              <a:cxn ang="0">
                <a:pos x="5" y="39"/>
              </a:cxn>
              <a:cxn ang="0">
                <a:pos x="24" y="39"/>
              </a:cxn>
              <a:cxn ang="0">
                <a:pos x="25" y="38"/>
              </a:cxn>
              <a:cxn ang="0">
                <a:pos x="25" y="11"/>
              </a:cxn>
              <a:cxn ang="0">
                <a:pos x="17" y="5"/>
              </a:cxn>
              <a:cxn ang="0">
                <a:pos x="11" y="5"/>
              </a:cxn>
              <a:cxn ang="0">
                <a:pos x="11" y="6"/>
              </a:cxn>
              <a:cxn ang="0">
                <a:pos x="11" y="6"/>
              </a:cxn>
              <a:cxn ang="0">
                <a:pos x="17" y="6"/>
              </a:cxn>
              <a:cxn ang="0">
                <a:pos x="18" y="6"/>
              </a:cxn>
              <a:cxn ang="0">
                <a:pos x="17" y="5"/>
              </a:cxn>
              <a:cxn ang="0">
                <a:pos x="14" y="41"/>
              </a:cxn>
              <a:cxn ang="0">
                <a:pos x="11" y="44"/>
              </a:cxn>
              <a:cxn ang="0">
                <a:pos x="14" y="47"/>
              </a:cxn>
              <a:cxn ang="0">
                <a:pos x="17" y="44"/>
              </a:cxn>
              <a:cxn ang="0">
                <a:pos x="14" y="41"/>
              </a:cxn>
            </a:cxnLst>
            <a:rect l="0" t="0" r="r" b="b"/>
            <a:pathLst>
              <a:path w="29" h="49">
                <a:moveTo>
                  <a:pt x="29" y="44"/>
                </a:moveTo>
                <a:cubicBezTo>
                  <a:pt x="29" y="47"/>
                  <a:pt x="27" y="49"/>
                  <a:pt x="24" y="49"/>
                </a:cubicBezTo>
                <a:cubicBezTo>
                  <a:pt x="5" y="49"/>
                  <a:pt x="5" y="49"/>
                  <a:pt x="5" y="49"/>
                </a:cubicBezTo>
                <a:cubicBezTo>
                  <a:pt x="2" y="49"/>
                  <a:pt x="0" y="47"/>
                  <a:pt x="0" y="44"/>
                </a:cubicBezTo>
                <a:cubicBezTo>
                  <a:pt x="0" y="5"/>
                  <a:pt x="0" y="5"/>
                  <a:pt x="0" y="5"/>
                </a:cubicBezTo>
                <a:cubicBezTo>
                  <a:pt x="0" y="3"/>
                  <a:pt x="2" y="0"/>
                  <a:pt x="5" y="0"/>
                </a:cubicBezTo>
                <a:cubicBezTo>
                  <a:pt x="24" y="0"/>
                  <a:pt x="24" y="0"/>
                  <a:pt x="24" y="0"/>
                </a:cubicBezTo>
                <a:cubicBezTo>
                  <a:pt x="27" y="0"/>
                  <a:pt x="29" y="3"/>
                  <a:pt x="29" y="5"/>
                </a:cubicBezTo>
                <a:lnTo>
                  <a:pt x="29" y="44"/>
                </a:lnTo>
                <a:close/>
                <a:moveTo>
                  <a:pt x="25" y="11"/>
                </a:moveTo>
                <a:cubicBezTo>
                  <a:pt x="25" y="11"/>
                  <a:pt x="25" y="10"/>
                  <a:pt x="24" y="10"/>
                </a:cubicBezTo>
                <a:cubicBezTo>
                  <a:pt x="5" y="10"/>
                  <a:pt x="5" y="10"/>
                  <a:pt x="5" y="10"/>
                </a:cubicBezTo>
                <a:cubicBezTo>
                  <a:pt x="4" y="10"/>
                  <a:pt x="3" y="11"/>
                  <a:pt x="3" y="11"/>
                </a:cubicBezTo>
                <a:cubicBezTo>
                  <a:pt x="3" y="38"/>
                  <a:pt x="3" y="38"/>
                  <a:pt x="3" y="38"/>
                </a:cubicBezTo>
                <a:cubicBezTo>
                  <a:pt x="3" y="39"/>
                  <a:pt x="4" y="39"/>
                  <a:pt x="5" y="39"/>
                </a:cubicBezTo>
                <a:cubicBezTo>
                  <a:pt x="24" y="39"/>
                  <a:pt x="24" y="39"/>
                  <a:pt x="24" y="39"/>
                </a:cubicBezTo>
                <a:cubicBezTo>
                  <a:pt x="25" y="39"/>
                  <a:pt x="25" y="39"/>
                  <a:pt x="25" y="38"/>
                </a:cubicBezTo>
                <a:lnTo>
                  <a:pt x="25" y="11"/>
                </a:lnTo>
                <a:close/>
                <a:moveTo>
                  <a:pt x="17" y="5"/>
                </a:moveTo>
                <a:cubicBezTo>
                  <a:pt x="11" y="5"/>
                  <a:pt x="11" y="5"/>
                  <a:pt x="11" y="5"/>
                </a:cubicBezTo>
                <a:cubicBezTo>
                  <a:pt x="11" y="5"/>
                  <a:pt x="11" y="6"/>
                  <a:pt x="11" y="6"/>
                </a:cubicBezTo>
                <a:cubicBezTo>
                  <a:pt x="11" y="6"/>
                  <a:pt x="11" y="6"/>
                  <a:pt x="11" y="6"/>
                </a:cubicBezTo>
                <a:cubicBezTo>
                  <a:pt x="17" y="6"/>
                  <a:pt x="17" y="6"/>
                  <a:pt x="17" y="6"/>
                </a:cubicBezTo>
                <a:cubicBezTo>
                  <a:pt x="18" y="6"/>
                  <a:pt x="18" y="6"/>
                  <a:pt x="18" y="6"/>
                </a:cubicBezTo>
                <a:cubicBezTo>
                  <a:pt x="18" y="6"/>
                  <a:pt x="18" y="5"/>
                  <a:pt x="17" y="5"/>
                </a:cubicBezTo>
                <a:close/>
                <a:moveTo>
                  <a:pt x="14" y="41"/>
                </a:moveTo>
                <a:cubicBezTo>
                  <a:pt x="13" y="41"/>
                  <a:pt x="11" y="42"/>
                  <a:pt x="11" y="44"/>
                </a:cubicBezTo>
                <a:cubicBezTo>
                  <a:pt x="11" y="46"/>
                  <a:pt x="13" y="47"/>
                  <a:pt x="14" y="47"/>
                </a:cubicBezTo>
                <a:cubicBezTo>
                  <a:pt x="16" y="47"/>
                  <a:pt x="17" y="46"/>
                  <a:pt x="17" y="44"/>
                </a:cubicBezTo>
                <a:cubicBezTo>
                  <a:pt x="17" y="42"/>
                  <a:pt x="16" y="41"/>
                  <a:pt x="14" y="41"/>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algn="ctr" eaLnBrk="0" fontAlgn="base" hangingPunct="0">
              <a:spcBef>
                <a:spcPct val="10000"/>
              </a:spcBef>
              <a:spcAft>
                <a:spcPct val="0"/>
              </a:spcAft>
              <a:buClr>
                <a:srgbClr val="0B1F65"/>
              </a:buClr>
            </a:pPr>
            <a:endParaRPr lang="en-US" sz="1100" dirty="0">
              <a:solidFill>
                <a:srgbClr val="000000"/>
              </a:solidFill>
              <a:latin typeface="Arial" charset="0"/>
              <a:cs typeface="Times New Roman" pitchFamily="18" charset="0"/>
            </a:endParaRPr>
          </a:p>
        </p:txBody>
      </p:sp>
      <p:sp>
        <p:nvSpPr>
          <p:cNvPr id="7" name="TextBox 6"/>
          <p:cNvSpPr txBox="1"/>
          <p:nvPr/>
        </p:nvSpPr>
        <p:spPr>
          <a:xfrm>
            <a:off x="3035789" y="1453689"/>
            <a:ext cx="2734292" cy="1911292"/>
          </a:xfrm>
          <a:prstGeom prst="rect">
            <a:avLst/>
          </a:prstGeom>
          <a:noFill/>
        </p:spPr>
        <p:txBody>
          <a:bodyPr wrap="square" rtlCol="0">
            <a:spAutoFit/>
          </a:bodyPr>
          <a:lstStyle/>
          <a:p>
            <a:pPr algn="ctr" eaLnBrk="0" fontAlgn="base" hangingPunct="0">
              <a:spcBef>
                <a:spcPct val="10000"/>
              </a:spcBef>
              <a:spcAft>
                <a:spcPct val="0"/>
              </a:spcAft>
              <a:buClr>
                <a:srgbClr val="0B1F65"/>
              </a:buClr>
            </a:pPr>
            <a:r>
              <a:rPr lang="en-US" sz="1400" b="1" dirty="0">
                <a:solidFill>
                  <a:srgbClr val="800000"/>
                </a:solidFill>
                <a:latin typeface="Arial"/>
                <a:cs typeface="Times New Roman" pitchFamily="18" charset="0"/>
              </a:rPr>
              <a:t>Fraud Detection and Rules Generation</a:t>
            </a:r>
          </a:p>
          <a:p>
            <a:pPr marL="214313" indent="-214313" algn="ctr" eaLnBrk="0" fontAlgn="base" hangingPunct="0">
              <a:spcBef>
                <a:spcPct val="10000"/>
              </a:spcBef>
              <a:spcAft>
                <a:spcPct val="0"/>
              </a:spcAft>
              <a:buClr>
                <a:srgbClr val="0B1F65"/>
              </a:buClr>
              <a:buFont typeface="Arial" panose="020B0604020202020204" pitchFamily="34" charset="0"/>
              <a:buChar char="•"/>
            </a:pPr>
            <a:r>
              <a:rPr lang="en-US" sz="1100" dirty="0">
                <a:solidFill>
                  <a:srgbClr val="000000">
                    <a:lumMod val="50000"/>
                    <a:lumOff val="50000"/>
                  </a:srgbClr>
                </a:solidFill>
                <a:latin typeface="Arial" charset="0"/>
                <a:cs typeface="Times New Roman" pitchFamily="18" charset="0"/>
              </a:rPr>
              <a:t>Created a fraud scheme repository for banking client that is able to proactively detect loss potential from reconciliation issues in general ledger transactions</a:t>
            </a:r>
          </a:p>
          <a:p>
            <a:pPr marL="214313" indent="-214313" algn="ctr" eaLnBrk="0" fontAlgn="base" hangingPunct="0">
              <a:spcBef>
                <a:spcPct val="10000"/>
              </a:spcBef>
              <a:spcAft>
                <a:spcPct val="0"/>
              </a:spcAft>
              <a:buClr>
                <a:srgbClr val="0B1F65"/>
              </a:buClr>
              <a:buFont typeface="Arial" panose="020B0604020202020204" pitchFamily="34" charset="0"/>
              <a:buChar char="•"/>
            </a:pPr>
            <a:r>
              <a:rPr lang="en-US" sz="1100" dirty="0">
                <a:solidFill>
                  <a:srgbClr val="000000">
                    <a:lumMod val="50000"/>
                    <a:lumOff val="50000"/>
                  </a:srgbClr>
                </a:solidFill>
                <a:latin typeface="Arial" charset="0"/>
                <a:cs typeface="Times New Roman" pitchFamily="18" charset="0"/>
              </a:rPr>
              <a:t>Reduced overall manual effort, increased efficiency, and saved up to $4M annually for client</a:t>
            </a:r>
          </a:p>
        </p:txBody>
      </p:sp>
      <p:sp>
        <p:nvSpPr>
          <p:cNvPr id="9" name="TextBox 8"/>
          <p:cNvSpPr txBox="1"/>
          <p:nvPr/>
        </p:nvSpPr>
        <p:spPr>
          <a:xfrm>
            <a:off x="6267040" y="1385339"/>
            <a:ext cx="2801791" cy="1945148"/>
          </a:xfrm>
          <a:prstGeom prst="rect">
            <a:avLst/>
          </a:prstGeom>
          <a:noFill/>
        </p:spPr>
        <p:txBody>
          <a:bodyPr wrap="square" rtlCol="0">
            <a:spAutoFit/>
          </a:bodyPr>
          <a:lstStyle/>
          <a:p>
            <a:pPr algn="ctr" eaLnBrk="0" fontAlgn="base" hangingPunct="0">
              <a:spcBef>
                <a:spcPct val="10000"/>
              </a:spcBef>
              <a:spcAft>
                <a:spcPct val="0"/>
              </a:spcAft>
              <a:buClr>
                <a:srgbClr val="0B1F65"/>
              </a:buClr>
            </a:pPr>
            <a:r>
              <a:rPr lang="en-US" sz="1400" b="1" dirty="0">
                <a:solidFill>
                  <a:srgbClr val="006666"/>
                </a:solidFill>
                <a:latin typeface="Arial" charset="0"/>
                <a:cs typeface="Times New Roman" pitchFamily="18" charset="0"/>
              </a:rPr>
              <a:t>Agent Interactions in Auction Environment</a:t>
            </a:r>
          </a:p>
          <a:p>
            <a:pPr marL="128588" indent="-128588" algn="ctr" eaLnBrk="0" fontAlgn="base" hangingPunct="0">
              <a:spcBef>
                <a:spcPct val="20000"/>
              </a:spcBef>
              <a:spcAft>
                <a:spcPct val="0"/>
              </a:spcAft>
              <a:buClr>
                <a:srgbClr val="0B1F65"/>
              </a:buClr>
              <a:buFont typeface="Arial" panose="020B0604020202020204" pitchFamily="34" charset="0"/>
              <a:buChar char="•"/>
              <a:defRPr/>
            </a:pPr>
            <a:r>
              <a:rPr lang="en-US" sz="1100" dirty="0">
                <a:solidFill>
                  <a:srgbClr val="000000">
                    <a:lumMod val="50000"/>
                    <a:lumOff val="50000"/>
                  </a:srgbClr>
                </a:solidFill>
                <a:latin typeface="Arial" charset="0"/>
                <a:cs typeface="Times New Roman" pitchFamily="18" charset="0"/>
              </a:rPr>
              <a:t>Helped world’s largest social network understand event impact by modeling agent interactions in an auction environment</a:t>
            </a:r>
          </a:p>
          <a:p>
            <a:pPr marL="128588" indent="-128588" algn="ctr" eaLnBrk="0" fontAlgn="base" hangingPunct="0">
              <a:spcBef>
                <a:spcPct val="20000"/>
              </a:spcBef>
              <a:spcAft>
                <a:spcPct val="0"/>
              </a:spcAft>
              <a:buClr>
                <a:srgbClr val="0B1F65"/>
              </a:buClr>
              <a:buFont typeface="Arial" panose="020B0604020202020204" pitchFamily="34" charset="0"/>
              <a:buChar char="•"/>
              <a:defRPr/>
            </a:pPr>
            <a:r>
              <a:rPr lang="en-US" sz="1100" dirty="0">
                <a:solidFill>
                  <a:srgbClr val="000000">
                    <a:lumMod val="50000"/>
                    <a:lumOff val="50000"/>
                  </a:srgbClr>
                </a:solidFill>
                <a:latin typeface="Arial" charset="0"/>
                <a:cs typeface="Times New Roman" pitchFamily="18" charset="0"/>
              </a:rPr>
              <a:t>An User interface was developed to facilitate the model which </a:t>
            </a:r>
            <a:r>
              <a:rPr lang="en-US" sz="1100" dirty="0" err="1">
                <a:solidFill>
                  <a:srgbClr val="000000">
                    <a:lumMod val="50000"/>
                    <a:lumOff val="50000"/>
                  </a:srgbClr>
                </a:solidFill>
                <a:latin typeface="Arial" charset="0"/>
                <a:cs typeface="Times New Roman" pitchFamily="18" charset="0"/>
              </a:rPr>
              <a:t>mimicks</a:t>
            </a:r>
            <a:r>
              <a:rPr lang="en-US" sz="1100" dirty="0">
                <a:solidFill>
                  <a:srgbClr val="000000">
                    <a:lumMod val="50000"/>
                    <a:lumOff val="50000"/>
                  </a:srgbClr>
                </a:solidFill>
                <a:latin typeface="Arial" charset="0"/>
                <a:cs typeface="Times New Roman" pitchFamily="18" charset="0"/>
              </a:rPr>
              <a:t> real life scenarios by populating the advertisers from actual distributions</a:t>
            </a:r>
          </a:p>
        </p:txBody>
      </p:sp>
      <p:sp>
        <p:nvSpPr>
          <p:cNvPr id="5" name="Rounded Rectangle 4"/>
          <p:cNvSpPr/>
          <p:nvPr/>
        </p:nvSpPr>
        <p:spPr>
          <a:xfrm>
            <a:off x="2033228" y="997529"/>
            <a:ext cx="3947083" cy="2622863"/>
          </a:xfrm>
          <a:prstGeom prst="roundRect">
            <a:avLst>
              <a:gd name="adj" fmla="val 5551"/>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10000"/>
              </a:spcBef>
              <a:spcAft>
                <a:spcPct val="0"/>
              </a:spcAft>
              <a:buClr>
                <a:srgbClr val="0B1F65"/>
              </a:buClr>
            </a:pPr>
            <a:endParaRPr lang="en-US" sz="1100" dirty="0">
              <a:solidFill>
                <a:prstClr val="white"/>
              </a:solidFill>
              <a:latin typeface="Arial"/>
            </a:endParaRPr>
          </a:p>
        </p:txBody>
      </p:sp>
      <p:sp>
        <p:nvSpPr>
          <p:cNvPr id="12" name="Rounded Rectangle 11"/>
          <p:cNvSpPr/>
          <p:nvPr/>
        </p:nvSpPr>
        <p:spPr>
          <a:xfrm>
            <a:off x="2033228" y="3766060"/>
            <a:ext cx="3947083" cy="2622863"/>
          </a:xfrm>
          <a:prstGeom prst="roundRect">
            <a:avLst>
              <a:gd name="adj" fmla="val 5551"/>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10000"/>
              </a:spcBef>
              <a:spcAft>
                <a:spcPct val="0"/>
              </a:spcAft>
              <a:buClr>
                <a:srgbClr val="0B1F65"/>
              </a:buClr>
            </a:pPr>
            <a:endParaRPr lang="en-US" sz="1100" dirty="0">
              <a:solidFill>
                <a:prstClr val="white"/>
              </a:solidFill>
              <a:latin typeface="Arial"/>
            </a:endParaRPr>
          </a:p>
        </p:txBody>
      </p:sp>
      <p:sp>
        <p:nvSpPr>
          <p:cNvPr id="13" name="TextBox 12"/>
          <p:cNvSpPr txBox="1"/>
          <p:nvPr/>
        </p:nvSpPr>
        <p:spPr>
          <a:xfrm>
            <a:off x="3035789" y="4097383"/>
            <a:ext cx="2853042" cy="1560427"/>
          </a:xfrm>
          <a:prstGeom prst="rect">
            <a:avLst/>
          </a:prstGeom>
          <a:noFill/>
        </p:spPr>
        <p:txBody>
          <a:bodyPr wrap="square" rtlCol="0">
            <a:spAutoFit/>
          </a:bodyPr>
          <a:lstStyle/>
          <a:p>
            <a:pPr algn="ctr" eaLnBrk="0" fontAlgn="base" hangingPunct="0">
              <a:spcBef>
                <a:spcPct val="10000"/>
              </a:spcBef>
              <a:spcAft>
                <a:spcPct val="0"/>
              </a:spcAft>
              <a:buClr>
                <a:srgbClr val="0B1F65"/>
              </a:buClr>
            </a:pPr>
            <a:r>
              <a:rPr lang="en-US" sz="1400" b="1" dirty="0">
                <a:solidFill>
                  <a:prstClr val="white">
                    <a:lumMod val="50000"/>
                  </a:prstClr>
                </a:solidFill>
                <a:latin typeface="Arial" charset="0"/>
                <a:cs typeface="Times New Roman" pitchFamily="18" charset="0"/>
              </a:rPr>
              <a:t>Recommendation Engines</a:t>
            </a:r>
          </a:p>
          <a:p>
            <a:pPr marL="128588" indent="-128588" algn="ctr" eaLnBrk="0" fontAlgn="base" hangingPunct="0">
              <a:spcBef>
                <a:spcPct val="20000"/>
              </a:spcBef>
              <a:spcAft>
                <a:spcPct val="0"/>
              </a:spcAft>
              <a:buClr>
                <a:srgbClr val="0B1F65"/>
              </a:buClr>
              <a:buFont typeface="Arial" panose="020B0604020202020204" pitchFamily="34" charset="0"/>
              <a:buChar char="•"/>
              <a:defRPr/>
            </a:pPr>
            <a:r>
              <a:rPr lang="en-US" sz="1100" dirty="0">
                <a:solidFill>
                  <a:srgbClr val="000000">
                    <a:lumMod val="50000"/>
                    <a:lumOff val="50000"/>
                  </a:srgbClr>
                </a:solidFill>
                <a:latin typeface="Arial" charset="0"/>
                <a:cs typeface="Times New Roman" pitchFamily="18" charset="0"/>
              </a:rPr>
              <a:t>Helped a banking client to migrate their recommendation engine to Big Data infrastructure and then enhanced the algorithm</a:t>
            </a:r>
          </a:p>
          <a:p>
            <a:pPr marL="128588" indent="-128588" algn="ctr" eaLnBrk="0" fontAlgn="base" hangingPunct="0">
              <a:spcBef>
                <a:spcPct val="20000"/>
              </a:spcBef>
              <a:spcAft>
                <a:spcPct val="0"/>
              </a:spcAft>
              <a:buClr>
                <a:srgbClr val="0B1F65"/>
              </a:buClr>
              <a:buFont typeface="Arial" panose="020B0604020202020204" pitchFamily="34" charset="0"/>
              <a:buChar char="•"/>
              <a:defRPr/>
            </a:pPr>
            <a:r>
              <a:rPr lang="en-US" sz="1100" dirty="0">
                <a:solidFill>
                  <a:srgbClr val="000000">
                    <a:lumMod val="50000"/>
                    <a:lumOff val="50000"/>
                  </a:srgbClr>
                </a:solidFill>
                <a:latin typeface="Arial" charset="0"/>
                <a:cs typeface="Times New Roman" pitchFamily="18" charset="0"/>
              </a:rPr>
              <a:t>Identified volume reduction opportunities and incorporated them to override data expansion though 3 phases</a:t>
            </a:r>
            <a:endParaRPr lang="en-US" sz="1100" dirty="0">
              <a:solidFill>
                <a:prstClr val="white">
                  <a:lumMod val="50000"/>
                </a:prstClr>
              </a:solidFill>
              <a:latin typeface="Arial" charset="0"/>
              <a:cs typeface="Times New Roman" pitchFamily="18" charset="0"/>
            </a:endParaRPr>
          </a:p>
        </p:txBody>
      </p:sp>
      <p:sp>
        <p:nvSpPr>
          <p:cNvPr id="8" name="Rounded Rectangle 7"/>
          <p:cNvSpPr/>
          <p:nvPr/>
        </p:nvSpPr>
        <p:spPr>
          <a:xfrm>
            <a:off x="6132730" y="997529"/>
            <a:ext cx="3927896" cy="2622863"/>
          </a:xfrm>
          <a:prstGeom prst="roundRect">
            <a:avLst>
              <a:gd name="adj" fmla="val 5551"/>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10000"/>
              </a:spcBef>
              <a:spcAft>
                <a:spcPct val="0"/>
              </a:spcAft>
              <a:buClr>
                <a:srgbClr val="0B1F65"/>
              </a:buClr>
            </a:pPr>
            <a:endParaRPr lang="en-US" sz="1100" dirty="0">
              <a:solidFill>
                <a:prstClr val="white"/>
              </a:solidFill>
              <a:latin typeface="Arial"/>
            </a:endParaRPr>
          </a:p>
        </p:txBody>
      </p:sp>
      <p:sp>
        <p:nvSpPr>
          <p:cNvPr id="14" name="Rounded Rectangle 13"/>
          <p:cNvSpPr/>
          <p:nvPr/>
        </p:nvSpPr>
        <p:spPr>
          <a:xfrm>
            <a:off x="6132730" y="3766058"/>
            <a:ext cx="3927896" cy="2622864"/>
          </a:xfrm>
          <a:prstGeom prst="roundRect">
            <a:avLst>
              <a:gd name="adj" fmla="val 5551"/>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10000"/>
              </a:spcBef>
              <a:spcAft>
                <a:spcPct val="0"/>
              </a:spcAft>
              <a:buClr>
                <a:srgbClr val="0B1F65"/>
              </a:buClr>
            </a:pPr>
            <a:endParaRPr lang="en-US" sz="1100" dirty="0">
              <a:solidFill>
                <a:prstClr val="white"/>
              </a:solidFill>
              <a:latin typeface="Arial"/>
            </a:endParaRPr>
          </a:p>
        </p:txBody>
      </p:sp>
      <p:sp>
        <p:nvSpPr>
          <p:cNvPr id="15" name="TextBox 14"/>
          <p:cNvSpPr txBox="1"/>
          <p:nvPr/>
        </p:nvSpPr>
        <p:spPr>
          <a:xfrm>
            <a:off x="6267038" y="4024824"/>
            <a:ext cx="2734292" cy="1729704"/>
          </a:xfrm>
          <a:prstGeom prst="rect">
            <a:avLst/>
          </a:prstGeom>
          <a:noFill/>
        </p:spPr>
        <p:txBody>
          <a:bodyPr wrap="square" rtlCol="0">
            <a:spAutoFit/>
          </a:bodyPr>
          <a:lstStyle/>
          <a:p>
            <a:pPr algn="ctr" eaLnBrk="0" fontAlgn="base" hangingPunct="0">
              <a:spcBef>
                <a:spcPct val="10000"/>
              </a:spcBef>
              <a:spcAft>
                <a:spcPct val="0"/>
              </a:spcAft>
              <a:buClr>
                <a:srgbClr val="0B1F65"/>
              </a:buClr>
            </a:pPr>
            <a:r>
              <a:rPr lang="en-US" sz="1400" b="1" dirty="0">
                <a:solidFill>
                  <a:srgbClr val="002060"/>
                </a:solidFill>
                <a:latin typeface="Arial" charset="0"/>
                <a:cs typeface="Times New Roman" pitchFamily="18" charset="0"/>
              </a:rPr>
              <a:t>Anti-Malware Analysis</a:t>
            </a:r>
          </a:p>
          <a:p>
            <a:pPr marL="128588" indent="-128588" algn="ctr" eaLnBrk="0" fontAlgn="base" hangingPunct="0">
              <a:spcBef>
                <a:spcPct val="20000"/>
              </a:spcBef>
              <a:spcAft>
                <a:spcPct val="0"/>
              </a:spcAft>
              <a:buClr>
                <a:srgbClr val="0B1F65"/>
              </a:buClr>
              <a:buFont typeface="Arial" panose="020B0604020202020204" pitchFamily="34" charset="0"/>
              <a:buChar char="•"/>
              <a:defRPr/>
            </a:pPr>
            <a:r>
              <a:rPr lang="en-US" sz="1100" dirty="0">
                <a:solidFill>
                  <a:srgbClr val="000000">
                    <a:lumMod val="50000"/>
                    <a:lumOff val="50000"/>
                  </a:srgbClr>
                </a:solidFill>
                <a:latin typeface="Arial" charset="0"/>
                <a:cs typeface="Times New Roman" pitchFamily="18" charset="0"/>
              </a:rPr>
              <a:t>Helped leading Banking client to strengthen their security against malware attacks in order to protect their application and data servers</a:t>
            </a:r>
          </a:p>
          <a:p>
            <a:pPr marL="128588" indent="-128588" algn="ctr" eaLnBrk="0" fontAlgn="base" hangingPunct="0">
              <a:spcBef>
                <a:spcPct val="20000"/>
              </a:spcBef>
              <a:spcAft>
                <a:spcPct val="0"/>
              </a:spcAft>
              <a:buClr>
                <a:srgbClr val="0B1F65"/>
              </a:buClr>
              <a:buFont typeface="Arial" panose="020B0604020202020204" pitchFamily="34" charset="0"/>
              <a:buChar char="•"/>
              <a:defRPr/>
            </a:pPr>
            <a:r>
              <a:rPr lang="en-US" sz="1100" dirty="0">
                <a:solidFill>
                  <a:srgbClr val="000000">
                    <a:lumMod val="50000"/>
                    <a:lumOff val="50000"/>
                  </a:srgbClr>
                </a:solidFill>
                <a:latin typeface="Arial" charset="0"/>
                <a:cs typeface="Times New Roman" pitchFamily="18" charset="0"/>
              </a:rPr>
              <a:t>A strong network classifier was build using Random Forest and logistic regression, which allowed real-time detection and dynamic enhancement</a:t>
            </a:r>
          </a:p>
        </p:txBody>
      </p:sp>
      <p:sp>
        <p:nvSpPr>
          <p:cNvPr id="16" name="Sev03"/>
          <p:cNvSpPr/>
          <p:nvPr/>
        </p:nvSpPr>
        <p:spPr>
          <a:xfrm>
            <a:off x="1682106" y="4428685"/>
            <a:ext cx="1209747" cy="1209747"/>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10000"/>
              </a:spcBef>
              <a:spcAft>
                <a:spcPct val="0"/>
              </a:spcAft>
              <a:buClr>
                <a:srgbClr val="0B1F65"/>
              </a:buClr>
            </a:pPr>
            <a:endParaRPr lang="en-US" sz="4000" dirty="0">
              <a:solidFill>
                <a:srgbClr val="E2E1C0">
                  <a:lumMod val="50000"/>
                </a:srgbClr>
              </a:solidFill>
              <a:latin typeface="FontAwesome" pitchFamily="2" charset="0"/>
            </a:endParaRPr>
          </a:p>
        </p:txBody>
      </p:sp>
      <p:sp>
        <p:nvSpPr>
          <p:cNvPr id="17" name="Sev04"/>
          <p:cNvSpPr/>
          <p:nvPr/>
        </p:nvSpPr>
        <p:spPr>
          <a:xfrm>
            <a:off x="9224157" y="4428685"/>
            <a:ext cx="1209747" cy="1209747"/>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10000"/>
              </a:spcBef>
              <a:spcAft>
                <a:spcPct val="0"/>
              </a:spcAft>
              <a:buClr>
                <a:srgbClr val="0B1F65"/>
              </a:buClr>
            </a:pPr>
            <a:endParaRPr lang="en-US" sz="4000" dirty="0">
              <a:solidFill>
                <a:srgbClr val="0000FF">
                  <a:lumMod val="50000"/>
                </a:srgbClr>
              </a:solidFill>
              <a:latin typeface="FontAwesome" pitchFamily="2" charset="0"/>
            </a:endParaRPr>
          </a:p>
        </p:txBody>
      </p:sp>
      <p:sp>
        <p:nvSpPr>
          <p:cNvPr id="18" name="Freeform 52"/>
          <p:cNvSpPr>
            <a:spLocks noEditPoints="1"/>
          </p:cNvSpPr>
          <p:nvPr/>
        </p:nvSpPr>
        <p:spPr bwMode="auto">
          <a:xfrm>
            <a:off x="9597434" y="4784393"/>
            <a:ext cx="463193" cy="498331"/>
          </a:xfrm>
          <a:custGeom>
            <a:avLst/>
            <a:gdLst/>
            <a:ahLst/>
            <a:cxnLst>
              <a:cxn ang="0">
                <a:pos x="67" y="67"/>
              </a:cxn>
              <a:cxn ang="0">
                <a:pos x="61" y="72"/>
              </a:cxn>
              <a:cxn ang="0">
                <a:pos x="5" y="72"/>
              </a:cxn>
              <a:cxn ang="0">
                <a:pos x="0" y="67"/>
              </a:cxn>
              <a:cxn ang="0">
                <a:pos x="0" y="16"/>
              </a:cxn>
              <a:cxn ang="0">
                <a:pos x="5" y="11"/>
              </a:cxn>
              <a:cxn ang="0">
                <a:pos x="10" y="11"/>
              </a:cxn>
              <a:cxn ang="0">
                <a:pos x="10" y="7"/>
              </a:cxn>
              <a:cxn ang="0">
                <a:pos x="16" y="0"/>
              </a:cxn>
              <a:cxn ang="0">
                <a:pos x="19" y="0"/>
              </a:cxn>
              <a:cxn ang="0">
                <a:pos x="25" y="7"/>
              </a:cxn>
              <a:cxn ang="0">
                <a:pos x="25" y="11"/>
              </a:cxn>
              <a:cxn ang="0">
                <a:pos x="41" y="11"/>
              </a:cxn>
              <a:cxn ang="0">
                <a:pos x="41" y="7"/>
              </a:cxn>
              <a:cxn ang="0">
                <a:pos x="47" y="0"/>
              </a:cxn>
              <a:cxn ang="0">
                <a:pos x="50" y="0"/>
              </a:cxn>
              <a:cxn ang="0">
                <a:pos x="56" y="7"/>
              </a:cxn>
              <a:cxn ang="0">
                <a:pos x="56" y="11"/>
              </a:cxn>
              <a:cxn ang="0">
                <a:pos x="61" y="11"/>
              </a:cxn>
              <a:cxn ang="0">
                <a:pos x="67" y="16"/>
              </a:cxn>
              <a:cxn ang="0">
                <a:pos x="67" y="67"/>
              </a:cxn>
              <a:cxn ang="0">
                <a:pos x="61" y="67"/>
              </a:cxn>
              <a:cxn ang="0">
                <a:pos x="61" y="26"/>
              </a:cxn>
              <a:cxn ang="0">
                <a:pos x="5" y="26"/>
              </a:cxn>
              <a:cxn ang="0">
                <a:pos x="5" y="67"/>
              </a:cxn>
              <a:cxn ang="0">
                <a:pos x="61" y="67"/>
              </a:cxn>
              <a:cxn ang="0">
                <a:pos x="20" y="7"/>
              </a:cxn>
              <a:cxn ang="0">
                <a:pos x="19" y="5"/>
              </a:cxn>
              <a:cxn ang="0">
                <a:pos x="16" y="5"/>
              </a:cxn>
              <a:cxn ang="0">
                <a:pos x="15" y="7"/>
              </a:cxn>
              <a:cxn ang="0">
                <a:pos x="15" y="18"/>
              </a:cxn>
              <a:cxn ang="0">
                <a:pos x="16" y="20"/>
              </a:cxn>
              <a:cxn ang="0">
                <a:pos x="19" y="20"/>
              </a:cxn>
              <a:cxn ang="0">
                <a:pos x="20" y="18"/>
              </a:cxn>
              <a:cxn ang="0">
                <a:pos x="20" y="7"/>
              </a:cxn>
              <a:cxn ang="0">
                <a:pos x="51" y="7"/>
              </a:cxn>
              <a:cxn ang="0">
                <a:pos x="50" y="5"/>
              </a:cxn>
              <a:cxn ang="0">
                <a:pos x="47" y="5"/>
              </a:cxn>
              <a:cxn ang="0">
                <a:pos x="46" y="7"/>
              </a:cxn>
              <a:cxn ang="0">
                <a:pos x="46" y="18"/>
              </a:cxn>
              <a:cxn ang="0">
                <a:pos x="47" y="20"/>
              </a:cxn>
              <a:cxn ang="0">
                <a:pos x="50" y="20"/>
              </a:cxn>
              <a:cxn ang="0">
                <a:pos x="51" y="18"/>
              </a:cxn>
              <a:cxn ang="0">
                <a:pos x="51" y="7"/>
              </a:cxn>
            </a:cxnLst>
            <a:rect l="0" t="0" r="r" b="b"/>
            <a:pathLst>
              <a:path w="67" h="72">
                <a:moveTo>
                  <a:pt x="67" y="67"/>
                </a:moveTo>
                <a:cubicBezTo>
                  <a:pt x="67" y="70"/>
                  <a:pt x="64" y="72"/>
                  <a:pt x="61" y="72"/>
                </a:cubicBezTo>
                <a:cubicBezTo>
                  <a:pt x="5" y="72"/>
                  <a:pt x="5" y="72"/>
                  <a:pt x="5" y="72"/>
                </a:cubicBezTo>
                <a:cubicBezTo>
                  <a:pt x="2" y="72"/>
                  <a:pt x="0" y="70"/>
                  <a:pt x="0" y="67"/>
                </a:cubicBezTo>
                <a:cubicBezTo>
                  <a:pt x="0" y="16"/>
                  <a:pt x="0" y="16"/>
                  <a:pt x="0" y="16"/>
                </a:cubicBezTo>
                <a:cubicBezTo>
                  <a:pt x="0" y="13"/>
                  <a:pt x="2" y="11"/>
                  <a:pt x="5" y="11"/>
                </a:cubicBezTo>
                <a:cubicBezTo>
                  <a:pt x="10" y="11"/>
                  <a:pt x="10" y="11"/>
                  <a:pt x="10" y="11"/>
                </a:cubicBezTo>
                <a:cubicBezTo>
                  <a:pt x="10" y="7"/>
                  <a:pt x="10" y="7"/>
                  <a:pt x="10" y="7"/>
                </a:cubicBezTo>
                <a:cubicBezTo>
                  <a:pt x="10" y="3"/>
                  <a:pt x="13" y="0"/>
                  <a:pt x="16" y="0"/>
                </a:cubicBezTo>
                <a:cubicBezTo>
                  <a:pt x="19" y="0"/>
                  <a:pt x="19" y="0"/>
                  <a:pt x="19" y="0"/>
                </a:cubicBezTo>
                <a:cubicBezTo>
                  <a:pt x="23" y="0"/>
                  <a:pt x="25" y="3"/>
                  <a:pt x="25" y="7"/>
                </a:cubicBezTo>
                <a:cubicBezTo>
                  <a:pt x="25" y="11"/>
                  <a:pt x="25" y="11"/>
                  <a:pt x="25" y="11"/>
                </a:cubicBezTo>
                <a:cubicBezTo>
                  <a:pt x="41" y="11"/>
                  <a:pt x="41" y="11"/>
                  <a:pt x="41" y="11"/>
                </a:cubicBezTo>
                <a:cubicBezTo>
                  <a:pt x="41" y="7"/>
                  <a:pt x="41" y="7"/>
                  <a:pt x="41" y="7"/>
                </a:cubicBezTo>
                <a:cubicBezTo>
                  <a:pt x="41" y="3"/>
                  <a:pt x="44" y="0"/>
                  <a:pt x="47" y="0"/>
                </a:cubicBezTo>
                <a:cubicBezTo>
                  <a:pt x="50" y="0"/>
                  <a:pt x="50" y="0"/>
                  <a:pt x="50" y="0"/>
                </a:cubicBezTo>
                <a:cubicBezTo>
                  <a:pt x="53" y="0"/>
                  <a:pt x="56" y="3"/>
                  <a:pt x="56" y="7"/>
                </a:cubicBezTo>
                <a:cubicBezTo>
                  <a:pt x="56" y="11"/>
                  <a:pt x="56" y="11"/>
                  <a:pt x="56" y="11"/>
                </a:cubicBezTo>
                <a:cubicBezTo>
                  <a:pt x="61" y="11"/>
                  <a:pt x="61" y="11"/>
                  <a:pt x="61" y="11"/>
                </a:cubicBezTo>
                <a:cubicBezTo>
                  <a:pt x="64" y="11"/>
                  <a:pt x="67" y="13"/>
                  <a:pt x="67" y="16"/>
                </a:cubicBezTo>
                <a:lnTo>
                  <a:pt x="67" y="67"/>
                </a:lnTo>
                <a:close/>
                <a:moveTo>
                  <a:pt x="61" y="67"/>
                </a:moveTo>
                <a:cubicBezTo>
                  <a:pt x="61" y="26"/>
                  <a:pt x="61" y="26"/>
                  <a:pt x="61" y="26"/>
                </a:cubicBezTo>
                <a:cubicBezTo>
                  <a:pt x="5" y="26"/>
                  <a:pt x="5" y="26"/>
                  <a:pt x="5" y="26"/>
                </a:cubicBezTo>
                <a:cubicBezTo>
                  <a:pt x="5" y="67"/>
                  <a:pt x="5" y="67"/>
                  <a:pt x="5" y="67"/>
                </a:cubicBezTo>
                <a:lnTo>
                  <a:pt x="61" y="67"/>
                </a:lnTo>
                <a:close/>
                <a:moveTo>
                  <a:pt x="20" y="7"/>
                </a:moveTo>
                <a:cubicBezTo>
                  <a:pt x="20" y="6"/>
                  <a:pt x="20" y="5"/>
                  <a:pt x="19" y="5"/>
                </a:cubicBezTo>
                <a:cubicBezTo>
                  <a:pt x="16" y="5"/>
                  <a:pt x="16" y="5"/>
                  <a:pt x="16" y="5"/>
                </a:cubicBezTo>
                <a:cubicBezTo>
                  <a:pt x="16" y="5"/>
                  <a:pt x="15" y="6"/>
                  <a:pt x="15" y="7"/>
                </a:cubicBezTo>
                <a:cubicBezTo>
                  <a:pt x="15" y="18"/>
                  <a:pt x="15" y="18"/>
                  <a:pt x="15" y="18"/>
                </a:cubicBezTo>
                <a:cubicBezTo>
                  <a:pt x="15" y="19"/>
                  <a:pt x="16" y="20"/>
                  <a:pt x="16" y="20"/>
                </a:cubicBezTo>
                <a:cubicBezTo>
                  <a:pt x="19" y="20"/>
                  <a:pt x="19" y="20"/>
                  <a:pt x="19" y="20"/>
                </a:cubicBezTo>
                <a:cubicBezTo>
                  <a:pt x="20" y="20"/>
                  <a:pt x="20" y="19"/>
                  <a:pt x="20" y="18"/>
                </a:cubicBezTo>
                <a:lnTo>
                  <a:pt x="20" y="7"/>
                </a:lnTo>
                <a:close/>
                <a:moveTo>
                  <a:pt x="51" y="7"/>
                </a:moveTo>
                <a:cubicBezTo>
                  <a:pt x="51" y="6"/>
                  <a:pt x="51" y="5"/>
                  <a:pt x="50" y="5"/>
                </a:cubicBezTo>
                <a:cubicBezTo>
                  <a:pt x="47" y="5"/>
                  <a:pt x="47" y="5"/>
                  <a:pt x="47" y="5"/>
                </a:cubicBezTo>
                <a:cubicBezTo>
                  <a:pt x="47" y="5"/>
                  <a:pt x="46" y="6"/>
                  <a:pt x="46" y="7"/>
                </a:cubicBezTo>
                <a:cubicBezTo>
                  <a:pt x="46" y="18"/>
                  <a:pt x="46" y="18"/>
                  <a:pt x="46" y="18"/>
                </a:cubicBezTo>
                <a:cubicBezTo>
                  <a:pt x="46" y="19"/>
                  <a:pt x="47" y="20"/>
                  <a:pt x="47" y="20"/>
                </a:cubicBezTo>
                <a:cubicBezTo>
                  <a:pt x="50" y="20"/>
                  <a:pt x="50" y="20"/>
                  <a:pt x="50" y="20"/>
                </a:cubicBezTo>
                <a:cubicBezTo>
                  <a:pt x="51" y="20"/>
                  <a:pt x="51" y="19"/>
                  <a:pt x="51" y="18"/>
                </a:cubicBezTo>
                <a:lnTo>
                  <a:pt x="51" y="7"/>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algn="ctr" eaLnBrk="0" fontAlgn="base" hangingPunct="0">
              <a:spcBef>
                <a:spcPct val="10000"/>
              </a:spcBef>
              <a:spcAft>
                <a:spcPct val="0"/>
              </a:spcAft>
              <a:buClr>
                <a:srgbClr val="0B1F65"/>
              </a:buClr>
            </a:pPr>
            <a:endParaRPr lang="en-US" sz="1100" dirty="0">
              <a:solidFill>
                <a:srgbClr val="000000"/>
              </a:solidFill>
              <a:latin typeface="Arial" charset="0"/>
              <a:cs typeface="Times New Roman" pitchFamily="18" charset="0"/>
            </a:endParaRPr>
          </a:p>
        </p:txBody>
      </p:sp>
      <p:sp>
        <p:nvSpPr>
          <p:cNvPr id="19" name="Freeform 178"/>
          <p:cNvSpPr>
            <a:spLocks noEditPoints="1"/>
          </p:cNvSpPr>
          <p:nvPr/>
        </p:nvSpPr>
        <p:spPr bwMode="auto">
          <a:xfrm>
            <a:off x="2033225" y="4862737"/>
            <a:ext cx="504720" cy="380138"/>
          </a:xfrm>
          <a:custGeom>
            <a:avLst/>
            <a:gdLst/>
            <a:ahLst/>
            <a:cxnLst>
              <a:cxn ang="0">
                <a:pos x="158" y="119"/>
              </a:cxn>
              <a:cxn ang="0">
                <a:pos x="0" y="119"/>
              </a:cxn>
              <a:cxn ang="0">
                <a:pos x="0" y="0"/>
              </a:cxn>
              <a:cxn ang="0">
                <a:pos x="9" y="0"/>
              </a:cxn>
              <a:cxn ang="0">
                <a:pos x="9" y="108"/>
              </a:cxn>
              <a:cxn ang="0">
                <a:pos x="158" y="108"/>
              </a:cxn>
              <a:cxn ang="0">
                <a:pos x="158" y="119"/>
              </a:cxn>
              <a:cxn ang="0">
                <a:pos x="50" y="99"/>
              </a:cxn>
              <a:cxn ang="0">
                <a:pos x="29" y="99"/>
              </a:cxn>
              <a:cxn ang="0">
                <a:pos x="29" y="60"/>
              </a:cxn>
              <a:cxn ang="0">
                <a:pos x="50" y="60"/>
              </a:cxn>
              <a:cxn ang="0">
                <a:pos x="50" y="99"/>
              </a:cxn>
              <a:cxn ang="0">
                <a:pos x="78" y="99"/>
              </a:cxn>
              <a:cxn ang="0">
                <a:pos x="59" y="99"/>
              </a:cxn>
              <a:cxn ang="0">
                <a:pos x="59" y="19"/>
              </a:cxn>
              <a:cxn ang="0">
                <a:pos x="78" y="19"/>
              </a:cxn>
              <a:cxn ang="0">
                <a:pos x="78" y="99"/>
              </a:cxn>
              <a:cxn ang="0">
                <a:pos x="109" y="99"/>
              </a:cxn>
              <a:cxn ang="0">
                <a:pos x="89" y="99"/>
              </a:cxn>
              <a:cxn ang="0">
                <a:pos x="89" y="39"/>
              </a:cxn>
              <a:cxn ang="0">
                <a:pos x="109" y="39"/>
              </a:cxn>
              <a:cxn ang="0">
                <a:pos x="109" y="99"/>
              </a:cxn>
              <a:cxn ang="0">
                <a:pos x="139" y="99"/>
              </a:cxn>
              <a:cxn ang="0">
                <a:pos x="119" y="99"/>
              </a:cxn>
              <a:cxn ang="0">
                <a:pos x="119" y="11"/>
              </a:cxn>
              <a:cxn ang="0">
                <a:pos x="139" y="11"/>
              </a:cxn>
              <a:cxn ang="0">
                <a:pos x="139" y="99"/>
              </a:cxn>
            </a:cxnLst>
            <a:rect l="0" t="0" r="r" b="b"/>
            <a:pathLst>
              <a:path w="158" h="119">
                <a:moveTo>
                  <a:pt x="158" y="119"/>
                </a:moveTo>
                <a:lnTo>
                  <a:pt x="0" y="119"/>
                </a:lnTo>
                <a:lnTo>
                  <a:pt x="0" y="0"/>
                </a:lnTo>
                <a:lnTo>
                  <a:pt x="9" y="0"/>
                </a:lnTo>
                <a:lnTo>
                  <a:pt x="9" y="108"/>
                </a:lnTo>
                <a:lnTo>
                  <a:pt x="158" y="108"/>
                </a:lnTo>
                <a:lnTo>
                  <a:pt x="158" y="119"/>
                </a:lnTo>
                <a:close/>
                <a:moveTo>
                  <a:pt x="50" y="99"/>
                </a:moveTo>
                <a:lnTo>
                  <a:pt x="29" y="99"/>
                </a:lnTo>
                <a:lnTo>
                  <a:pt x="29" y="60"/>
                </a:lnTo>
                <a:lnTo>
                  <a:pt x="50" y="60"/>
                </a:lnTo>
                <a:lnTo>
                  <a:pt x="50" y="99"/>
                </a:lnTo>
                <a:close/>
                <a:moveTo>
                  <a:pt x="78" y="99"/>
                </a:moveTo>
                <a:lnTo>
                  <a:pt x="59" y="99"/>
                </a:lnTo>
                <a:lnTo>
                  <a:pt x="59" y="19"/>
                </a:lnTo>
                <a:lnTo>
                  <a:pt x="78" y="19"/>
                </a:lnTo>
                <a:lnTo>
                  <a:pt x="78" y="99"/>
                </a:lnTo>
                <a:close/>
                <a:moveTo>
                  <a:pt x="109" y="99"/>
                </a:moveTo>
                <a:lnTo>
                  <a:pt x="89" y="99"/>
                </a:lnTo>
                <a:lnTo>
                  <a:pt x="89" y="39"/>
                </a:lnTo>
                <a:lnTo>
                  <a:pt x="109" y="39"/>
                </a:lnTo>
                <a:lnTo>
                  <a:pt x="109" y="99"/>
                </a:lnTo>
                <a:close/>
                <a:moveTo>
                  <a:pt x="139" y="99"/>
                </a:moveTo>
                <a:lnTo>
                  <a:pt x="119" y="99"/>
                </a:lnTo>
                <a:lnTo>
                  <a:pt x="119" y="11"/>
                </a:lnTo>
                <a:lnTo>
                  <a:pt x="139" y="11"/>
                </a:lnTo>
                <a:lnTo>
                  <a:pt x="139" y="9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algn="ctr" eaLnBrk="0" fontAlgn="base" hangingPunct="0">
              <a:spcBef>
                <a:spcPct val="10000"/>
              </a:spcBef>
              <a:spcAft>
                <a:spcPct val="0"/>
              </a:spcAft>
              <a:buClr>
                <a:srgbClr val="0B1F65"/>
              </a:buClr>
            </a:pPr>
            <a:endParaRPr lang="en-US" sz="1100" dirty="0">
              <a:solidFill>
                <a:srgbClr val="000000"/>
              </a:solidFill>
              <a:latin typeface="Arial" charset="0"/>
              <a:cs typeface="Times New Roman" pitchFamily="18" charset="0"/>
            </a:endParaRPr>
          </a:p>
        </p:txBody>
      </p:sp>
    </p:spTree>
    <p:extLst>
      <p:ext uri="{BB962C8B-B14F-4D97-AF65-F5344CB8AC3E}">
        <p14:creationId xmlns:p14="http://schemas.microsoft.com/office/powerpoint/2010/main" val="25345963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5361C-321E-40BA-88C0-834EE41581C9}"/>
              </a:ext>
            </a:extLst>
          </p:cNvPr>
          <p:cNvSpPr>
            <a:spLocks noGrp="1"/>
          </p:cNvSpPr>
          <p:nvPr>
            <p:ph type="title"/>
          </p:nvPr>
        </p:nvSpPr>
        <p:spPr/>
        <p:txBody>
          <a:bodyPr/>
          <a:lstStyle/>
          <a:p>
            <a:r>
              <a:rPr lang="en-IN" dirty="0"/>
              <a:t>Appendix</a:t>
            </a:r>
          </a:p>
        </p:txBody>
      </p:sp>
      <p:sp>
        <p:nvSpPr>
          <p:cNvPr id="3" name="Rectangle 2">
            <a:extLst>
              <a:ext uri="{FF2B5EF4-FFF2-40B4-BE49-F238E27FC236}">
                <a16:creationId xmlns:a16="http://schemas.microsoft.com/office/drawing/2014/main" id="{10984889-1C79-43F9-87AB-A74E11268C31}"/>
              </a:ext>
            </a:extLst>
          </p:cNvPr>
          <p:cNvSpPr/>
          <p:nvPr/>
        </p:nvSpPr>
        <p:spPr>
          <a:xfrm>
            <a:off x="5974813" y="3244334"/>
            <a:ext cx="242374" cy="369332"/>
          </a:xfrm>
          <a:prstGeom prst="rect">
            <a:avLst/>
          </a:prstGeom>
        </p:spPr>
        <p:txBody>
          <a:bodyPr wrap="none">
            <a:spAutoFit/>
          </a:bodyPr>
          <a:lstStyle/>
          <a:p>
            <a:r>
              <a:rPr lang="en-IN">
                <a:solidFill>
                  <a:srgbClr val="000000"/>
                </a:solidFill>
                <a:latin typeface="Times New Roman" panose="02020603050405020304" pitchFamily="18" charset="0"/>
              </a:rPr>
              <a:t> </a:t>
            </a:r>
            <a:endParaRPr lang="en-IN"/>
          </a:p>
        </p:txBody>
      </p:sp>
    </p:spTree>
    <p:extLst>
      <p:ext uri="{BB962C8B-B14F-4D97-AF65-F5344CB8AC3E}">
        <p14:creationId xmlns:p14="http://schemas.microsoft.com/office/powerpoint/2010/main" val="27640967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8B21D-5993-47DB-8557-DE6247BA34C1}"/>
              </a:ext>
            </a:extLst>
          </p:cNvPr>
          <p:cNvSpPr>
            <a:spLocks noGrp="1"/>
          </p:cNvSpPr>
          <p:nvPr>
            <p:ph type="title"/>
          </p:nvPr>
        </p:nvSpPr>
        <p:spPr/>
        <p:txBody>
          <a:bodyPr/>
          <a:lstStyle/>
          <a:p>
            <a:r>
              <a:rPr lang="en-IN" dirty="0"/>
              <a:t>Data Elements </a:t>
            </a:r>
          </a:p>
        </p:txBody>
      </p:sp>
    </p:spTree>
    <p:extLst>
      <p:ext uri="{BB962C8B-B14F-4D97-AF65-F5344CB8AC3E}">
        <p14:creationId xmlns:p14="http://schemas.microsoft.com/office/powerpoint/2010/main" val="37416023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308FC2D-384C-45F8-AAEA-1B2B6DAAF5A9}"/>
              </a:ext>
            </a:extLst>
          </p:cNvPr>
          <p:cNvGraphicFramePr>
            <a:graphicFrameLocks noGrp="1"/>
          </p:cNvGraphicFramePr>
          <p:nvPr>
            <p:extLst>
              <p:ext uri="{D42A27DB-BD31-4B8C-83A1-F6EECF244321}">
                <p14:modId xmlns:p14="http://schemas.microsoft.com/office/powerpoint/2010/main" val="2694060038"/>
              </p:ext>
            </p:extLst>
          </p:nvPr>
        </p:nvGraphicFramePr>
        <p:xfrm>
          <a:off x="333910" y="774614"/>
          <a:ext cx="11524180" cy="5303520"/>
        </p:xfrm>
        <a:graphic>
          <a:graphicData uri="http://schemas.openxmlformats.org/drawingml/2006/table">
            <a:tbl>
              <a:tblPr firstRow="1" bandRow="1">
                <a:tableStyleId>{5C22544A-7EE6-4342-B048-85BDC9FD1C3A}</a:tableStyleId>
              </a:tblPr>
              <a:tblGrid>
                <a:gridCol w="3841393">
                  <a:extLst>
                    <a:ext uri="{9D8B030D-6E8A-4147-A177-3AD203B41FA5}">
                      <a16:colId xmlns:a16="http://schemas.microsoft.com/office/drawing/2014/main" val="47878393"/>
                    </a:ext>
                  </a:extLst>
                </a:gridCol>
                <a:gridCol w="3663891">
                  <a:extLst>
                    <a:ext uri="{9D8B030D-6E8A-4147-A177-3AD203B41FA5}">
                      <a16:colId xmlns:a16="http://schemas.microsoft.com/office/drawing/2014/main" val="1313158715"/>
                    </a:ext>
                  </a:extLst>
                </a:gridCol>
                <a:gridCol w="4018896">
                  <a:extLst>
                    <a:ext uri="{9D8B030D-6E8A-4147-A177-3AD203B41FA5}">
                      <a16:colId xmlns:a16="http://schemas.microsoft.com/office/drawing/2014/main" val="2397786984"/>
                    </a:ext>
                  </a:extLst>
                </a:gridCol>
              </a:tblGrid>
              <a:tr h="210966">
                <a:tc>
                  <a:txBody>
                    <a:bodyPr/>
                    <a:lstStyle/>
                    <a:p>
                      <a:r>
                        <a:rPr lang="en-US" sz="1200" dirty="0"/>
                        <a:t>Theme </a:t>
                      </a:r>
                    </a:p>
                  </a:txBody>
                  <a:tcPr/>
                </a:tc>
                <a:tc>
                  <a:txBody>
                    <a:bodyPr/>
                    <a:lstStyle/>
                    <a:p>
                      <a:r>
                        <a:rPr lang="en-US" sz="1200" dirty="0"/>
                        <a:t>Problem </a:t>
                      </a:r>
                    </a:p>
                  </a:txBody>
                  <a:tcPr/>
                </a:tc>
                <a:tc>
                  <a:txBody>
                    <a:bodyPr/>
                    <a:lstStyle/>
                    <a:p>
                      <a:r>
                        <a:rPr lang="en-US" sz="1200" dirty="0"/>
                        <a:t>Data Elements</a:t>
                      </a:r>
                    </a:p>
                  </a:txBody>
                  <a:tcPr/>
                </a:tc>
                <a:extLst>
                  <a:ext uri="{0D108BD9-81ED-4DB2-BD59-A6C34878D82A}">
                    <a16:rowId xmlns:a16="http://schemas.microsoft.com/office/drawing/2014/main" val="1252653677"/>
                  </a:ext>
                </a:extLst>
              </a:tr>
              <a:tr h="331518">
                <a:tc rowSpan="5">
                  <a:txBody>
                    <a:bodyPr/>
                    <a:lstStyle/>
                    <a:p>
                      <a:pPr algn="ctr"/>
                      <a:r>
                        <a:rPr lang="en-US" sz="1200" b="1" dirty="0"/>
                        <a:t>Social Media Analytics</a:t>
                      </a:r>
                    </a:p>
                  </a:txBody>
                  <a:tcPr/>
                </a:tc>
                <a:tc>
                  <a:txBody>
                    <a:bodyPr/>
                    <a:lstStyle/>
                    <a:p>
                      <a:r>
                        <a:rPr lang="en-US" sz="1200" dirty="0"/>
                        <a:t>Trendspotting, </a:t>
                      </a:r>
                      <a:r>
                        <a:rPr lang="en-US" sz="1200" dirty="0" err="1"/>
                        <a:t>Transponding</a:t>
                      </a:r>
                      <a:r>
                        <a:rPr lang="en-US" sz="1200" dirty="0"/>
                        <a:t>, and Campaign Design </a:t>
                      </a:r>
                    </a:p>
                  </a:txBody>
                  <a:tcPr/>
                </a:tc>
                <a:tc>
                  <a:txBody>
                    <a:bodyPr/>
                    <a:lstStyle/>
                    <a:p>
                      <a:pPr marL="171450" indent="-171450">
                        <a:buFont typeface="Arial" panose="020B0604020202020204" pitchFamily="34" charset="0"/>
                        <a:buChar char="•"/>
                      </a:pPr>
                      <a:r>
                        <a:rPr lang="en-US" sz="1200" dirty="0"/>
                        <a:t>Social Media data (FB, IG, YouTube, and etc.)</a:t>
                      </a:r>
                    </a:p>
                    <a:p>
                      <a:pPr marL="171450" indent="-171450">
                        <a:buFont typeface="Arial" panose="020B0604020202020204" pitchFamily="34" charset="0"/>
                        <a:buChar char="•"/>
                      </a:pPr>
                      <a:r>
                        <a:rPr lang="en-US" sz="1200" dirty="0"/>
                        <a:t>Sales (Nielsen, </a:t>
                      </a:r>
                      <a:r>
                        <a:rPr lang="en-US" sz="1200" dirty="0" err="1"/>
                        <a:t>IRi</a:t>
                      </a:r>
                      <a:r>
                        <a:rPr lang="en-US" sz="1200" dirty="0"/>
                        <a:t>)</a:t>
                      </a:r>
                    </a:p>
                  </a:txBody>
                  <a:tcPr/>
                </a:tc>
                <a:extLst>
                  <a:ext uri="{0D108BD9-81ED-4DB2-BD59-A6C34878D82A}">
                    <a16:rowId xmlns:a16="http://schemas.microsoft.com/office/drawing/2014/main" val="788293998"/>
                  </a:ext>
                </a:extLst>
              </a:tr>
              <a:tr h="210966">
                <a:tc vMerge="1">
                  <a:txBody>
                    <a:bodyPr/>
                    <a:lstStyle/>
                    <a:p>
                      <a:endParaRPr lang="en-US" sz="1000" dirty="0"/>
                    </a:p>
                  </a:txBody>
                  <a:tcPr/>
                </a:tc>
                <a:tc>
                  <a:txBody>
                    <a:bodyPr/>
                    <a:lstStyle/>
                    <a:p>
                      <a:r>
                        <a:rPr lang="en-US" sz="1200" dirty="0"/>
                        <a:t>Sentiment Analysis and Trust Score </a:t>
                      </a:r>
                    </a:p>
                  </a:txBody>
                  <a:tcPr/>
                </a:tc>
                <a:tc>
                  <a:txBody>
                    <a:bodyPr/>
                    <a:lstStyle/>
                    <a:p>
                      <a:pPr marL="171450" indent="-171450">
                        <a:buFont typeface="Arial" panose="020B0604020202020204" pitchFamily="34" charset="0"/>
                        <a:buChar char="•"/>
                      </a:pPr>
                      <a:r>
                        <a:rPr lang="en-US" sz="1200" dirty="0"/>
                        <a:t>Kantar data</a:t>
                      </a:r>
                    </a:p>
                  </a:txBody>
                  <a:tcPr/>
                </a:tc>
                <a:extLst>
                  <a:ext uri="{0D108BD9-81ED-4DB2-BD59-A6C34878D82A}">
                    <a16:rowId xmlns:a16="http://schemas.microsoft.com/office/drawing/2014/main" val="3088753239"/>
                  </a:ext>
                </a:extLst>
              </a:tr>
              <a:tr h="331518">
                <a:tc vMerge="1">
                  <a:txBody>
                    <a:bodyPr/>
                    <a:lstStyle/>
                    <a:p>
                      <a:endParaRPr lang="en-US" sz="1000" dirty="0"/>
                    </a:p>
                  </a:txBody>
                  <a:tcPr/>
                </a:tc>
                <a:tc>
                  <a:txBody>
                    <a:bodyPr/>
                    <a:lstStyle/>
                    <a:p>
                      <a:r>
                        <a:rPr lang="en-US" sz="1200" dirty="0"/>
                        <a:t>Influencer Identification</a:t>
                      </a: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Social Media data (FB, IG, YouTube, and etc.)</a:t>
                      </a:r>
                    </a:p>
                    <a:p>
                      <a:pPr marL="171450" indent="-171450">
                        <a:buFont typeface="Arial" panose="020B0604020202020204" pitchFamily="34" charset="0"/>
                        <a:buChar char="•"/>
                      </a:pPr>
                      <a:r>
                        <a:rPr lang="en-US" sz="1200" dirty="0" err="1"/>
                        <a:t>Klout</a:t>
                      </a:r>
                      <a:r>
                        <a:rPr lang="en-US" sz="1200" dirty="0"/>
                        <a:t> Scores</a:t>
                      </a:r>
                    </a:p>
                  </a:txBody>
                  <a:tcPr/>
                </a:tc>
                <a:extLst>
                  <a:ext uri="{0D108BD9-81ED-4DB2-BD59-A6C34878D82A}">
                    <a16:rowId xmlns:a16="http://schemas.microsoft.com/office/drawing/2014/main" val="1839570626"/>
                  </a:ext>
                </a:extLst>
              </a:tr>
              <a:tr h="331518">
                <a:tc vMerge="1">
                  <a:txBody>
                    <a:bodyPr/>
                    <a:lstStyle/>
                    <a:p>
                      <a:endParaRPr lang="en-US" sz="1000" dirty="0"/>
                    </a:p>
                  </a:txBody>
                  <a:tcPr/>
                </a:tc>
                <a:tc>
                  <a:txBody>
                    <a:bodyPr/>
                    <a:lstStyle/>
                    <a:p>
                      <a:r>
                        <a:rPr lang="en-US" sz="1200" dirty="0"/>
                        <a:t>Buzzword Identification</a:t>
                      </a: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Social Media data (FB, IG, YouTube, and etc.)</a:t>
                      </a:r>
                    </a:p>
                    <a:p>
                      <a:pPr marL="171450" indent="-171450">
                        <a:buFont typeface="Arial" panose="020B0604020202020204" pitchFamily="34" charset="0"/>
                        <a:buChar char="•"/>
                      </a:pPr>
                      <a:endParaRPr lang="en-US" sz="1200" dirty="0"/>
                    </a:p>
                  </a:txBody>
                  <a:tcPr/>
                </a:tc>
                <a:extLst>
                  <a:ext uri="{0D108BD9-81ED-4DB2-BD59-A6C34878D82A}">
                    <a16:rowId xmlns:a16="http://schemas.microsoft.com/office/drawing/2014/main" val="2926529973"/>
                  </a:ext>
                </a:extLst>
              </a:tr>
              <a:tr h="331518">
                <a:tc vMerge="1">
                  <a:txBody>
                    <a:bodyPr/>
                    <a:lstStyle/>
                    <a:p>
                      <a:endParaRPr lang="en-US" sz="1000" dirty="0"/>
                    </a:p>
                  </a:txBody>
                  <a:tcPr/>
                </a:tc>
                <a:tc>
                  <a:txBody>
                    <a:bodyPr/>
                    <a:lstStyle/>
                    <a:p>
                      <a:r>
                        <a:rPr lang="en-US" sz="1200" dirty="0"/>
                        <a:t>New Product Innovation</a:t>
                      </a: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Social Media data (FB, IG, YouTube, and etc.)</a:t>
                      </a:r>
                    </a:p>
                    <a:p>
                      <a:pPr marL="171450" indent="-171450">
                        <a:buFont typeface="Arial" panose="020B0604020202020204" pitchFamily="34" charset="0"/>
                        <a:buChar char="•"/>
                      </a:pPr>
                      <a:endParaRPr lang="en-US" sz="1200" dirty="0"/>
                    </a:p>
                  </a:txBody>
                  <a:tcPr/>
                </a:tc>
                <a:extLst>
                  <a:ext uri="{0D108BD9-81ED-4DB2-BD59-A6C34878D82A}">
                    <a16:rowId xmlns:a16="http://schemas.microsoft.com/office/drawing/2014/main" val="820833173"/>
                  </a:ext>
                </a:extLst>
              </a:tr>
              <a:tr h="693174">
                <a:tc rowSpan="4">
                  <a:txBody>
                    <a:bodyPr/>
                    <a:lstStyle/>
                    <a:p>
                      <a:pPr algn="ctr"/>
                      <a:r>
                        <a:rPr lang="en-US" sz="1200" b="1" dirty="0"/>
                        <a:t>Consumer Analytics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Consumer Propensity Analysis, Target Consumer Identification, and Consumer Segmentation </a:t>
                      </a:r>
                    </a:p>
                    <a:p>
                      <a:endParaRPr lang="en-US" sz="1200" dirty="0"/>
                    </a:p>
                  </a:txBody>
                  <a:tcPr/>
                </a:tc>
                <a:tc>
                  <a:txBody>
                    <a:bodyPr/>
                    <a:lstStyle/>
                    <a:p>
                      <a:pPr marL="171450" indent="-171450">
                        <a:buFont typeface="Arial" panose="020B0604020202020204" pitchFamily="34" charset="0"/>
                        <a:buChar char="•"/>
                      </a:pPr>
                      <a:r>
                        <a:rPr lang="en-US" sz="1200" dirty="0"/>
                        <a:t>Social Media data</a:t>
                      </a:r>
                    </a:p>
                    <a:p>
                      <a:pPr marL="171450" indent="-171450">
                        <a:buFont typeface="Arial" panose="020B0604020202020204" pitchFamily="34" charset="0"/>
                        <a:buChar char="•"/>
                      </a:pPr>
                      <a:r>
                        <a:rPr lang="en-US" sz="1200" dirty="0" err="1"/>
                        <a:t>Shoppercart</a:t>
                      </a:r>
                      <a:r>
                        <a:rPr lang="en-US" sz="1200" dirty="0"/>
                        <a:t> data</a:t>
                      </a:r>
                    </a:p>
                    <a:p>
                      <a:pPr marL="171450" indent="-171450">
                        <a:buFont typeface="Arial" panose="020B0604020202020204" pitchFamily="34" charset="0"/>
                        <a:buChar char="•"/>
                      </a:pPr>
                      <a:r>
                        <a:rPr lang="en-US" sz="1200" dirty="0"/>
                        <a:t>Demographics </a:t>
                      </a:r>
                    </a:p>
                    <a:p>
                      <a:pPr marL="171450" indent="-171450">
                        <a:buFont typeface="Arial" panose="020B0604020202020204" pitchFamily="34" charset="0"/>
                        <a:buChar char="•"/>
                      </a:pPr>
                      <a:r>
                        <a:rPr lang="en-US" sz="1200" dirty="0"/>
                        <a:t>Survey data</a:t>
                      </a:r>
                    </a:p>
                    <a:p>
                      <a:pPr marL="171450" indent="-171450">
                        <a:buFont typeface="Arial" panose="020B0604020202020204" pitchFamily="34" charset="0"/>
                        <a:buChar char="•"/>
                      </a:pPr>
                      <a:r>
                        <a:rPr lang="en-US" sz="1200" dirty="0"/>
                        <a:t>Sales data</a:t>
                      </a:r>
                    </a:p>
                  </a:txBody>
                  <a:tcPr/>
                </a:tc>
                <a:extLst>
                  <a:ext uri="{0D108BD9-81ED-4DB2-BD59-A6C34878D82A}">
                    <a16:rowId xmlns:a16="http://schemas.microsoft.com/office/drawing/2014/main" val="2723120724"/>
                  </a:ext>
                </a:extLst>
              </a:tr>
              <a:tr h="210966">
                <a:tc vMerge="1">
                  <a:txBody>
                    <a:bodyPr/>
                    <a:lstStyle/>
                    <a:p>
                      <a:pPr algn="ctr"/>
                      <a:endParaRPr lang="en-US" sz="1000" dirty="0"/>
                    </a:p>
                  </a:txBody>
                  <a:tcPr/>
                </a:tc>
                <a:tc>
                  <a:txBody>
                    <a:bodyPr/>
                    <a:lstStyle/>
                    <a:p>
                      <a:r>
                        <a:rPr lang="en-US" sz="1200" dirty="0"/>
                        <a:t>Basket Analysis/ Repurchase and Loyalty Analysis </a:t>
                      </a:r>
                    </a:p>
                  </a:txBody>
                  <a:tcPr/>
                </a:tc>
                <a:tc>
                  <a:txBody>
                    <a:bodyPr/>
                    <a:lstStyle/>
                    <a:p>
                      <a:pPr marL="171450" indent="-171450">
                        <a:buFont typeface="Arial" panose="020B0604020202020204" pitchFamily="34" charset="0"/>
                        <a:buChar char="•"/>
                      </a:pPr>
                      <a:r>
                        <a:rPr lang="en-US" sz="1200" dirty="0" err="1"/>
                        <a:t>Shoppercard</a:t>
                      </a:r>
                      <a:r>
                        <a:rPr lang="en-US" sz="1200" dirty="0"/>
                        <a:t> Data</a:t>
                      </a:r>
                    </a:p>
                  </a:txBody>
                  <a:tcPr/>
                </a:tc>
                <a:extLst>
                  <a:ext uri="{0D108BD9-81ED-4DB2-BD59-A6C34878D82A}">
                    <a16:rowId xmlns:a16="http://schemas.microsoft.com/office/drawing/2014/main" val="2913338260"/>
                  </a:ext>
                </a:extLst>
              </a:tr>
              <a:tr h="572622">
                <a:tc vMerge="1">
                  <a:txBody>
                    <a:bodyPr/>
                    <a:lstStyle/>
                    <a:p>
                      <a:pPr algn="ctr"/>
                      <a:endParaRPr lang="en-US" sz="1000" dirty="0"/>
                    </a:p>
                  </a:txBody>
                  <a:tcPr/>
                </a:tc>
                <a:tc>
                  <a:txBody>
                    <a:bodyPr/>
                    <a:lstStyle/>
                    <a:p>
                      <a:r>
                        <a:rPr lang="en-US" sz="1200" dirty="0"/>
                        <a:t>Brand Awareness Index</a:t>
                      </a:r>
                    </a:p>
                  </a:txBody>
                  <a:tcPr/>
                </a:tc>
                <a:tc>
                  <a:txBody>
                    <a:bodyPr/>
                    <a:lstStyle/>
                    <a:p>
                      <a:pPr marL="171450" indent="-171450">
                        <a:buFont typeface="Arial" panose="020B0604020202020204" pitchFamily="34" charset="0"/>
                        <a:buChar char="•"/>
                      </a:pPr>
                      <a:r>
                        <a:rPr lang="en-US" sz="1200" dirty="0"/>
                        <a:t>Marketing data</a:t>
                      </a:r>
                    </a:p>
                    <a:p>
                      <a:pPr marL="171450" indent="-171450">
                        <a:buFont typeface="Arial" panose="020B0604020202020204" pitchFamily="34" charset="0"/>
                        <a:buChar char="•"/>
                      </a:pPr>
                      <a:r>
                        <a:rPr lang="en-US" sz="1200" dirty="0"/>
                        <a:t>Marketing consumption data</a:t>
                      </a:r>
                    </a:p>
                    <a:p>
                      <a:pPr marL="171450" indent="-171450">
                        <a:buFont typeface="Arial" panose="020B0604020202020204" pitchFamily="34" charset="0"/>
                        <a:buChar char="•"/>
                      </a:pPr>
                      <a:r>
                        <a:rPr lang="en-US" sz="1200" dirty="0"/>
                        <a:t>Survey data</a:t>
                      </a:r>
                    </a:p>
                    <a:p>
                      <a:pPr marL="0" indent="0">
                        <a:buFont typeface="Arial" panose="020B0604020202020204" pitchFamily="34" charset="0"/>
                        <a:buNone/>
                      </a:pPr>
                      <a:endParaRPr lang="en-US" sz="1200" dirty="0"/>
                    </a:p>
                  </a:txBody>
                  <a:tcPr/>
                </a:tc>
                <a:extLst>
                  <a:ext uri="{0D108BD9-81ED-4DB2-BD59-A6C34878D82A}">
                    <a16:rowId xmlns:a16="http://schemas.microsoft.com/office/drawing/2014/main" val="2529967961"/>
                  </a:ext>
                </a:extLst>
              </a:tr>
              <a:tr h="572622">
                <a:tc vMerge="1">
                  <a:txBody>
                    <a:bodyPr/>
                    <a:lstStyle/>
                    <a:p>
                      <a:pPr algn="ctr"/>
                      <a:endParaRPr lang="en-US" sz="1000" dirty="0"/>
                    </a:p>
                  </a:txBody>
                  <a:tcPr/>
                </a:tc>
                <a:tc>
                  <a:txBody>
                    <a:bodyPr/>
                    <a:lstStyle/>
                    <a:p>
                      <a:r>
                        <a:rPr lang="en-US" sz="1200" dirty="0"/>
                        <a:t>Novelty Seeking Index/ Product Adoption/Social Index</a:t>
                      </a:r>
                    </a:p>
                  </a:txBody>
                  <a:tcPr/>
                </a:tc>
                <a:tc>
                  <a:txBody>
                    <a:bodyPr/>
                    <a:lstStyle/>
                    <a:p>
                      <a:pPr marL="171450" indent="-171450">
                        <a:buFont typeface="Arial" panose="020B0604020202020204" pitchFamily="34" charset="0"/>
                        <a:buChar char="•"/>
                      </a:pPr>
                      <a:r>
                        <a:rPr lang="en-US" sz="1200" dirty="0"/>
                        <a:t>Survey data</a:t>
                      </a:r>
                    </a:p>
                    <a:p>
                      <a:pPr marL="171450" indent="-171450">
                        <a:buFont typeface="Arial" panose="020B0604020202020204" pitchFamily="34" charset="0"/>
                        <a:buChar char="•"/>
                      </a:pPr>
                      <a:r>
                        <a:rPr lang="en-US" sz="1200" dirty="0"/>
                        <a:t>Sales data</a:t>
                      </a:r>
                    </a:p>
                    <a:p>
                      <a:pPr marL="171450" indent="-171450">
                        <a:buFont typeface="Arial" panose="020B0604020202020204" pitchFamily="34" charset="0"/>
                        <a:buChar char="•"/>
                      </a:pPr>
                      <a:r>
                        <a:rPr lang="en-US" sz="1200" dirty="0"/>
                        <a:t>Demographics data</a:t>
                      </a:r>
                    </a:p>
                    <a:p>
                      <a:pPr marL="171450" indent="-171450">
                        <a:buFont typeface="Arial" panose="020B0604020202020204" pitchFamily="34" charset="0"/>
                        <a:buChar char="•"/>
                      </a:pPr>
                      <a:r>
                        <a:rPr lang="en-US" sz="1200" dirty="0"/>
                        <a:t>Social Media data</a:t>
                      </a:r>
                    </a:p>
                  </a:txBody>
                  <a:tcPr/>
                </a:tc>
                <a:extLst>
                  <a:ext uri="{0D108BD9-81ED-4DB2-BD59-A6C34878D82A}">
                    <a16:rowId xmlns:a16="http://schemas.microsoft.com/office/drawing/2014/main" val="1392184708"/>
                  </a:ext>
                </a:extLst>
              </a:tr>
            </a:tbl>
          </a:graphicData>
        </a:graphic>
      </p:graphicFrame>
      <p:sp>
        <p:nvSpPr>
          <p:cNvPr id="115" name="Title 1">
            <a:extLst>
              <a:ext uri="{FF2B5EF4-FFF2-40B4-BE49-F238E27FC236}">
                <a16:creationId xmlns:a16="http://schemas.microsoft.com/office/drawing/2014/main" id="{CB377CA4-4667-4F27-B86C-20BAC904F7D7}"/>
              </a:ext>
            </a:extLst>
          </p:cNvPr>
          <p:cNvSpPr>
            <a:spLocks noGrp="1"/>
          </p:cNvSpPr>
          <p:nvPr>
            <p:ph type="title"/>
          </p:nvPr>
        </p:nvSpPr>
        <p:spPr>
          <a:xfrm>
            <a:off x="756920" y="102741"/>
            <a:ext cx="11435080" cy="547345"/>
          </a:xfrm>
        </p:spPr>
        <p:txBody>
          <a:bodyPr anchor="t">
            <a:noAutofit/>
          </a:bodyPr>
          <a:lstStyle/>
          <a:p>
            <a:r>
              <a:rPr lang="en-US" sz="2400" dirty="0"/>
              <a:t>High level data requirement across the universe of problems </a:t>
            </a:r>
            <a:endParaRPr lang="en-US" sz="2400" kern="0" dirty="0"/>
          </a:p>
        </p:txBody>
      </p:sp>
    </p:spTree>
    <p:extLst>
      <p:ext uri="{BB962C8B-B14F-4D97-AF65-F5344CB8AC3E}">
        <p14:creationId xmlns:p14="http://schemas.microsoft.com/office/powerpoint/2010/main" val="17906981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308FC2D-384C-45F8-AAEA-1B2B6DAAF5A9}"/>
              </a:ext>
            </a:extLst>
          </p:cNvPr>
          <p:cNvGraphicFramePr>
            <a:graphicFrameLocks noGrp="1"/>
          </p:cNvGraphicFramePr>
          <p:nvPr>
            <p:extLst>
              <p:ext uri="{D42A27DB-BD31-4B8C-83A1-F6EECF244321}">
                <p14:modId xmlns:p14="http://schemas.microsoft.com/office/powerpoint/2010/main" val="3001828936"/>
              </p:ext>
            </p:extLst>
          </p:nvPr>
        </p:nvGraphicFramePr>
        <p:xfrm>
          <a:off x="239731" y="650086"/>
          <a:ext cx="11712538" cy="4846320"/>
        </p:xfrm>
        <a:graphic>
          <a:graphicData uri="http://schemas.openxmlformats.org/drawingml/2006/table">
            <a:tbl>
              <a:tblPr firstRow="1" bandRow="1">
                <a:tableStyleId>{5C22544A-7EE6-4342-B048-85BDC9FD1C3A}</a:tableStyleId>
              </a:tblPr>
              <a:tblGrid>
                <a:gridCol w="3904179">
                  <a:extLst>
                    <a:ext uri="{9D8B030D-6E8A-4147-A177-3AD203B41FA5}">
                      <a16:colId xmlns:a16="http://schemas.microsoft.com/office/drawing/2014/main" val="47878393"/>
                    </a:ext>
                  </a:extLst>
                </a:gridCol>
                <a:gridCol w="3723776">
                  <a:extLst>
                    <a:ext uri="{9D8B030D-6E8A-4147-A177-3AD203B41FA5}">
                      <a16:colId xmlns:a16="http://schemas.microsoft.com/office/drawing/2014/main" val="1313158715"/>
                    </a:ext>
                  </a:extLst>
                </a:gridCol>
                <a:gridCol w="4084583">
                  <a:extLst>
                    <a:ext uri="{9D8B030D-6E8A-4147-A177-3AD203B41FA5}">
                      <a16:colId xmlns:a16="http://schemas.microsoft.com/office/drawing/2014/main" val="2397786984"/>
                    </a:ext>
                  </a:extLst>
                </a:gridCol>
              </a:tblGrid>
              <a:tr h="222122">
                <a:tc>
                  <a:txBody>
                    <a:bodyPr/>
                    <a:lstStyle/>
                    <a:p>
                      <a:r>
                        <a:rPr lang="en-US" sz="1200" dirty="0"/>
                        <a:t>Theme </a:t>
                      </a:r>
                    </a:p>
                  </a:txBody>
                  <a:tcPr/>
                </a:tc>
                <a:tc>
                  <a:txBody>
                    <a:bodyPr/>
                    <a:lstStyle/>
                    <a:p>
                      <a:r>
                        <a:rPr lang="en-US" sz="1200" dirty="0"/>
                        <a:t>Problem </a:t>
                      </a:r>
                    </a:p>
                  </a:txBody>
                  <a:tcPr/>
                </a:tc>
                <a:tc>
                  <a:txBody>
                    <a:bodyPr/>
                    <a:lstStyle/>
                    <a:p>
                      <a:r>
                        <a:rPr lang="en-US" sz="1200" dirty="0"/>
                        <a:t>Data Elements</a:t>
                      </a:r>
                    </a:p>
                  </a:txBody>
                  <a:tcPr/>
                </a:tc>
                <a:extLst>
                  <a:ext uri="{0D108BD9-81ED-4DB2-BD59-A6C34878D82A}">
                    <a16:rowId xmlns:a16="http://schemas.microsoft.com/office/drawing/2014/main" val="1252653677"/>
                  </a:ext>
                </a:extLst>
              </a:tr>
              <a:tr h="475975">
                <a:tc rowSpan="6">
                  <a:txBody>
                    <a:bodyPr/>
                    <a:lstStyle/>
                    <a:p>
                      <a:pPr algn="ctr"/>
                      <a:r>
                        <a:rPr lang="en-US" sz="1200" b="1" dirty="0"/>
                        <a:t>Revenue Growth Management </a:t>
                      </a:r>
                    </a:p>
                  </a:txBody>
                  <a:tcPr/>
                </a:tc>
                <a:tc>
                  <a:txBody>
                    <a:bodyPr/>
                    <a:lstStyle/>
                    <a:p>
                      <a:r>
                        <a:rPr lang="en-US" sz="1200" dirty="0"/>
                        <a:t>Regional Pricing </a:t>
                      </a:r>
                    </a:p>
                  </a:txBody>
                  <a:tcPr/>
                </a:tc>
                <a:tc>
                  <a:txBody>
                    <a:bodyPr/>
                    <a:lstStyle/>
                    <a:p>
                      <a:pPr marL="171450" indent="-171450">
                        <a:buFont typeface="Arial" panose="020B0604020202020204" pitchFamily="34" charset="0"/>
                        <a:buChar char="•"/>
                      </a:pPr>
                      <a:r>
                        <a:rPr lang="en-US" sz="1200" dirty="0"/>
                        <a:t>Nielsen Syndicated Sales Data</a:t>
                      </a:r>
                    </a:p>
                    <a:p>
                      <a:pPr marL="171450" indent="-171450">
                        <a:buFont typeface="Arial" panose="020B0604020202020204" pitchFamily="34" charset="0"/>
                        <a:buChar char="•"/>
                      </a:pPr>
                      <a:r>
                        <a:rPr lang="en-US" sz="1200" dirty="0"/>
                        <a:t>Demographic Information</a:t>
                      </a:r>
                    </a:p>
                    <a:p>
                      <a:pPr marL="171450" indent="-171450">
                        <a:buFont typeface="Arial" panose="020B0604020202020204" pitchFamily="34" charset="0"/>
                        <a:buChar char="•"/>
                      </a:pPr>
                      <a:r>
                        <a:rPr lang="en-US" sz="1200" dirty="0"/>
                        <a:t>PPP(Purchasing Power Parity) data</a:t>
                      </a:r>
                    </a:p>
                  </a:txBody>
                  <a:tcPr/>
                </a:tc>
                <a:extLst>
                  <a:ext uri="{0D108BD9-81ED-4DB2-BD59-A6C34878D82A}">
                    <a16:rowId xmlns:a16="http://schemas.microsoft.com/office/drawing/2014/main" val="3696985882"/>
                  </a:ext>
                </a:extLst>
              </a:tr>
              <a:tr h="475975">
                <a:tc vMerge="1">
                  <a:txBody>
                    <a:bodyPr/>
                    <a:lstStyle/>
                    <a:p>
                      <a:pPr algn="ctr"/>
                      <a:endParaRPr lang="en-US" sz="1000" b="1" dirty="0"/>
                    </a:p>
                  </a:txBody>
                  <a:tcPr/>
                </a:tc>
                <a:tc>
                  <a:txBody>
                    <a:bodyPr/>
                    <a:lstStyle/>
                    <a:p>
                      <a:r>
                        <a:rPr lang="en-US" sz="1200" dirty="0"/>
                        <a:t>Pricing Corridor </a:t>
                      </a:r>
                    </a:p>
                  </a:txBody>
                  <a:tcPr/>
                </a:tc>
                <a:tc>
                  <a:txBody>
                    <a:bodyPr/>
                    <a:lstStyle/>
                    <a:p>
                      <a:pPr marL="171450" indent="-171450">
                        <a:buFont typeface="Arial" panose="020B0604020202020204" pitchFamily="34" charset="0"/>
                        <a:buChar char="•"/>
                      </a:pPr>
                      <a:r>
                        <a:rPr lang="en-US" sz="1200" dirty="0"/>
                        <a:t>Nielsen Syndicated Sales Data</a:t>
                      </a:r>
                    </a:p>
                    <a:p>
                      <a:pPr marL="171450" indent="-171450">
                        <a:buFont typeface="Arial" panose="020B0604020202020204" pitchFamily="34" charset="0"/>
                        <a:buChar char="•"/>
                      </a:pPr>
                      <a:r>
                        <a:rPr lang="en-US" sz="1200" dirty="0"/>
                        <a:t>Brand View (Promo Data)</a:t>
                      </a:r>
                    </a:p>
                    <a:p>
                      <a:pPr marL="171450" indent="-171450">
                        <a:buFont typeface="Arial" panose="020B0604020202020204" pitchFamily="34" charset="0"/>
                        <a:buChar char="•"/>
                      </a:pPr>
                      <a:r>
                        <a:rPr lang="en-US" sz="1200" dirty="0"/>
                        <a:t>Promo Calendar</a:t>
                      </a:r>
                    </a:p>
                  </a:txBody>
                  <a:tcPr/>
                </a:tc>
                <a:extLst>
                  <a:ext uri="{0D108BD9-81ED-4DB2-BD59-A6C34878D82A}">
                    <a16:rowId xmlns:a16="http://schemas.microsoft.com/office/drawing/2014/main" val="1795141542"/>
                  </a:ext>
                </a:extLst>
              </a:tr>
              <a:tr h="475975">
                <a:tc vMerge="1">
                  <a:txBody>
                    <a:bodyPr/>
                    <a:lstStyle/>
                    <a:p>
                      <a:pPr algn="ctr"/>
                      <a:endParaRPr lang="en-US" sz="1000" b="1" dirty="0"/>
                    </a:p>
                  </a:txBody>
                  <a:tcPr/>
                </a:tc>
                <a:tc>
                  <a:txBody>
                    <a:bodyPr/>
                    <a:lstStyle/>
                    <a:p>
                      <a:r>
                        <a:rPr lang="en-US" sz="1200" dirty="0"/>
                        <a:t>Trade Promo Optimization </a:t>
                      </a:r>
                    </a:p>
                  </a:txBody>
                  <a:tcPr/>
                </a:tc>
                <a:tc>
                  <a:txBody>
                    <a:bodyPr/>
                    <a:lstStyle/>
                    <a:p>
                      <a:pPr marL="171450" indent="-171450">
                        <a:buFont typeface="Arial" panose="020B0604020202020204" pitchFamily="34" charset="0"/>
                        <a:buChar char="•"/>
                      </a:pPr>
                      <a:r>
                        <a:rPr lang="en-US" sz="1200" dirty="0"/>
                        <a:t>Nielsen Syndicated Sales Data</a:t>
                      </a:r>
                    </a:p>
                    <a:p>
                      <a:pPr marL="171450" indent="-171450">
                        <a:buFont typeface="Arial" panose="020B0604020202020204" pitchFamily="34" charset="0"/>
                        <a:buChar char="•"/>
                      </a:pPr>
                      <a:r>
                        <a:rPr lang="en-US" sz="1200" dirty="0"/>
                        <a:t>Brand View (Promo Data)</a:t>
                      </a:r>
                    </a:p>
                    <a:p>
                      <a:pPr marL="171450" indent="-171450">
                        <a:buFont typeface="Arial" panose="020B0604020202020204" pitchFamily="34" charset="0"/>
                        <a:buChar char="•"/>
                      </a:pPr>
                      <a:r>
                        <a:rPr lang="en-US" sz="1200" dirty="0"/>
                        <a:t>Promo Calendar</a:t>
                      </a:r>
                    </a:p>
                  </a:txBody>
                  <a:tcPr/>
                </a:tc>
                <a:extLst>
                  <a:ext uri="{0D108BD9-81ED-4DB2-BD59-A6C34878D82A}">
                    <a16:rowId xmlns:a16="http://schemas.microsoft.com/office/drawing/2014/main" val="517775313"/>
                  </a:ext>
                </a:extLst>
              </a:tr>
              <a:tr h="602902">
                <a:tc vMerge="1">
                  <a:txBody>
                    <a:bodyPr/>
                    <a:lstStyle/>
                    <a:p>
                      <a:pPr algn="ctr"/>
                      <a:endParaRPr lang="en-US" sz="1000" b="1" dirty="0"/>
                    </a:p>
                  </a:txBody>
                  <a:tcPr/>
                </a:tc>
                <a:tc>
                  <a:txBody>
                    <a:bodyPr/>
                    <a:lstStyle/>
                    <a:p>
                      <a:r>
                        <a:rPr lang="en-US" sz="1200" dirty="0"/>
                        <a:t>Distribution Optimization</a:t>
                      </a:r>
                    </a:p>
                  </a:txBody>
                  <a:tcPr/>
                </a:tc>
                <a:tc>
                  <a:txBody>
                    <a:bodyPr/>
                    <a:lstStyle/>
                    <a:p>
                      <a:pPr marL="171450" indent="-171450">
                        <a:buFont typeface="Arial" panose="020B0604020202020204" pitchFamily="34" charset="0"/>
                        <a:buChar char="•"/>
                      </a:pPr>
                      <a:r>
                        <a:rPr lang="en-US" sz="1200" dirty="0"/>
                        <a:t>Nielsen Syndicated Sales Data</a:t>
                      </a:r>
                    </a:p>
                    <a:p>
                      <a:pPr marL="171450" indent="-171450">
                        <a:buFont typeface="Arial" panose="020B0604020202020204" pitchFamily="34" charset="0"/>
                        <a:buChar char="•"/>
                      </a:pPr>
                      <a:r>
                        <a:rPr lang="en-US" sz="1200" dirty="0"/>
                        <a:t>Demand planning data</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txBody>
                  <a:tcPr/>
                </a:tc>
                <a:extLst>
                  <a:ext uri="{0D108BD9-81ED-4DB2-BD59-A6C34878D82A}">
                    <a16:rowId xmlns:a16="http://schemas.microsoft.com/office/drawing/2014/main" val="152254766"/>
                  </a:ext>
                </a:extLst>
              </a:tr>
              <a:tr h="602902">
                <a:tc vMerge="1">
                  <a:txBody>
                    <a:bodyPr/>
                    <a:lstStyle/>
                    <a:p>
                      <a:pPr algn="ctr"/>
                      <a:endParaRPr lang="en-US" sz="1000" b="1" dirty="0"/>
                    </a:p>
                  </a:txBody>
                  <a:tcPr/>
                </a:tc>
                <a:tc>
                  <a:txBody>
                    <a:bodyPr/>
                    <a:lstStyle/>
                    <a:p>
                      <a:r>
                        <a:rPr lang="en-US" sz="1200" dirty="0"/>
                        <a:t>Sales Channel Optimization</a:t>
                      </a:r>
                    </a:p>
                  </a:txBody>
                  <a:tcPr/>
                </a:tc>
                <a:tc>
                  <a:txBody>
                    <a:bodyPr/>
                    <a:lstStyle/>
                    <a:p>
                      <a:pPr marL="171450" indent="-171450">
                        <a:buFont typeface="Arial" panose="020B0604020202020204" pitchFamily="34" charset="0"/>
                        <a:buChar char="•"/>
                      </a:pPr>
                      <a:r>
                        <a:rPr lang="en-US" sz="1200" dirty="0"/>
                        <a:t>Nielsen Syndicated Sales Data</a:t>
                      </a:r>
                    </a:p>
                    <a:p>
                      <a:pPr marL="171450" indent="-171450">
                        <a:buFont typeface="Arial" panose="020B0604020202020204" pitchFamily="34" charset="0"/>
                        <a:buChar char="•"/>
                      </a:pPr>
                      <a:r>
                        <a:rPr lang="en-US" sz="1200" dirty="0"/>
                        <a:t>Consumer Data</a:t>
                      </a:r>
                    </a:p>
                    <a:p>
                      <a:pPr marL="171450" indent="-171450">
                        <a:buFont typeface="Arial" panose="020B0604020202020204" pitchFamily="34" charset="0"/>
                        <a:buChar char="•"/>
                      </a:pPr>
                      <a:r>
                        <a:rPr lang="en-US" sz="1200" dirty="0"/>
                        <a:t>Brand View (Promo Data)</a:t>
                      </a:r>
                    </a:p>
                    <a:p>
                      <a:pPr marL="171450" indent="-171450">
                        <a:buFont typeface="Arial" panose="020B0604020202020204" pitchFamily="34" charset="0"/>
                        <a:buChar char="•"/>
                      </a:pPr>
                      <a:endParaRPr lang="en-US" sz="1200" dirty="0"/>
                    </a:p>
                  </a:txBody>
                  <a:tcPr/>
                </a:tc>
                <a:extLst>
                  <a:ext uri="{0D108BD9-81ED-4DB2-BD59-A6C34878D82A}">
                    <a16:rowId xmlns:a16="http://schemas.microsoft.com/office/drawing/2014/main" val="2937683278"/>
                  </a:ext>
                </a:extLst>
              </a:tr>
              <a:tr h="729829">
                <a:tc vMerge="1">
                  <a:txBody>
                    <a:bodyPr/>
                    <a:lstStyle/>
                    <a:p>
                      <a:pPr algn="ctr"/>
                      <a:endParaRPr lang="en-US" sz="1000" b="1" dirty="0"/>
                    </a:p>
                  </a:txBody>
                  <a:tcPr/>
                </a:tc>
                <a:tc>
                  <a:txBody>
                    <a:bodyPr/>
                    <a:lstStyle/>
                    <a:p>
                      <a:r>
                        <a:rPr lang="en-US" sz="1200" dirty="0"/>
                        <a:t>Cost Reduction</a:t>
                      </a:r>
                    </a:p>
                  </a:txBody>
                  <a:tcPr/>
                </a:tc>
                <a:tc>
                  <a:txBody>
                    <a:bodyPr/>
                    <a:lstStyle/>
                    <a:p>
                      <a:pPr marL="171450" indent="-171450">
                        <a:buFont typeface="Arial" panose="020B0604020202020204" pitchFamily="34" charset="0"/>
                        <a:buChar char="•"/>
                      </a:pPr>
                      <a:r>
                        <a:rPr lang="en-US" sz="1200" dirty="0"/>
                        <a:t>Nielsen Syndicated Sales Data</a:t>
                      </a:r>
                    </a:p>
                    <a:p>
                      <a:pPr marL="171450" indent="-171450">
                        <a:buFont typeface="Arial" panose="020B0604020202020204" pitchFamily="34" charset="0"/>
                        <a:buChar char="•"/>
                      </a:pPr>
                      <a:r>
                        <a:rPr lang="en-US" sz="1200" dirty="0"/>
                        <a:t>Internal Logistics data</a:t>
                      </a:r>
                    </a:p>
                    <a:p>
                      <a:pPr marL="171450" indent="-171450">
                        <a:buFont typeface="Arial" panose="020B0604020202020204" pitchFamily="34" charset="0"/>
                        <a:buChar char="•"/>
                      </a:pPr>
                      <a:r>
                        <a:rPr lang="en-US" sz="1200" dirty="0"/>
                        <a:t>Internal Finance Data(COGS/TI)</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txBody>
                  <a:tcPr/>
                </a:tc>
                <a:extLst>
                  <a:ext uri="{0D108BD9-81ED-4DB2-BD59-A6C34878D82A}">
                    <a16:rowId xmlns:a16="http://schemas.microsoft.com/office/drawing/2014/main" val="4009678410"/>
                  </a:ext>
                </a:extLst>
              </a:tr>
            </a:tbl>
          </a:graphicData>
        </a:graphic>
      </p:graphicFrame>
      <p:sp>
        <p:nvSpPr>
          <p:cNvPr id="4" name="Title 1">
            <a:extLst>
              <a:ext uri="{FF2B5EF4-FFF2-40B4-BE49-F238E27FC236}">
                <a16:creationId xmlns:a16="http://schemas.microsoft.com/office/drawing/2014/main" id="{E571428E-F00B-4E3F-8E8D-A77ED7846505}"/>
              </a:ext>
            </a:extLst>
          </p:cNvPr>
          <p:cNvSpPr>
            <a:spLocks noGrp="1"/>
          </p:cNvSpPr>
          <p:nvPr>
            <p:ph type="title"/>
          </p:nvPr>
        </p:nvSpPr>
        <p:spPr>
          <a:xfrm>
            <a:off x="756920" y="102741"/>
            <a:ext cx="11435080" cy="547345"/>
          </a:xfrm>
        </p:spPr>
        <p:txBody>
          <a:bodyPr anchor="t">
            <a:noAutofit/>
          </a:bodyPr>
          <a:lstStyle/>
          <a:p>
            <a:r>
              <a:rPr lang="en-US" sz="2400" dirty="0"/>
              <a:t>High level data requirement across the universe of problems </a:t>
            </a:r>
            <a:endParaRPr lang="en-US" sz="2400" kern="0" dirty="0"/>
          </a:p>
        </p:txBody>
      </p:sp>
    </p:spTree>
    <p:extLst>
      <p:ext uri="{BB962C8B-B14F-4D97-AF65-F5344CB8AC3E}">
        <p14:creationId xmlns:p14="http://schemas.microsoft.com/office/powerpoint/2010/main" val="15023060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8B21D-5993-47DB-8557-DE6247BA34C1}"/>
              </a:ext>
            </a:extLst>
          </p:cNvPr>
          <p:cNvSpPr>
            <a:spLocks noGrp="1"/>
          </p:cNvSpPr>
          <p:nvPr>
            <p:ph type="title"/>
          </p:nvPr>
        </p:nvSpPr>
        <p:spPr/>
        <p:txBody>
          <a:bodyPr/>
          <a:lstStyle/>
          <a:p>
            <a:r>
              <a:rPr lang="en-IN" dirty="0"/>
              <a:t>Universe Example</a:t>
            </a:r>
          </a:p>
        </p:txBody>
      </p:sp>
    </p:spTree>
    <p:extLst>
      <p:ext uri="{BB962C8B-B14F-4D97-AF65-F5344CB8AC3E}">
        <p14:creationId xmlns:p14="http://schemas.microsoft.com/office/powerpoint/2010/main" val="25054805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muUniverse</a:t>
            </a:r>
            <a:endParaRPr lang="en-US" dirty="0"/>
          </a:p>
        </p:txBody>
      </p:sp>
      <p:pic>
        <p:nvPicPr>
          <p:cNvPr id="4" name="Picture 3"/>
          <p:cNvPicPr>
            <a:picLocks noChangeAspect="1"/>
          </p:cNvPicPr>
          <p:nvPr/>
        </p:nvPicPr>
        <p:blipFill>
          <a:blip r:embed="rId2"/>
          <a:stretch>
            <a:fillRect/>
          </a:stretch>
        </p:blipFill>
        <p:spPr>
          <a:xfrm>
            <a:off x="1956262" y="1539241"/>
            <a:ext cx="8279476" cy="4262119"/>
          </a:xfrm>
          <a:prstGeom prst="rect">
            <a:avLst/>
          </a:prstGeom>
        </p:spPr>
      </p:pic>
    </p:spTree>
    <p:extLst>
      <p:ext uri="{BB962C8B-B14F-4D97-AF65-F5344CB8AC3E}">
        <p14:creationId xmlns:p14="http://schemas.microsoft.com/office/powerpoint/2010/main" val="15377528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8B21D-5993-47DB-8557-DE6247BA34C1}"/>
              </a:ext>
            </a:extLst>
          </p:cNvPr>
          <p:cNvSpPr>
            <a:spLocks noGrp="1"/>
          </p:cNvSpPr>
          <p:nvPr>
            <p:ph type="title"/>
          </p:nvPr>
        </p:nvSpPr>
        <p:spPr/>
        <p:txBody>
          <a:bodyPr/>
          <a:lstStyle/>
          <a:p>
            <a:r>
              <a:rPr lang="en-IN" dirty="0"/>
              <a:t>Consumer Buying Cycle </a:t>
            </a:r>
          </a:p>
        </p:txBody>
      </p:sp>
    </p:spTree>
    <p:extLst>
      <p:ext uri="{BB962C8B-B14F-4D97-AF65-F5344CB8AC3E}">
        <p14:creationId xmlns:p14="http://schemas.microsoft.com/office/powerpoint/2010/main" val="15403061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 Placeholder 1"/>
          <p:cNvSpPr>
            <a:spLocks noGrp="1"/>
          </p:cNvSpPr>
          <p:nvPr>
            <p:ph type="body" sz="quarter" idx="11"/>
          </p:nvPr>
        </p:nvSpPr>
        <p:spPr>
          <a:xfrm>
            <a:off x="256854" y="82001"/>
            <a:ext cx="11250537" cy="914400"/>
          </a:xfrm>
        </p:spPr>
        <p:txBody>
          <a:bodyPr>
            <a:normAutofit fontScale="92500" lnSpcReduction="10000"/>
          </a:bodyPr>
          <a:lstStyle/>
          <a:p>
            <a:pPr lvl="0" algn="l">
              <a:spcBef>
                <a:spcPct val="0"/>
              </a:spcBef>
              <a:defRPr/>
            </a:pPr>
            <a:r>
              <a:rPr lang="en-US" sz="3600" dirty="0">
                <a:solidFill>
                  <a:schemeClr val="tx1"/>
                </a:solidFill>
                <a:latin typeface="+mj-lt"/>
                <a:ea typeface="+mj-ea"/>
                <a:cs typeface="+mj-cs"/>
              </a:rPr>
              <a:t>There are a multitude of factors that affect a consumer’s purchase decision </a:t>
            </a:r>
          </a:p>
        </p:txBody>
      </p:sp>
      <p:grpSp>
        <p:nvGrpSpPr>
          <p:cNvPr id="56" name="Group 55">
            <a:extLst>
              <a:ext uri="{FF2B5EF4-FFF2-40B4-BE49-F238E27FC236}">
                <a16:creationId xmlns:a16="http://schemas.microsoft.com/office/drawing/2014/main" id="{85BB5A7C-4ED2-48C1-A737-2D3A84308295}"/>
              </a:ext>
            </a:extLst>
          </p:cNvPr>
          <p:cNvGrpSpPr/>
          <p:nvPr/>
        </p:nvGrpSpPr>
        <p:grpSpPr>
          <a:xfrm>
            <a:off x="875504" y="885157"/>
            <a:ext cx="10892103" cy="5396862"/>
            <a:chOff x="989497" y="1008447"/>
            <a:chExt cx="10892103" cy="5396862"/>
          </a:xfrm>
        </p:grpSpPr>
        <p:sp>
          <p:nvSpPr>
            <p:cNvPr id="57" name="Rectangle: Rounded Corners 56">
              <a:extLst>
                <a:ext uri="{FF2B5EF4-FFF2-40B4-BE49-F238E27FC236}">
                  <a16:creationId xmlns:a16="http://schemas.microsoft.com/office/drawing/2014/main" id="{7AE2935C-4F94-4B66-B57F-6E503AEE1C01}"/>
                </a:ext>
              </a:extLst>
            </p:cNvPr>
            <p:cNvSpPr/>
            <p:nvPr/>
          </p:nvSpPr>
          <p:spPr>
            <a:xfrm>
              <a:off x="1012882" y="4321141"/>
              <a:ext cx="1913196" cy="261591"/>
            </a:xfrm>
            <a:prstGeom prst="roundRect">
              <a:avLst>
                <a:gd name="adj" fmla="val 50000"/>
              </a:avLst>
            </a:prstGeom>
            <a:solidFill>
              <a:srgbClr val="F0F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8" name="Picture 20" descr="Related image">
              <a:extLst>
                <a:ext uri="{FF2B5EF4-FFF2-40B4-BE49-F238E27FC236}">
                  <a16:creationId xmlns:a16="http://schemas.microsoft.com/office/drawing/2014/main" id="{F40D32A4-643F-459B-BBD0-6817C75170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5280" y="2832830"/>
              <a:ext cx="827295" cy="827295"/>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a:extLst>
                <a:ext uri="{FF2B5EF4-FFF2-40B4-BE49-F238E27FC236}">
                  <a16:creationId xmlns:a16="http://schemas.microsoft.com/office/drawing/2014/main" id="{573D1E15-F2F4-404B-80AA-870357F3B8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5158" y="1833527"/>
              <a:ext cx="719640" cy="1428376"/>
            </a:xfrm>
            <a:prstGeom prst="rect">
              <a:avLst/>
            </a:prstGeom>
          </p:spPr>
        </p:pic>
        <p:pic>
          <p:nvPicPr>
            <p:cNvPr id="62" name="Picture 61" descr="Image result for survey icon">
              <a:extLst>
                <a:ext uri="{FF2B5EF4-FFF2-40B4-BE49-F238E27FC236}">
                  <a16:creationId xmlns:a16="http://schemas.microsoft.com/office/drawing/2014/main" id="{4CB56A8F-D9C9-466C-AC3D-563DC48CDB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6436" y="1730073"/>
              <a:ext cx="393261" cy="393261"/>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5">
              <a:extLst>
                <a:ext uri="{FF2B5EF4-FFF2-40B4-BE49-F238E27FC236}">
                  <a16:creationId xmlns:a16="http://schemas.microsoft.com/office/drawing/2014/main" id="{97F6F534-4FE1-4B1A-9AC3-83FE72B00ABF}"/>
                </a:ext>
              </a:extLst>
            </p:cNvPr>
            <p:cNvPicPr>
              <a:picLocks noChangeAspect="1"/>
            </p:cNvPicPr>
            <p:nvPr/>
          </p:nvPicPr>
          <p:blipFill rotWithShape="1">
            <a:blip r:embed="rId5">
              <a:extLst>
                <a:ext uri="{28A0092B-C50C-407E-A947-70E740481C1C}">
                  <a14:useLocalDpi xmlns:a14="http://schemas.microsoft.com/office/drawing/2010/main" val="0"/>
                </a:ext>
              </a:extLst>
            </a:blip>
            <a:srcRect b="42940"/>
            <a:stretch/>
          </p:blipFill>
          <p:spPr>
            <a:xfrm>
              <a:off x="2591300" y="2765510"/>
              <a:ext cx="4749012" cy="689948"/>
            </a:xfrm>
            <a:prstGeom prst="rect">
              <a:avLst/>
            </a:prstGeom>
          </p:spPr>
        </p:pic>
        <p:pic>
          <p:nvPicPr>
            <p:cNvPr id="67" name="Picture 14" descr="Image result for group having lunch icon">
              <a:extLst>
                <a:ext uri="{FF2B5EF4-FFF2-40B4-BE49-F238E27FC236}">
                  <a16:creationId xmlns:a16="http://schemas.microsoft.com/office/drawing/2014/main" id="{C207738A-C961-4E2F-8866-C1F20A44917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0723" b="6479"/>
            <a:stretch/>
          </p:blipFill>
          <p:spPr bwMode="auto">
            <a:xfrm>
              <a:off x="3799529" y="1642078"/>
              <a:ext cx="1801763" cy="1311639"/>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16" descr="Image result for beverages icon">
              <a:extLst>
                <a:ext uri="{FF2B5EF4-FFF2-40B4-BE49-F238E27FC236}">
                  <a16:creationId xmlns:a16="http://schemas.microsoft.com/office/drawing/2014/main" id="{B31DC322-A670-4C7E-97CA-84CD38AE0B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01190" y="1750232"/>
              <a:ext cx="967009" cy="1018283"/>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122">
              <a:extLst>
                <a:ext uri="{FF2B5EF4-FFF2-40B4-BE49-F238E27FC236}">
                  <a16:creationId xmlns:a16="http://schemas.microsoft.com/office/drawing/2014/main" id="{EAD59A51-EEC9-4F76-B191-A224E81F989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19556" y="1645749"/>
              <a:ext cx="719640" cy="719640"/>
            </a:xfrm>
            <a:prstGeom prst="rect">
              <a:avLst/>
            </a:prstGeom>
          </p:spPr>
        </p:pic>
        <p:cxnSp>
          <p:nvCxnSpPr>
            <p:cNvPr id="124" name="Straight Arrow Connector 123">
              <a:extLst>
                <a:ext uri="{FF2B5EF4-FFF2-40B4-BE49-F238E27FC236}">
                  <a16:creationId xmlns:a16="http://schemas.microsoft.com/office/drawing/2014/main" id="{0FB15ED3-E7D6-4051-A0C3-C2E1C73C6CFE}"/>
                </a:ext>
              </a:extLst>
            </p:cNvPr>
            <p:cNvCxnSpPr>
              <a:cxnSpLocks/>
            </p:cNvCxnSpPr>
            <p:nvPr/>
          </p:nvCxnSpPr>
          <p:spPr>
            <a:xfrm>
              <a:off x="2647625" y="2377781"/>
              <a:ext cx="1031234" cy="4381"/>
            </a:xfrm>
            <a:prstGeom prst="straightConnector1">
              <a:avLst/>
            </a:prstGeom>
            <a:ln w="19050">
              <a:solidFill>
                <a:srgbClr val="00666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D28DB568-0B82-4612-9D5A-13FA4F6B750C}"/>
                </a:ext>
              </a:extLst>
            </p:cNvPr>
            <p:cNvCxnSpPr>
              <a:cxnSpLocks/>
            </p:cNvCxnSpPr>
            <p:nvPr/>
          </p:nvCxnSpPr>
          <p:spPr>
            <a:xfrm>
              <a:off x="5715933" y="2388917"/>
              <a:ext cx="1394726" cy="0"/>
            </a:xfrm>
            <a:prstGeom prst="straightConnector1">
              <a:avLst/>
            </a:prstGeom>
            <a:ln w="19050">
              <a:solidFill>
                <a:srgbClr val="006666"/>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26" name="Picture 18" descr="Image result for coke icon">
              <a:extLst>
                <a:ext uri="{FF2B5EF4-FFF2-40B4-BE49-F238E27FC236}">
                  <a16:creationId xmlns:a16="http://schemas.microsoft.com/office/drawing/2014/main" id="{0582DE4D-1A19-4011-BC24-EF6FD623997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35924" y="3057972"/>
              <a:ext cx="1470305" cy="1470305"/>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6" descr="Image result for markettrack">
              <a:extLst>
                <a:ext uri="{FF2B5EF4-FFF2-40B4-BE49-F238E27FC236}">
                  <a16:creationId xmlns:a16="http://schemas.microsoft.com/office/drawing/2014/main" id="{F9EEA4CD-33BA-45FE-9D25-23CBC55370E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8407" t="34061" r="71328" b="29583"/>
            <a:stretch/>
          </p:blipFill>
          <p:spPr bwMode="auto">
            <a:xfrm>
              <a:off x="10451164" y="3381993"/>
              <a:ext cx="477566" cy="446296"/>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24" descr="Image result for tv ad icon">
              <a:extLst>
                <a:ext uri="{FF2B5EF4-FFF2-40B4-BE49-F238E27FC236}">
                  <a16:creationId xmlns:a16="http://schemas.microsoft.com/office/drawing/2014/main" id="{441152F9-F311-4446-A2F9-976765BA5AE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50204" y="5162053"/>
              <a:ext cx="895613" cy="864326"/>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24" descr="Image result for pepsi brands flaticons">
              <a:extLst>
                <a:ext uri="{FF2B5EF4-FFF2-40B4-BE49-F238E27FC236}">
                  <a16:creationId xmlns:a16="http://schemas.microsoft.com/office/drawing/2014/main" id="{7EDD17ED-1DAF-4D1B-953A-50A2B626F77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703944" y="4941822"/>
              <a:ext cx="819988" cy="819988"/>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20" descr="Related image">
              <a:extLst>
                <a:ext uri="{FF2B5EF4-FFF2-40B4-BE49-F238E27FC236}">
                  <a16:creationId xmlns:a16="http://schemas.microsoft.com/office/drawing/2014/main" id="{751A57DB-BC8D-4F7C-9BC1-57392950CB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6891" y="5481498"/>
              <a:ext cx="327690" cy="327690"/>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132">
              <a:extLst>
                <a:ext uri="{FF2B5EF4-FFF2-40B4-BE49-F238E27FC236}">
                  <a16:creationId xmlns:a16="http://schemas.microsoft.com/office/drawing/2014/main" id="{D1515576-1E4C-45F1-9760-F5A36C0756F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481042" y="5441177"/>
              <a:ext cx="405898" cy="405898"/>
            </a:xfrm>
            <a:prstGeom prst="rect">
              <a:avLst/>
            </a:prstGeom>
          </p:spPr>
        </p:pic>
        <p:pic>
          <p:nvPicPr>
            <p:cNvPr id="134" name="Picture 24" descr="Image result for tv ad icon">
              <a:extLst>
                <a:ext uri="{FF2B5EF4-FFF2-40B4-BE49-F238E27FC236}">
                  <a16:creationId xmlns:a16="http://schemas.microsoft.com/office/drawing/2014/main" id="{AB3FE610-F712-4132-93BD-80DD69E8EFF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62488" y="4960959"/>
              <a:ext cx="322888" cy="311608"/>
            </a:xfrm>
            <a:prstGeom prst="rect">
              <a:avLst/>
            </a:prstGeom>
            <a:noFill/>
            <a:extLst>
              <a:ext uri="{909E8E84-426E-40DD-AFC4-6F175D3DCCD1}">
                <a14:hiddenFill xmlns:a14="http://schemas.microsoft.com/office/drawing/2010/main">
                  <a:solidFill>
                    <a:srgbClr val="FFFFFF"/>
                  </a:solidFill>
                </a14:hiddenFill>
              </a:ext>
            </a:extLst>
          </p:spPr>
        </p:pic>
        <p:cxnSp>
          <p:nvCxnSpPr>
            <p:cNvPr id="136" name="Straight Arrow Connector 135">
              <a:extLst>
                <a:ext uri="{FF2B5EF4-FFF2-40B4-BE49-F238E27FC236}">
                  <a16:creationId xmlns:a16="http://schemas.microsoft.com/office/drawing/2014/main" id="{7CE453C7-4267-4556-ADD5-2398E2F6992E}"/>
                </a:ext>
              </a:extLst>
            </p:cNvPr>
            <p:cNvCxnSpPr>
              <a:cxnSpLocks/>
            </p:cNvCxnSpPr>
            <p:nvPr/>
          </p:nvCxnSpPr>
          <p:spPr>
            <a:xfrm flipH="1">
              <a:off x="9615695" y="3205376"/>
              <a:ext cx="807027" cy="0"/>
            </a:xfrm>
            <a:prstGeom prst="straightConnector1">
              <a:avLst/>
            </a:prstGeom>
            <a:ln w="19050">
              <a:solidFill>
                <a:srgbClr val="00666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1EAED60B-81C6-4C59-827B-F161E384F2DA}"/>
                </a:ext>
              </a:extLst>
            </p:cNvPr>
            <p:cNvCxnSpPr>
              <a:cxnSpLocks/>
            </p:cNvCxnSpPr>
            <p:nvPr/>
          </p:nvCxnSpPr>
          <p:spPr>
            <a:xfrm flipV="1">
              <a:off x="8898011" y="4582733"/>
              <a:ext cx="1" cy="534030"/>
            </a:xfrm>
            <a:prstGeom prst="straightConnector1">
              <a:avLst/>
            </a:prstGeom>
            <a:ln w="19050">
              <a:solidFill>
                <a:srgbClr val="00666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741FD505-FCDB-4F6E-893A-50FB896F0A6D}"/>
                </a:ext>
              </a:extLst>
            </p:cNvPr>
            <p:cNvCxnSpPr>
              <a:cxnSpLocks/>
            </p:cNvCxnSpPr>
            <p:nvPr/>
          </p:nvCxnSpPr>
          <p:spPr>
            <a:xfrm flipH="1" flipV="1">
              <a:off x="9572267" y="4494712"/>
              <a:ext cx="515322" cy="483348"/>
            </a:xfrm>
            <a:prstGeom prst="straightConnector1">
              <a:avLst/>
            </a:prstGeom>
            <a:ln w="19050">
              <a:solidFill>
                <a:srgbClr val="00666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9" name="Connector: Elbow 138">
              <a:extLst>
                <a:ext uri="{FF2B5EF4-FFF2-40B4-BE49-F238E27FC236}">
                  <a16:creationId xmlns:a16="http://schemas.microsoft.com/office/drawing/2014/main" id="{6909EBF8-B76B-4A6B-A51A-5096419ECE94}"/>
                </a:ext>
              </a:extLst>
            </p:cNvPr>
            <p:cNvCxnSpPr>
              <a:cxnSpLocks/>
            </p:cNvCxnSpPr>
            <p:nvPr/>
          </p:nvCxnSpPr>
          <p:spPr>
            <a:xfrm rot="16200000" flipH="1">
              <a:off x="8409541" y="2404330"/>
              <a:ext cx="565398" cy="512304"/>
            </a:xfrm>
            <a:prstGeom prst="bentConnector3">
              <a:avLst>
                <a:gd name="adj1" fmla="val -2034"/>
              </a:avLst>
            </a:prstGeom>
            <a:ln w="19050">
              <a:solidFill>
                <a:srgbClr val="006666"/>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0" name="Rectangle: Rounded Corners 139">
              <a:extLst>
                <a:ext uri="{FF2B5EF4-FFF2-40B4-BE49-F238E27FC236}">
                  <a16:creationId xmlns:a16="http://schemas.microsoft.com/office/drawing/2014/main" id="{6C7EAE58-DD9D-4F07-8044-CA719ED43A8B}"/>
                </a:ext>
              </a:extLst>
            </p:cNvPr>
            <p:cNvSpPr/>
            <p:nvPr/>
          </p:nvSpPr>
          <p:spPr>
            <a:xfrm>
              <a:off x="999821" y="3543921"/>
              <a:ext cx="1913196" cy="261591"/>
            </a:xfrm>
            <a:prstGeom prst="roundRect">
              <a:avLst>
                <a:gd name="adj" fmla="val 50000"/>
              </a:avLst>
            </a:prstGeom>
            <a:solidFill>
              <a:srgbClr val="F0F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6D73EDB2-4C67-4B7E-BBEB-9EA81CF53B9B}"/>
                </a:ext>
              </a:extLst>
            </p:cNvPr>
            <p:cNvSpPr/>
            <p:nvPr/>
          </p:nvSpPr>
          <p:spPr>
            <a:xfrm>
              <a:off x="1177876" y="3543921"/>
              <a:ext cx="1236058" cy="261591"/>
            </a:xfrm>
            <a:prstGeom prst="rect">
              <a:avLst/>
            </a:prstGeom>
            <a:solidFill>
              <a:srgbClr val="8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F5AF66C6-B706-4F15-A136-76D09AEF8662}"/>
                </a:ext>
              </a:extLst>
            </p:cNvPr>
            <p:cNvSpPr/>
            <p:nvPr/>
          </p:nvSpPr>
          <p:spPr>
            <a:xfrm>
              <a:off x="1134118" y="4331332"/>
              <a:ext cx="1049036" cy="257300"/>
            </a:xfrm>
            <a:prstGeom prst="rect">
              <a:avLst/>
            </a:prstGeom>
            <a:solidFill>
              <a:srgbClr val="0066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Flowchart: Delay 142">
              <a:extLst>
                <a:ext uri="{FF2B5EF4-FFF2-40B4-BE49-F238E27FC236}">
                  <a16:creationId xmlns:a16="http://schemas.microsoft.com/office/drawing/2014/main" id="{A344C4B2-DE5D-4387-97BA-8674DC246C4F}"/>
                </a:ext>
              </a:extLst>
            </p:cNvPr>
            <p:cNvSpPr/>
            <p:nvPr/>
          </p:nvSpPr>
          <p:spPr>
            <a:xfrm flipH="1">
              <a:off x="997130" y="3547549"/>
              <a:ext cx="180745" cy="253527"/>
            </a:xfrm>
            <a:prstGeom prst="flowChartDelay">
              <a:avLst/>
            </a:prstGeom>
            <a:solidFill>
              <a:srgbClr val="800000"/>
            </a:solidFill>
            <a:ln>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TextBox 143">
              <a:extLst>
                <a:ext uri="{FF2B5EF4-FFF2-40B4-BE49-F238E27FC236}">
                  <a16:creationId xmlns:a16="http://schemas.microsoft.com/office/drawing/2014/main" id="{9EF8FB70-6675-4CF2-B135-C77ED99A0C32}"/>
                </a:ext>
              </a:extLst>
            </p:cNvPr>
            <p:cNvSpPr txBox="1"/>
            <p:nvPr/>
          </p:nvSpPr>
          <p:spPr>
            <a:xfrm>
              <a:off x="1062177" y="3541767"/>
              <a:ext cx="1624535"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solidFill>
                    <a:prstClr val="white"/>
                  </a:solidFill>
                  <a:latin typeface="Calibri" panose="020F0502020204030204"/>
                </a:rPr>
                <a:t>Loyalty Index</a:t>
              </a:r>
              <a:endParaRPr kumimoji="0" lang="en-US"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Rounded Corners 144">
              <a:extLst>
                <a:ext uri="{FF2B5EF4-FFF2-40B4-BE49-F238E27FC236}">
                  <a16:creationId xmlns:a16="http://schemas.microsoft.com/office/drawing/2014/main" id="{8F13E5CE-DF85-4CF2-9D2F-54135913459C}"/>
                </a:ext>
              </a:extLst>
            </p:cNvPr>
            <p:cNvSpPr/>
            <p:nvPr/>
          </p:nvSpPr>
          <p:spPr>
            <a:xfrm>
              <a:off x="1012882" y="3931454"/>
              <a:ext cx="1913196" cy="261591"/>
            </a:xfrm>
            <a:prstGeom prst="roundRect">
              <a:avLst>
                <a:gd name="adj" fmla="val 50000"/>
              </a:avLst>
            </a:prstGeom>
            <a:solidFill>
              <a:srgbClr val="F0F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48D614AA-39DE-45BE-B4C7-E794A4D191CE}"/>
                </a:ext>
              </a:extLst>
            </p:cNvPr>
            <p:cNvSpPr/>
            <p:nvPr/>
          </p:nvSpPr>
          <p:spPr>
            <a:xfrm>
              <a:off x="1190937" y="3931454"/>
              <a:ext cx="1236058" cy="261591"/>
            </a:xfrm>
            <a:prstGeom prst="rect">
              <a:avLst/>
            </a:prstGeom>
            <a:solidFill>
              <a:srgbClr val="8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TextBox 146">
              <a:extLst>
                <a:ext uri="{FF2B5EF4-FFF2-40B4-BE49-F238E27FC236}">
                  <a16:creationId xmlns:a16="http://schemas.microsoft.com/office/drawing/2014/main" id="{BE5D7950-29AC-4072-86FA-FF2CA95B04A8}"/>
                </a:ext>
              </a:extLst>
            </p:cNvPr>
            <p:cNvSpPr txBox="1"/>
            <p:nvPr/>
          </p:nvSpPr>
          <p:spPr>
            <a:xfrm>
              <a:off x="1168497" y="3925277"/>
              <a:ext cx="1430296" cy="265633"/>
            </a:xfrm>
            <a:prstGeom prst="rect">
              <a:avLst/>
            </a:prstGeom>
            <a:solidFill>
              <a:schemeClr val="accent6">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Social Index</a:t>
              </a:r>
            </a:p>
          </p:txBody>
        </p:sp>
        <p:sp>
          <p:nvSpPr>
            <p:cNvPr id="148" name="TextBox 147">
              <a:extLst>
                <a:ext uri="{FF2B5EF4-FFF2-40B4-BE49-F238E27FC236}">
                  <a16:creationId xmlns:a16="http://schemas.microsoft.com/office/drawing/2014/main" id="{682BA5C1-B639-45F2-A48A-9BB708AF2112}"/>
                </a:ext>
              </a:extLst>
            </p:cNvPr>
            <p:cNvSpPr txBox="1"/>
            <p:nvPr/>
          </p:nvSpPr>
          <p:spPr>
            <a:xfrm>
              <a:off x="1177875" y="4324072"/>
              <a:ext cx="1420918"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Brand Awaren</a:t>
              </a:r>
              <a:r>
                <a:rPr kumimoji="0" lang="en-US" sz="1100" b="0" i="0" u="none" strike="noStrike" kern="1200" cap="none" spc="0" normalizeH="0" baseline="0" noProof="0">
                  <a:ln>
                    <a:noFill/>
                  </a:ln>
                  <a:effectLst/>
                  <a:uLnTx/>
                  <a:uFillTx/>
                  <a:latin typeface="Calibri" panose="020F0502020204030204"/>
                  <a:ea typeface="+mn-ea"/>
                  <a:cs typeface="+mn-cs"/>
                </a:rPr>
                <a:t>ess</a:t>
              </a:r>
            </a:p>
          </p:txBody>
        </p:sp>
        <p:sp>
          <p:nvSpPr>
            <p:cNvPr id="149" name="Flowchart: Delay 148">
              <a:extLst>
                <a:ext uri="{FF2B5EF4-FFF2-40B4-BE49-F238E27FC236}">
                  <a16:creationId xmlns:a16="http://schemas.microsoft.com/office/drawing/2014/main" id="{1B38A1F2-0B68-46E5-BF6C-68CC614A4F24}"/>
                </a:ext>
              </a:extLst>
            </p:cNvPr>
            <p:cNvSpPr/>
            <p:nvPr/>
          </p:nvSpPr>
          <p:spPr>
            <a:xfrm flipH="1">
              <a:off x="992788" y="4319118"/>
              <a:ext cx="310638" cy="275711"/>
            </a:xfrm>
            <a:prstGeom prst="flowChartDelay">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50" name="Connector: Elbow 149">
              <a:extLst>
                <a:ext uri="{FF2B5EF4-FFF2-40B4-BE49-F238E27FC236}">
                  <a16:creationId xmlns:a16="http://schemas.microsoft.com/office/drawing/2014/main" id="{CD7404C2-C95B-4282-8533-420A9F9729ED}"/>
                </a:ext>
              </a:extLst>
            </p:cNvPr>
            <p:cNvCxnSpPr>
              <a:cxnSpLocks/>
            </p:cNvCxnSpPr>
            <p:nvPr/>
          </p:nvCxnSpPr>
          <p:spPr>
            <a:xfrm rot="10800000">
              <a:off x="1795905" y="4760781"/>
              <a:ext cx="5700606" cy="825911"/>
            </a:xfrm>
            <a:prstGeom prst="bentConnector3">
              <a:avLst>
                <a:gd name="adj1" fmla="val 100074"/>
              </a:avLst>
            </a:prstGeom>
            <a:ln w="19050">
              <a:solidFill>
                <a:srgbClr val="00666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2E514C23-9D6D-4B04-BDDF-3D63A449B5FB}"/>
                </a:ext>
              </a:extLst>
            </p:cNvPr>
            <p:cNvCxnSpPr>
              <a:cxnSpLocks/>
            </p:cNvCxnSpPr>
            <p:nvPr/>
          </p:nvCxnSpPr>
          <p:spPr>
            <a:xfrm>
              <a:off x="4441323" y="3997458"/>
              <a:ext cx="3334231" cy="1012"/>
            </a:xfrm>
            <a:prstGeom prst="straightConnector1">
              <a:avLst/>
            </a:prstGeom>
            <a:ln w="19050">
              <a:solidFill>
                <a:srgbClr val="006666"/>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14E17E28-C058-4EE3-9D5D-77569E341680}"/>
                </a:ext>
              </a:extLst>
            </p:cNvPr>
            <p:cNvSpPr txBox="1"/>
            <p:nvPr/>
          </p:nvSpPr>
          <p:spPr>
            <a:xfrm>
              <a:off x="4644146" y="3706364"/>
              <a:ext cx="297774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A5A5A5">
                      <a:lumMod val="75000"/>
                    </a:srgbClr>
                  </a:solidFill>
                  <a:effectLst/>
                  <a:uLnTx/>
                  <a:uFillTx/>
                  <a:latin typeface="Calibri" panose="020F0502020204030204"/>
                  <a:ea typeface="+mn-ea"/>
                  <a:cs typeface="+mn-cs"/>
                </a:rPr>
                <a:t>Leads to increase in Product Adoption Level…</a:t>
              </a:r>
            </a:p>
          </p:txBody>
        </p:sp>
        <p:sp>
          <p:nvSpPr>
            <p:cNvPr id="154" name="TextBox 153">
              <a:extLst>
                <a:ext uri="{FF2B5EF4-FFF2-40B4-BE49-F238E27FC236}">
                  <a16:creationId xmlns:a16="http://schemas.microsoft.com/office/drawing/2014/main" id="{B2DD63E7-1172-4F7E-9ABB-00932DF9060D}"/>
                </a:ext>
              </a:extLst>
            </p:cNvPr>
            <p:cNvSpPr txBox="1"/>
            <p:nvPr/>
          </p:nvSpPr>
          <p:spPr>
            <a:xfrm>
              <a:off x="3494691" y="5312581"/>
              <a:ext cx="288021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A5A5A5">
                      <a:lumMod val="75000"/>
                    </a:srgbClr>
                  </a:solidFill>
                  <a:effectLst/>
                  <a:uLnTx/>
                  <a:uFillTx/>
                  <a:latin typeface="Calibri" panose="020F0502020204030204"/>
                  <a:ea typeface="+mn-ea"/>
                  <a:cs typeface="+mn-cs"/>
                </a:rPr>
                <a:t>Increases brand awareness</a:t>
              </a:r>
            </a:p>
          </p:txBody>
        </p:sp>
        <p:sp>
          <p:nvSpPr>
            <p:cNvPr id="155" name="TextBox 154">
              <a:extLst>
                <a:ext uri="{FF2B5EF4-FFF2-40B4-BE49-F238E27FC236}">
                  <a16:creationId xmlns:a16="http://schemas.microsoft.com/office/drawing/2014/main" id="{D4EDDF16-7F05-422E-91EF-92215705B359}"/>
                </a:ext>
              </a:extLst>
            </p:cNvPr>
            <p:cNvSpPr txBox="1"/>
            <p:nvPr/>
          </p:nvSpPr>
          <p:spPr>
            <a:xfrm>
              <a:off x="4571254" y="4034168"/>
              <a:ext cx="306369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a:solidFill>
                    <a:srgbClr val="A5A5A5">
                      <a:lumMod val="75000"/>
                    </a:srgbClr>
                  </a:solidFill>
                  <a:latin typeface="Calibri" panose="020F0502020204030204"/>
                </a:rPr>
                <a:t>… leads</a:t>
              </a:r>
              <a:r>
                <a:rPr kumimoji="0" lang="en-US" sz="1200" b="0" i="1" u="none" strike="noStrike" kern="1200" cap="none" spc="0" normalizeH="0" baseline="0" noProof="0">
                  <a:ln>
                    <a:noFill/>
                  </a:ln>
                  <a:solidFill>
                    <a:srgbClr val="A5A5A5">
                      <a:lumMod val="75000"/>
                    </a:srgbClr>
                  </a:solidFill>
                  <a:effectLst/>
                  <a:uLnTx/>
                  <a:uFillTx/>
                  <a:latin typeface="Calibri" panose="020F0502020204030204"/>
                  <a:ea typeface="+mn-ea"/>
                  <a:cs typeface="+mn-cs"/>
                </a:rPr>
                <a:t> to </a:t>
              </a:r>
              <a:r>
                <a:rPr lang="en-US" sz="1200" i="1">
                  <a:solidFill>
                    <a:srgbClr val="A5A5A5">
                      <a:lumMod val="75000"/>
                    </a:srgbClr>
                  </a:solidFill>
                  <a:latin typeface="Calibri" panose="020F0502020204030204"/>
                </a:rPr>
                <a:t>higher probability of next purchase</a:t>
              </a:r>
              <a:endParaRPr kumimoji="0" lang="en-US" sz="1200" b="0" i="1" u="none" strike="noStrike" kern="1200" cap="none" spc="0" normalizeH="0" baseline="0" noProof="0">
                <a:ln>
                  <a:noFill/>
                </a:ln>
                <a:solidFill>
                  <a:srgbClr val="A5A5A5">
                    <a:lumMod val="75000"/>
                  </a:srgbClr>
                </a:solidFill>
                <a:effectLst/>
                <a:uLnTx/>
                <a:uFillTx/>
                <a:latin typeface="Calibri" panose="020F0502020204030204"/>
                <a:ea typeface="+mn-ea"/>
                <a:cs typeface="+mn-cs"/>
              </a:endParaRPr>
            </a:p>
          </p:txBody>
        </p:sp>
        <p:sp>
          <p:nvSpPr>
            <p:cNvPr id="156" name="Speech Bubble: Rectangle 155">
              <a:extLst>
                <a:ext uri="{FF2B5EF4-FFF2-40B4-BE49-F238E27FC236}">
                  <a16:creationId xmlns:a16="http://schemas.microsoft.com/office/drawing/2014/main" id="{BB779C54-F844-4970-92C8-E35EC1E28220}"/>
                </a:ext>
              </a:extLst>
            </p:cNvPr>
            <p:cNvSpPr/>
            <p:nvPr/>
          </p:nvSpPr>
          <p:spPr>
            <a:xfrm>
              <a:off x="2610606" y="1205737"/>
              <a:ext cx="1300799" cy="646330"/>
            </a:xfrm>
            <a:prstGeom prst="wedgeRectCallout">
              <a:avLst>
                <a:gd name="adj1" fmla="val -1711"/>
                <a:gd name="adj2" fmla="val 106235"/>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00"/>
                <a:t>Heuristic rules on Segment and part of day to drinking moment</a:t>
              </a:r>
            </a:p>
          </p:txBody>
        </p:sp>
        <p:sp>
          <p:nvSpPr>
            <p:cNvPr id="157" name="Speech Bubble: Rectangle 156">
              <a:extLst>
                <a:ext uri="{FF2B5EF4-FFF2-40B4-BE49-F238E27FC236}">
                  <a16:creationId xmlns:a16="http://schemas.microsoft.com/office/drawing/2014/main" id="{8DEB54B0-D1B3-45BF-8222-DDAE1EA5321A}"/>
                </a:ext>
              </a:extLst>
            </p:cNvPr>
            <p:cNvSpPr/>
            <p:nvPr/>
          </p:nvSpPr>
          <p:spPr>
            <a:xfrm>
              <a:off x="6262454" y="1083594"/>
              <a:ext cx="1138735" cy="569215"/>
            </a:xfrm>
            <a:prstGeom prst="wedgeRectCallout">
              <a:avLst>
                <a:gd name="adj1" fmla="val -31663"/>
                <a:gd name="adj2" fmla="val 87782"/>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00"/>
                <a:t>Publicly available temperature data</a:t>
              </a:r>
            </a:p>
          </p:txBody>
        </p:sp>
        <p:sp>
          <p:nvSpPr>
            <p:cNvPr id="158" name="Speech Bubble: Rectangle 157">
              <a:extLst>
                <a:ext uri="{FF2B5EF4-FFF2-40B4-BE49-F238E27FC236}">
                  <a16:creationId xmlns:a16="http://schemas.microsoft.com/office/drawing/2014/main" id="{CE1BAE5F-621F-46C2-92CE-72AAD07F8EC5}"/>
                </a:ext>
              </a:extLst>
            </p:cNvPr>
            <p:cNvSpPr/>
            <p:nvPr/>
          </p:nvSpPr>
          <p:spPr>
            <a:xfrm>
              <a:off x="8314896" y="1008447"/>
              <a:ext cx="1300799" cy="646330"/>
            </a:xfrm>
            <a:prstGeom prst="wedgeRectCallout">
              <a:avLst>
                <a:gd name="adj1" fmla="val -38998"/>
                <a:gd name="adj2" fmla="val 100084"/>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00"/>
                <a:t>Drinking moment to beverage category</a:t>
              </a:r>
            </a:p>
          </p:txBody>
        </p:sp>
        <p:sp>
          <p:nvSpPr>
            <p:cNvPr id="160" name="TextBox 159">
              <a:extLst>
                <a:ext uri="{FF2B5EF4-FFF2-40B4-BE49-F238E27FC236}">
                  <a16:creationId xmlns:a16="http://schemas.microsoft.com/office/drawing/2014/main" id="{952BF365-401F-4171-8A4D-E766979BABD6}"/>
                </a:ext>
              </a:extLst>
            </p:cNvPr>
            <p:cNvSpPr txBox="1"/>
            <p:nvPr/>
          </p:nvSpPr>
          <p:spPr>
            <a:xfrm>
              <a:off x="10396772" y="3746123"/>
              <a:ext cx="1484828" cy="430887"/>
            </a:xfrm>
            <a:prstGeom prst="rect">
              <a:avLst/>
            </a:prstGeom>
            <a:noFill/>
            <a:ln w="19050">
              <a:solidFill>
                <a:schemeClr val="tx1"/>
              </a:solidFill>
            </a:ln>
          </p:spPr>
          <p:txBody>
            <a:bodyPr wrap="square" rtlCol="0">
              <a:spAutoFit/>
            </a:bodyPr>
            <a:lstStyle/>
            <a:p>
              <a:r>
                <a:rPr lang="en-US" sz="1100"/>
                <a:t>Promotions and In store execution </a:t>
              </a:r>
            </a:p>
          </p:txBody>
        </p:sp>
        <p:sp>
          <p:nvSpPr>
            <p:cNvPr id="161" name="TextBox 160">
              <a:extLst>
                <a:ext uri="{FF2B5EF4-FFF2-40B4-BE49-F238E27FC236}">
                  <a16:creationId xmlns:a16="http://schemas.microsoft.com/office/drawing/2014/main" id="{49EC34D3-ED07-4C45-A9BB-DF15146CA232}"/>
                </a:ext>
              </a:extLst>
            </p:cNvPr>
            <p:cNvSpPr txBox="1"/>
            <p:nvPr/>
          </p:nvSpPr>
          <p:spPr>
            <a:xfrm>
              <a:off x="10465815" y="5938386"/>
              <a:ext cx="1415785" cy="430887"/>
            </a:xfrm>
            <a:prstGeom prst="rect">
              <a:avLst/>
            </a:prstGeom>
            <a:noFill/>
            <a:ln w="19050">
              <a:solidFill>
                <a:schemeClr val="tx1"/>
              </a:solidFill>
            </a:ln>
          </p:spPr>
          <p:txBody>
            <a:bodyPr wrap="square" rtlCol="0">
              <a:spAutoFit/>
            </a:bodyPr>
            <a:lstStyle/>
            <a:p>
              <a:pPr algn="ctr"/>
              <a:r>
                <a:rPr lang="en-US" sz="1100"/>
                <a:t>Competitor pricing and promotion</a:t>
              </a:r>
            </a:p>
          </p:txBody>
        </p:sp>
        <p:sp>
          <p:nvSpPr>
            <p:cNvPr id="162" name="TextBox 161">
              <a:extLst>
                <a:ext uri="{FF2B5EF4-FFF2-40B4-BE49-F238E27FC236}">
                  <a16:creationId xmlns:a16="http://schemas.microsoft.com/office/drawing/2014/main" id="{D5217E35-AC25-47AA-B2E1-39455F5648D0}"/>
                </a:ext>
              </a:extLst>
            </p:cNvPr>
            <p:cNvSpPr txBox="1"/>
            <p:nvPr/>
          </p:nvSpPr>
          <p:spPr>
            <a:xfrm>
              <a:off x="8163183" y="6143699"/>
              <a:ext cx="1415785" cy="261610"/>
            </a:xfrm>
            <a:prstGeom prst="rect">
              <a:avLst/>
            </a:prstGeom>
            <a:noFill/>
            <a:ln w="19050">
              <a:solidFill>
                <a:schemeClr val="tx1"/>
              </a:solidFill>
            </a:ln>
          </p:spPr>
          <p:txBody>
            <a:bodyPr wrap="square" rtlCol="0">
              <a:spAutoFit/>
            </a:bodyPr>
            <a:lstStyle/>
            <a:p>
              <a:pPr algn="ctr"/>
              <a:r>
                <a:rPr lang="en-US" sz="1100"/>
                <a:t>Marketing spends</a:t>
              </a:r>
            </a:p>
          </p:txBody>
        </p:sp>
        <p:sp>
          <p:nvSpPr>
            <p:cNvPr id="164" name="TextBox 163">
              <a:extLst>
                <a:ext uri="{FF2B5EF4-FFF2-40B4-BE49-F238E27FC236}">
                  <a16:creationId xmlns:a16="http://schemas.microsoft.com/office/drawing/2014/main" id="{9EC18CCE-155A-4DB2-966C-2367AFBC2C54}"/>
                </a:ext>
              </a:extLst>
            </p:cNvPr>
            <p:cNvSpPr txBox="1"/>
            <p:nvPr/>
          </p:nvSpPr>
          <p:spPr>
            <a:xfrm rot="20728551">
              <a:off x="8060688" y="4165150"/>
              <a:ext cx="1790447" cy="307777"/>
            </a:xfrm>
            <a:prstGeom prst="rect">
              <a:avLst/>
            </a:prstGeom>
            <a:solidFill>
              <a:srgbClr val="FFFF00"/>
            </a:solidFill>
            <a:ln>
              <a:noFill/>
            </a:ln>
            <a:effectLst>
              <a:outerShdw blurRad="50800" dist="38100" dir="2700000" algn="tl" rotWithShape="0">
                <a:prstClr val="black">
                  <a:alpha val="40000"/>
                </a:prstClr>
              </a:outerShdw>
            </a:effectLst>
          </p:spPr>
          <p:txBody>
            <a:bodyPr wrap="square" rtlCol="0">
              <a:spAutoFit/>
            </a:bodyPr>
            <a:lstStyle/>
            <a:p>
              <a:pPr marL="285750" indent="-285750">
                <a:buFont typeface="Wingdings" panose="05000000000000000000" pitchFamily="2" charset="2"/>
                <a:buChar char="Ø"/>
              </a:pPr>
              <a:r>
                <a:rPr lang="en-US" sz="1400" b="1"/>
                <a:t>Brand Purchase</a:t>
              </a:r>
            </a:p>
          </p:txBody>
        </p:sp>
        <p:sp>
          <p:nvSpPr>
            <p:cNvPr id="166" name="Flowchart: Delay 165">
              <a:extLst>
                <a:ext uri="{FF2B5EF4-FFF2-40B4-BE49-F238E27FC236}">
                  <a16:creationId xmlns:a16="http://schemas.microsoft.com/office/drawing/2014/main" id="{DCD62427-4725-440D-BBFD-A8EB1E6A4BB3}"/>
                </a:ext>
              </a:extLst>
            </p:cNvPr>
            <p:cNvSpPr/>
            <p:nvPr/>
          </p:nvSpPr>
          <p:spPr>
            <a:xfrm flipH="1">
              <a:off x="989497" y="3930256"/>
              <a:ext cx="310638" cy="267774"/>
            </a:xfrm>
            <a:prstGeom prst="flowChartDelay">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06818701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8B21D-5993-47DB-8557-DE6247BA34C1}"/>
              </a:ext>
            </a:extLst>
          </p:cNvPr>
          <p:cNvSpPr>
            <a:spLocks noGrp="1"/>
          </p:cNvSpPr>
          <p:nvPr>
            <p:ph type="title"/>
          </p:nvPr>
        </p:nvSpPr>
        <p:spPr/>
        <p:txBody>
          <a:bodyPr/>
          <a:lstStyle/>
          <a:p>
            <a:r>
              <a:rPr lang="en-IN" dirty="0"/>
              <a:t>RGM</a:t>
            </a:r>
          </a:p>
        </p:txBody>
      </p:sp>
    </p:spTree>
    <p:extLst>
      <p:ext uri="{BB962C8B-B14F-4D97-AF65-F5344CB8AC3E}">
        <p14:creationId xmlns:p14="http://schemas.microsoft.com/office/powerpoint/2010/main" val="732119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Rectangle 6">
            <a:extLst>
              <a:ext uri="{FF2B5EF4-FFF2-40B4-BE49-F238E27FC236}">
                <a16:creationId xmlns:a16="http://schemas.microsoft.com/office/drawing/2014/main" id="{3747E7C7-3BB8-45F5-8D41-92EF40F89D72}"/>
              </a:ext>
            </a:extLst>
          </p:cNvPr>
          <p:cNvSpPr>
            <a:spLocks noChangeArrowheads="1"/>
          </p:cNvSpPr>
          <p:nvPr/>
        </p:nvSpPr>
        <p:spPr bwMode="auto">
          <a:xfrm>
            <a:off x="5941415" y="1832044"/>
            <a:ext cx="244372" cy="668784"/>
          </a:xfrm>
          <a:prstGeom prst="rect">
            <a:avLst/>
          </a:prstGeom>
          <a:solidFill>
            <a:srgbClr val="1F979D"/>
          </a:solidFill>
          <a:ln>
            <a:noFill/>
          </a:ln>
        </p:spPr>
        <p:txBody>
          <a:bodyPr vert="horz" wrap="square" lIns="99028" tIns="49515" rIns="99028" bIns="49515" numCol="1" anchor="t" anchorCtr="0" compatLnSpc="1">
            <a:prstTxWarp prst="textNoShape">
              <a:avLst/>
            </a:prstTxWarp>
          </a:bodyPr>
          <a:lstStyle/>
          <a:p>
            <a:pPr marL="0" marR="0" lvl="0" indent="0" algn="ctr" defTabSz="914377" rtl="0" eaLnBrk="0" fontAlgn="base" latinLnBrk="0" hangingPunct="0">
              <a:lnSpc>
                <a:spcPct val="100000"/>
              </a:lnSpc>
              <a:spcBef>
                <a:spcPct val="10000"/>
              </a:spcBef>
              <a:spcAft>
                <a:spcPct val="0"/>
              </a:spcAft>
              <a:buClr>
                <a:srgbClr val="0B1F65"/>
              </a:buClr>
              <a:buSzTx/>
              <a:buFontTx/>
              <a:buNone/>
              <a:tabLst/>
              <a:defRPr/>
            </a:pPr>
            <a:endParaRPr kumimoji="0" lang="en-US" sz="1191" b="0" i="0" u="none" strike="noStrike" kern="0" cap="none" spc="0" normalizeH="0" baseline="0" noProof="0">
              <a:ln>
                <a:noFill/>
              </a:ln>
              <a:solidFill>
                <a:srgbClr val="000000"/>
              </a:solidFill>
              <a:effectLst/>
              <a:uLnTx/>
              <a:uFillTx/>
              <a:latin typeface="Bogle" charset="0"/>
              <a:ea typeface="Bogle" charset="0"/>
              <a:cs typeface="Bogle" charset="0"/>
            </a:endParaRPr>
          </a:p>
        </p:txBody>
      </p:sp>
      <p:sp>
        <p:nvSpPr>
          <p:cNvPr id="379" name="Rectangle 11">
            <a:extLst>
              <a:ext uri="{FF2B5EF4-FFF2-40B4-BE49-F238E27FC236}">
                <a16:creationId xmlns:a16="http://schemas.microsoft.com/office/drawing/2014/main" id="{CF497448-4DB5-4068-A739-92133D2EBCCE}"/>
              </a:ext>
            </a:extLst>
          </p:cNvPr>
          <p:cNvSpPr>
            <a:spLocks noChangeArrowheads="1"/>
          </p:cNvSpPr>
          <p:nvPr/>
        </p:nvSpPr>
        <p:spPr bwMode="auto">
          <a:xfrm>
            <a:off x="5941415" y="3523777"/>
            <a:ext cx="244372" cy="685977"/>
          </a:xfrm>
          <a:prstGeom prst="rect">
            <a:avLst/>
          </a:prstGeom>
          <a:solidFill>
            <a:srgbClr val="439438"/>
          </a:solidFill>
          <a:ln>
            <a:noFill/>
          </a:ln>
        </p:spPr>
        <p:txBody>
          <a:bodyPr vert="horz" wrap="square" lIns="99028" tIns="49515" rIns="99028" bIns="49515" numCol="1" anchor="t" anchorCtr="0" compatLnSpc="1">
            <a:prstTxWarp prst="textNoShape">
              <a:avLst/>
            </a:prstTxWarp>
          </a:bodyPr>
          <a:lstStyle/>
          <a:p>
            <a:pPr marL="0" marR="0" lvl="0" indent="0" algn="ctr" defTabSz="914377" rtl="0" eaLnBrk="0" fontAlgn="base" latinLnBrk="0" hangingPunct="0">
              <a:lnSpc>
                <a:spcPct val="100000"/>
              </a:lnSpc>
              <a:spcBef>
                <a:spcPct val="10000"/>
              </a:spcBef>
              <a:spcAft>
                <a:spcPct val="0"/>
              </a:spcAft>
              <a:buClr>
                <a:srgbClr val="0B1F65"/>
              </a:buClr>
              <a:buSzTx/>
              <a:buFontTx/>
              <a:buNone/>
              <a:tabLst/>
              <a:defRPr/>
            </a:pPr>
            <a:endParaRPr kumimoji="0" lang="en-US" sz="1191" b="0" i="0" u="none" strike="noStrike" kern="0" cap="none" spc="0" normalizeH="0" baseline="0" noProof="0">
              <a:ln>
                <a:noFill/>
              </a:ln>
              <a:solidFill>
                <a:srgbClr val="000000"/>
              </a:solidFill>
              <a:effectLst/>
              <a:uLnTx/>
              <a:uFillTx/>
              <a:latin typeface="Bogle" charset="0"/>
              <a:ea typeface="Bogle" charset="0"/>
              <a:cs typeface="Bogle" charset="0"/>
            </a:endParaRPr>
          </a:p>
        </p:txBody>
      </p:sp>
      <p:sp>
        <p:nvSpPr>
          <p:cNvPr id="366" name="Text Placeholder 3">
            <a:extLst>
              <a:ext uri="{FF2B5EF4-FFF2-40B4-BE49-F238E27FC236}">
                <a16:creationId xmlns:a16="http://schemas.microsoft.com/office/drawing/2014/main" id="{D1ADB2B7-006E-4327-83CB-C66192EF6445}"/>
              </a:ext>
            </a:extLst>
          </p:cNvPr>
          <p:cNvSpPr txBox="1">
            <a:spLocks/>
          </p:cNvSpPr>
          <p:nvPr/>
        </p:nvSpPr>
        <p:spPr>
          <a:xfrm>
            <a:off x="6620469" y="1892692"/>
            <a:ext cx="1680844" cy="18325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rtl="0" eaLnBrk="0" fontAlgn="base" latinLnBrk="0" hangingPunct="0">
              <a:lnSpc>
                <a:spcPct val="100000"/>
              </a:lnSpc>
              <a:spcBef>
                <a:spcPct val="10000"/>
              </a:spcBef>
              <a:spcAft>
                <a:spcPct val="0"/>
              </a:spcAft>
              <a:buClr>
                <a:srgbClr val="0B1F65"/>
              </a:buClr>
              <a:buSzTx/>
              <a:buFont typeface="Webdings" pitchFamily="18" charset="2"/>
              <a:buNone/>
              <a:tabLst/>
              <a:defRPr/>
            </a:pPr>
            <a:r>
              <a:rPr kumimoji="0" lang="en-US" sz="1191" b="0" i="0" u="none" strike="noStrike" kern="1200" cap="none" spc="0" normalizeH="0" baseline="0" noProof="0">
                <a:ln>
                  <a:noFill/>
                </a:ln>
                <a:solidFill>
                  <a:prstClr val="white"/>
                </a:solidFill>
                <a:effectLst/>
                <a:uLnTx/>
                <a:uFillTx/>
                <a:latin typeface="Bogle" charset="0"/>
                <a:ea typeface="Bogle" charset="0"/>
                <a:cs typeface="Bogle" charset="0"/>
              </a:rPr>
              <a:t>Keyword goes here</a:t>
            </a:r>
            <a:endParaRPr kumimoji="0" lang="en-US" sz="1083" b="0" i="0" u="none" strike="noStrike" kern="1200" cap="none" spc="0" normalizeH="0" baseline="0" noProof="0">
              <a:ln>
                <a:noFill/>
              </a:ln>
              <a:solidFill>
                <a:prstClr val="white"/>
              </a:solidFill>
              <a:effectLst/>
              <a:uLnTx/>
              <a:uFillTx/>
              <a:latin typeface="Bogle" charset="0"/>
              <a:ea typeface="Bogle" charset="0"/>
              <a:cs typeface="Bogle" charset="0"/>
            </a:endParaRPr>
          </a:p>
        </p:txBody>
      </p:sp>
      <p:sp>
        <p:nvSpPr>
          <p:cNvPr id="367" name="Text Placeholder 3">
            <a:extLst>
              <a:ext uri="{FF2B5EF4-FFF2-40B4-BE49-F238E27FC236}">
                <a16:creationId xmlns:a16="http://schemas.microsoft.com/office/drawing/2014/main" id="{F18FBCDE-5B35-4D62-A7E0-F8053B651DFA}"/>
              </a:ext>
            </a:extLst>
          </p:cNvPr>
          <p:cNvSpPr txBox="1">
            <a:spLocks/>
          </p:cNvSpPr>
          <p:nvPr/>
        </p:nvSpPr>
        <p:spPr>
          <a:xfrm>
            <a:off x="6620469" y="2401894"/>
            <a:ext cx="1680844" cy="18325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rtl="0" eaLnBrk="0" fontAlgn="base" latinLnBrk="0" hangingPunct="0">
              <a:lnSpc>
                <a:spcPct val="100000"/>
              </a:lnSpc>
              <a:spcBef>
                <a:spcPct val="10000"/>
              </a:spcBef>
              <a:spcAft>
                <a:spcPct val="0"/>
              </a:spcAft>
              <a:buClr>
                <a:srgbClr val="0B1F65"/>
              </a:buClr>
              <a:buSzTx/>
              <a:buFont typeface="Webdings" pitchFamily="18" charset="2"/>
              <a:buNone/>
              <a:tabLst/>
              <a:defRPr/>
            </a:pPr>
            <a:r>
              <a:rPr kumimoji="0" lang="en-US" sz="1191" b="0" i="0" u="none" strike="noStrike" kern="1200" cap="none" spc="0" normalizeH="0" baseline="0" noProof="0">
                <a:ln>
                  <a:noFill/>
                </a:ln>
                <a:solidFill>
                  <a:prstClr val="white"/>
                </a:solidFill>
                <a:effectLst/>
                <a:uLnTx/>
                <a:uFillTx/>
                <a:latin typeface="Bogle" charset="0"/>
                <a:ea typeface="Bogle" charset="0"/>
                <a:cs typeface="Bogle" charset="0"/>
              </a:rPr>
              <a:t>Keyword goes here</a:t>
            </a:r>
            <a:endParaRPr kumimoji="0" lang="en-US" sz="1083" b="0" i="0" u="none" strike="noStrike" kern="1200" cap="none" spc="0" normalizeH="0" baseline="0" noProof="0">
              <a:ln>
                <a:noFill/>
              </a:ln>
              <a:solidFill>
                <a:prstClr val="white"/>
              </a:solidFill>
              <a:effectLst/>
              <a:uLnTx/>
              <a:uFillTx/>
              <a:latin typeface="Bogle" charset="0"/>
              <a:ea typeface="Bogle" charset="0"/>
              <a:cs typeface="Bogle" charset="0"/>
            </a:endParaRPr>
          </a:p>
        </p:txBody>
      </p:sp>
      <p:sp>
        <p:nvSpPr>
          <p:cNvPr id="368" name="Text Placeholder 3">
            <a:extLst>
              <a:ext uri="{FF2B5EF4-FFF2-40B4-BE49-F238E27FC236}">
                <a16:creationId xmlns:a16="http://schemas.microsoft.com/office/drawing/2014/main" id="{9F0CE9E2-E0F9-45EB-A54D-99DBF70AA97C}"/>
              </a:ext>
            </a:extLst>
          </p:cNvPr>
          <p:cNvSpPr txBox="1">
            <a:spLocks/>
          </p:cNvSpPr>
          <p:nvPr/>
        </p:nvSpPr>
        <p:spPr>
          <a:xfrm>
            <a:off x="6620469" y="2911097"/>
            <a:ext cx="1680844" cy="18325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rtl="0" eaLnBrk="0" fontAlgn="base" latinLnBrk="0" hangingPunct="0">
              <a:lnSpc>
                <a:spcPct val="100000"/>
              </a:lnSpc>
              <a:spcBef>
                <a:spcPct val="10000"/>
              </a:spcBef>
              <a:spcAft>
                <a:spcPct val="0"/>
              </a:spcAft>
              <a:buClr>
                <a:srgbClr val="0B1F65"/>
              </a:buClr>
              <a:buSzTx/>
              <a:buFont typeface="Webdings" pitchFamily="18" charset="2"/>
              <a:buNone/>
              <a:tabLst/>
              <a:defRPr/>
            </a:pPr>
            <a:r>
              <a:rPr kumimoji="0" lang="en-US" sz="1191" b="0" i="0" u="none" strike="noStrike" kern="1200" cap="none" spc="0" normalizeH="0" baseline="0" noProof="0">
                <a:ln>
                  <a:noFill/>
                </a:ln>
                <a:solidFill>
                  <a:prstClr val="white"/>
                </a:solidFill>
                <a:effectLst/>
                <a:uLnTx/>
                <a:uFillTx/>
                <a:latin typeface="Bogle" charset="0"/>
                <a:ea typeface="Bogle" charset="0"/>
                <a:cs typeface="Bogle" charset="0"/>
              </a:rPr>
              <a:t>Keyword goes here</a:t>
            </a:r>
            <a:endParaRPr kumimoji="0" lang="en-US" sz="1083" b="0" i="0" u="none" strike="noStrike" kern="1200" cap="none" spc="0" normalizeH="0" baseline="0" noProof="0">
              <a:ln>
                <a:noFill/>
              </a:ln>
              <a:solidFill>
                <a:prstClr val="white"/>
              </a:solidFill>
              <a:effectLst/>
              <a:uLnTx/>
              <a:uFillTx/>
              <a:latin typeface="Bogle" charset="0"/>
              <a:ea typeface="Bogle" charset="0"/>
              <a:cs typeface="Bogle" charset="0"/>
            </a:endParaRPr>
          </a:p>
        </p:txBody>
      </p:sp>
      <p:sp>
        <p:nvSpPr>
          <p:cNvPr id="369" name="Text Placeholder 3">
            <a:extLst>
              <a:ext uri="{FF2B5EF4-FFF2-40B4-BE49-F238E27FC236}">
                <a16:creationId xmlns:a16="http://schemas.microsoft.com/office/drawing/2014/main" id="{C991AAEA-9CE7-40F3-877A-B345CC31108B}"/>
              </a:ext>
            </a:extLst>
          </p:cNvPr>
          <p:cNvSpPr txBox="1">
            <a:spLocks/>
          </p:cNvSpPr>
          <p:nvPr/>
        </p:nvSpPr>
        <p:spPr>
          <a:xfrm>
            <a:off x="6620469" y="3420300"/>
            <a:ext cx="1680844" cy="18325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rtl="0" eaLnBrk="0" fontAlgn="base" latinLnBrk="0" hangingPunct="0">
              <a:lnSpc>
                <a:spcPct val="100000"/>
              </a:lnSpc>
              <a:spcBef>
                <a:spcPct val="10000"/>
              </a:spcBef>
              <a:spcAft>
                <a:spcPct val="0"/>
              </a:spcAft>
              <a:buClr>
                <a:srgbClr val="0B1F65"/>
              </a:buClr>
              <a:buSzTx/>
              <a:buFont typeface="Webdings" pitchFamily="18" charset="2"/>
              <a:buNone/>
              <a:tabLst/>
              <a:defRPr/>
            </a:pPr>
            <a:r>
              <a:rPr kumimoji="0" lang="en-US" sz="1191" b="0" i="0" u="none" strike="noStrike" kern="1200" cap="none" spc="0" normalizeH="0" baseline="0" noProof="0">
                <a:ln>
                  <a:noFill/>
                </a:ln>
                <a:solidFill>
                  <a:prstClr val="white"/>
                </a:solidFill>
                <a:effectLst/>
                <a:uLnTx/>
                <a:uFillTx/>
                <a:latin typeface="Bogle" charset="0"/>
                <a:ea typeface="Bogle" charset="0"/>
                <a:cs typeface="Bogle" charset="0"/>
              </a:rPr>
              <a:t>Keyword goes here</a:t>
            </a:r>
            <a:endParaRPr kumimoji="0" lang="en-US" sz="1083" b="0" i="0" u="none" strike="noStrike" kern="1200" cap="none" spc="0" normalizeH="0" baseline="0" noProof="0">
              <a:ln>
                <a:noFill/>
              </a:ln>
              <a:solidFill>
                <a:prstClr val="white"/>
              </a:solidFill>
              <a:effectLst/>
              <a:uLnTx/>
              <a:uFillTx/>
              <a:latin typeface="Bogle" charset="0"/>
              <a:ea typeface="Bogle" charset="0"/>
              <a:cs typeface="Bogle" charset="0"/>
            </a:endParaRPr>
          </a:p>
        </p:txBody>
      </p:sp>
      <p:sp>
        <p:nvSpPr>
          <p:cNvPr id="370" name="Text Placeholder 3">
            <a:extLst>
              <a:ext uri="{FF2B5EF4-FFF2-40B4-BE49-F238E27FC236}">
                <a16:creationId xmlns:a16="http://schemas.microsoft.com/office/drawing/2014/main" id="{BC5E78AB-3AFB-41A9-BF5E-EEBDEBAEABFC}"/>
              </a:ext>
            </a:extLst>
          </p:cNvPr>
          <p:cNvSpPr txBox="1">
            <a:spLocks/>
          </p:cNvSpPr>
          <p:nvPr/>
        </p:nvSpPr>
        <p:spPr>
          <a:xfrm>
            <a:off x="6620469" y="3929501"/>
            <a:ext cx="1680844" cy="18325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rtl="0" eaLnBrk="0" fontAlgn="base" latinLnBrk="0" hangingPunct="0">
              <a:lnSpc>
                <a:spcPct val="100000"/>
              </a:lnSpc>
              <a:spcBef>
                <a:spcPct val="10000"/>
              </a:spcBef>
              <a:spcAft>
                <a:spcPct val="0"/>
              </a:spcAft>
              <a:buClr>
                <a:srgbClr val="0B1F65"/>
              </a:buClr>
              <a:buSzTx/>
              <a:buFont typeface="Webdings" pitchFamily="18" charset="2"/>
              <a:buNone/>
              <a:tabLst/>
              <a:defRPr/>
            </a:pPr>
            <a:r>
              <a:rPr kumimoji="0" lang="en-US" sz="1191" b="0" i="0" u="none" strike="noStrike" kern="1200" cap="none" spc="0" normalizeH="0" baseline="0" noProof="0">
                <a:ln>
                  <a:noFill/>
                </a:ln>
                <a:solidFill>
                  <a:prstClr val="white"/>
                </a:solidFill>
                <a:effectLst/>
                <a:uLnTx/>
                <a:uFillTx/>
                <a:latin typeface="Bogle" charset="0"/>
                <a:ea typeface="Bogle" charset="0"/>
                <a:cs typeface="Bogle" charset="0"/>
              </a:rPr>
              <a:t>Keyword goes here</a:t>
            </a:r>
            <a:endParaRPr kumimoji="0" lang="en-US" sz="1083" b="0" i="0" u="none" strike="noStrike" kern="1200" cap="none" spc="0" normalizeH="0" baseline="0" noProof="0">
              <a:ln>
                <a:noFill/>
              </a:ln>
              <a:solidFill>
                <a:prstClr val="white"/>
              </a:solidFill>
              <a:effectLst/>
              <a:uLnTx/>
              <a:uFillTx/>
              <a:latin typeface="Bogle" charset="0"/>
              <a:ea typeface="Bogle" charset="0"/>
              <a:cs typeface="Bogle" charset="0"/>
            </a:endParaRPr>
          </a:p>
        </p:txBody>
      </p:sp>
      <p:sp>
        <p:nvSpPr>
          <p:cNvPr id="371" name="Rectangle 13">
            <a:extLst>
              <a:ext uri="{FF2B5EF4-FFF2-40B4-BE49-F238E27FC236}">
                <a16:creationId xmlns:a16="http://schemas.microsoft.com/office/drawing/2014/main" id="{2F9DDEE6-0890-4012-80C3-7566C025ED0A}"/>
              </a:ext>
            </a:extLst>
          </p:cNvPr>
          <p:cNvSpPr>
            <a:spLocks noChangeArrowheads="1"/>
          </p:cNvSpPr>
          <p:nvPr/>
        </p:nvSpPr>
        <p:spPr bwMode="auto">
          <a:xfrm>
            <a:off x="6625869" y="2748873"/>
            <a:ext cx="2323131" cy="503737"/>
          </a:xfrm>
          <a:prstGeom prst="rect">
            <a:avLst/>
          </a:prstGeom>
          <a:solidFill>
            <a:srgbClr val="FEBD1A"/>
          </a:solidFill>
          <a:ln>
            <a:noFill/>
          </a:ln>
        </p:spPr>
        <p:txBody>
          <a:bodyPr vert="horz" wrap="square" lIns="99028" tIns="49515" rIns="99028" bIns="49515" numCol="1" anchor="t" anchorCtr="0" compatLnSpc="1">
            <a:prstTxWarp prst="textNoShape">
              <a:avLst/>
            </a:prstTxWarp>
          </a:bodyPr>
          <a:lstStyle/>
          <a:p>
            <a:pPr marL="0" marR="0" lvl="0" indent="0" algn="ctr" defTabSz="914400" rtl="0" eaLnBrk="0" fontAlgn="base" latinLnBrk="0" hangingPunct="0">
              <a:lnSpc>
                <a:spcPct val="100000"/>
              </a:lnSpc>
              <a:spcBef>
                <a:spcPct val="10000"/>
              </a:spcBef>
              <a:spcAft>
                <a:spcPct val="0"/>
              </a:spcAft>
              <a:buClr>
                <a:srgbClr val="0B1F65"/>
              </a:buClr>
              <a:buSzTx/>
              <a:buFont typeface="Webdings" pitchFamily="18" charset="2"/>
              <a:buNone/>
              <a:tabLst/>
              <a:defRPr/>
            </a:pPr>
            <a:endParaRPr kumimoji="0" lang="en-US" sz="1191" b="0" i="0" u="none" strike="noStrike" kern="1200" cap="none" spc="0" normalizeH="0" baseline="0" noProof="0">
              <a:ln>
                <a:noFill/>
              </a:ln>
              <a:solidFill>
                <a:srgbClr val="000000"/>
              </a:solidFill>
              <a:effectLst/>
              <a:uLnTx/>
              <a:uFillTx/>
              <a:latin typeface="Bogle" charset="0"/>
              <a:ea typeface="Bogle" charset="0"/>
              <a:cs typeface="Bogle" charset="0"/>
            </a:endParaRPr>
          </a:p>
        </p:txBody>
      </p:sp>
      <p:sp>
        <p:nvSpPr>
          <p:cNvPr id="373" name="Freeform 19">
            <a:extLst>
              <a:ext uri="{FF2B5EF4-FFF2-40B4-BE49-F238E27FC236}">
                <a16:creationId xmlns:a16="http://schemas.microsoft.com/office/drawing/2014/main" id="{9A92A057-5539-4DA8-B7D8-83C72A144559}"/>
              </a:ext>
            </a:extLst>
          </p:cNvPr>
          <p:cNvSpPr>
            <a:spLocks/>
          </p:cNvSpPr>
          <p:nvPr/>
        </p:nvSpPr>
        <p:spPr bwMode="auto">
          <a:xfrm>
            <a:off x="6185785" y="2500829"/>
            <a:ext cx="440127" cy="1022948"/>
          </a:xfrm>
          <a:custGeom>
            <a:avLst/>
            <a:gdLst>
              <a:gd name="T0" fmla="*/ 0 w 256"/>
              <a:gd name="T1" fmla="*/ 0 h 595"/>
              <a:gd name="T2" fmla="*/ 256 w 256"/>
              <a:gd name="T3" fmla="*/ 145 h 595"/>
              <a:gd name="T4" fmla="*/ 256 w 256"/>
              <a:gd name="T5" fmla="*/ 438 h 595"/>
              <a:gd name="T6" fmla="*/ 0 w 256"/>
              <a:gd name="T7" fmla="*/ 595 h 595"/>
              <a:gd name="T8" fmla="*/ 0 w 256"/>
              <a:gd name="T9" fmla="*/ 0 h 595"/>
            </a:gdLst>
            <a:ahLst/>
            <a:cxnLst>
              <a:cxn ang="0">
                <a:pos x="T0" y="T1"/>
              </a:cxn>
              <a:cxn ang="0">
                <a:pos x="T2" y="T3"/>
              </a:cxn>
              <a:cxn ang="0">
                <a:pos x="T4" y="T5"/>
              </a:cxn>
              <a:cxn ang="0">
                <a:pos x="T6" y="T7"/>
              </a:cxn>
              <a:cxn ang="0">
                <a:pos x="T8" y="T9"/>
              </a:cxn>
            </a:cxnLst>
            <a:rect l="0" t="0" r="r" b="b"/>
            <a:pathLst>
              <a:path w="256" h="595">
                <a:moveTo>
                  <a:pt x="0" y="0"/>
                </a:moveTo>
                <a:lnTo>
                  <a:pt x="256" y="145"/>
                </a:lnTo>
                <a:lnTo>
                  <a:pt x="256" y="438"/>
                </a:lnTo>
                <a:lnTo>
                  <a:pt x="0" y="595"/>
                </a:lnTo>
                <a:lnTo>
                  <a:pt x="0" y="0"/>
                </a:lnTo>
                <a:close/>
              </a:path>
            </a:pathLst>
          </a:custGeom>
          <a:solidFill>
            <a:srgbClr val="FEC947"/>
          </a:solidFill>
          <a:ln>
            <a:noFill/>
          </a:ln>
        </p:spPr>
        <p:txBody>
          <a:bodyPr vert="horz" wrap="square" lIns="99028" tIns="49515" rIns="99028" bIns="49515" numCol="1" anchor="t" anchorCtr="0" compatLnSpc="1">
            <a:prstTxWarp prst="textNoShape">
              <a:avLst/>
            </a:prstTxWarp>
          </a:bodyPr>
          <a:lstStyle/>
          <a:p>
            <a:pPr marL="0" marR="0" lvl="0" indent="0" algn="ctr" defTabSz="914377" rtl="0" eaLnBrk="0" fontAlgn="base" latinLnBrk="0" hangingPunct="0">
              <a:lnSpc>
                <a:spcPct val="100000"/>
              </a:lnSpc>
              <a:spcBef>
                <a:spcPct val="10000"/>
              </a:spcBef>
              <a:spcAft>
                <a:spcPct val="0"/>
              </a:spcAft>
              <a:buClr>
                <a:srgbClr val="0B1F65"/>
              </a:buClr>
              <a:buSzTx/>
              <a:buFontTx/>
              <a:buNone/>
              <a:tabLst/>
              <a:defRPr/>
            </a:pPr>
            <a:endParaRPr kumimoji="0" lang="en-US" sz="1191" b="0" i="0" u="none" strike="noStrike" kern="0" cap="none" spc="0" normalizeH="0" baseline="0" noProof="0">
              <a:ln>
                <a:noFill/>
              </a:ln>
              <a:solidFill>
                <a:srgbClr val="000000"/>
              </a:solidFill>
              <a:effectLst/>
              <a:uLnTx/>
              <a:uFillTx/>
              <a:latin typeface="Bogle" charset="0"/>
              <a:ea typeface="Bogle" charset="0"/>
              <a:cs typeface="Bogle" charset="0"/>
            </a:endParaRPr>
          </a:p>
        </p:txBody>
      </p:sp>
      <p:sp>
        <p:nvSpPr>
          <p:cNvPr id="375" name="Rectangle 5">
            <a:extLst>
              <a:ext uri="{FF2B5EF4-FFF2-40B4-BE49-F238E27FC236}">
                <a16:creationId xmlns:a16="http://schemas.microsoft.com/office/drawing/2014/main" id="{DDD9D181-6D52-416B-84A1-3F52CC6FB8F8}"/>
              </a:ext>
            </a:extLst>
          </p:cNvPr>
          <p:cNvSpPr>
            <a:spLocks noChangeArrowheads="1"/>
          </p:cNvSpPr>
          <p:nvPr/>
        </p:nvSpPr>
        <p:spPr bwMode="auto">
          <a:xfrm>
            <a:off x="6625867" y="2233061"/>
            <a:ext cx="1410275" cy="520070"/>
          </a:xfrm>
          <a:prstGeom prst="rect">
            <a:avLst/>
          </a:prstGeom>
          <a:solidFill>
            <a:srgbClr val="22A4AA"/>
          </a:solidFill>
          <a:ln>
            <a:noFill/>
          </a:ln>
        </p:spPr>
        <p:txBody>
          <a:bodyPr vert="horz" wrap="square" lIns="99028" tIns="49515" rIns="99028" bIns="49515" numCol="1" anchor="t" anchorCtr="0" compatLnSpc="1">
            <a:prstTxWarp prst="textNoShape">
              <a:avLst/>
            </a:prstTxWarp>
          </a:bodyPr>
          <a:lstStyle/>
          <a:p>
            <a:pPr marL="0" marR="0" lvl="0" indent="0" algn="ctr" defTabSz="914377" rtl="0" eaLnBrk="0" fontAlgn="base" latinLnBrk="0" hangingPunct="0">
              <a:lnSpc>
                <a:spcPct val="100000"/>
              </a:lnSpc>
              <a:spcBef>
                <a:spcPct val="10000"/>
              </a:spcBef>
              <a:spcAft>
                <a:spcPct val="0"/>
              </a:spcAft>
              <a:buClr>
                <a:srgbClr val="0B1F65"/>
              </a:buClr>
              <a:buSzTx/>
              <a:buFontTx/>
              <a:buNone/>
              <a:tabLst/>
              <a:defRPr/>
            </a:pPr>
            <a:endParaRPr kumimoji="0" lang="en-US" sz="1191" b="0" i="0" u="none" strike="noStrike" kern="0" cap="none" spc="0" normalizeH="0" baseline="0" noProof="0">
              <a:ln>
                <a:noFill/>
              </a:ln>
              <a:solidFill>
                <a:srgbClr val="000000"/>
              </a:solidFill>
              <a:effectLst/>
              <a:uLnTx/>
              <a:uFillTx/>
              <a:latin typeface="Bogle" charset="0"/>
              <a:ea typeface="Bogle" charset="0"/>
              <a:cs typeface="Bogle" charset="0"/>
            </a:endParaRPr>
          </a:p>
        </p:txBody>
      </p:sp>
      <p:sp>
        <p:nvSpPr>
          <p:cNvPr id="377" name="Freeform 17">
            <a:extLst>
              <a:ext uri="{FF2B5EF4-FFF2-40B4-BE49-F238E27FC236}">
                <a16:creationId xmlns:a16="http://schemas.microsoft.com/office/drawing/2014/main" id="{B8E132B4-0479-4DE3-B450-4F20947CD61E}"/>
              </a:ext>
            </a:extLst>
          </p:cNvPr>
          <p:cNvSpPr>
            <a:spLocks/>
          </p:cNvSpPr>
          <p:nvPr/>
        </p:nvSpPr>
        <p:spPr bwMode="auto">
          <a:xfrm>
            <a:off x="6185785" y="1832044"/>
            <a:ext cx="440127" cy="918075"/>
          </a:xfrm>
          <a:custGeom>
            <a:avLst/>
            <a:gdLst>
              <a:gd name="T0" fmla="*/ 256 w 256"/>
              <a:gd name="T1" fmla="*/ 534 h 534"/>
              <a:gd name="T2" fmla="*/ 0 w 256"/>
              <a:gd name="T3" fmla="*/ 389 h 534"/>
              <a:gd name="T4" fmla="*/ 0 w 256"/>
              <a:gd name="T5" fmla="*/ 0 h 534"/>
              <a:gd name="T6" fmla="*/ 256 w 256"/>
              <a:gd name="T7" fmla="*/ 235 h 534"/>
              <a:gd name="T8" fmla="*/ 256 w 256"/>
              <a:gd name="T9" fmla="*/ 240 h 534"/>
              <a:gd name="T10" fmla="*/ 256 w 256"/>
              <a:gd name="T11" fmla="*/ 534 h 534"/>
            </a:gdLst>
            <a:ahLst/>
            <a:cxnLst>
              <a:cxn ang="0">
                <a:pos x="T0" y="T1"/>
              </a:cxn>
              <a:cxn ang="0">
                <a:pos x="T2" y="T3"/>
              </a:cxn>
              <a:cxn ang="0">
                <a:pos x="T4" y="T5"/>
              </a:cxn>
              <a:cxn ang="0">
                <a:pos x="T6" y="T7"/>
              </a:cxn>
              <a:cxn ang="0">
                <a:pos x="T8" y="T9"/>
              </a:cxn>
              <a:cxn ang="0">
                <a:pos x="T10" y="T11"/>
              </a:cxn>
            </a:cxnLst>
            <a:rect l="0" t="0" r="r" b="b"/>
            <a:pathLst>
              <a:path w="256" h="534">
                <a:moveTo>
                  <a:pt x="256" y="534"/>
                </a:moveTo>
                <a:lnTo>
                  <a:pt x="0" y="389"/>
                </a:lnTo>
                <a:lnTo>
                  <a:pt x="0" y="0"/>
                </a:lnTo>
                <a:lnTo>
                  <a:pt x="256" y="235"/>
                </a:lnTo>
                <a:lnTo>
                  <a:pt x="256" y="240"/>
                </a:lnTo>
                <a:lnTo>
                  <a:pt x="256" y="534"/>
                </a:lnTo>
                <a:close/>
              </a:path>
            </a:pathLst>
          </a:custGeom>
          <a:solidFill>
            <a:srgbClr val="28BFC6"/>
          </a:solidFill>
          <a:ln>
            <a:noFill/>
          </a:ln>
        </p:spPr>
        <p:txBody>
          <a:bodyPr vert="horz" wrap="square" lIns="99028" tIns="49515" rIns="99028" bIns="49515" numCol="1" anchor="t" anchorCtr="0" compatLnSpc="1">
            <a:prstTxWarp prst="textNoShape">
              <a:avLst/>
            </a:prstTxWarp>
          </a:bodyPr>
          <a:lstStyle/>
          <a:p>
            <a:pPr marL="0" marR="0" lvl="0" indent="0" algn="ctr" defTabSz="914377" rtl="0" eaLnBrk="0" fontAlgn="base" latinLnBrk="0" hangingPunct="0">
              <a:lnSpc>
                <a:spcPct val="100000"/>
              </a:lnSpc>
              <a:spcBef>
                <a:spcPct val="10000"/>
              </a:spcBef>
              <a:spcAft>
                <a:spcPct val="0"/>
              </a:spcAft>
              <a:buClr>
                <a:srgbClr val="0B1F65"/>
              </a:buClr>
              <a:buSzTx/>
              <a:buFontTx/>
              <a:buNone/>
              <a:tabLst/>
              <a:defRPr/>
            </a:pPr>
            <a:endParaRPr kumimoji="0" lang="en-US" sz="1191" b="0" i="0" u="none" strike="noStrike" kern="0" cap="none" spc="0" normalizeH="0" baseline="0" noProof="0">
              <a:ln>
                <a:noFill/>
              </a:ln>
              <a:solidFill>
                <a:srgbClr val="000000"/>
              </a:solidFill>
              <a:effectLst/>
              <a:uLnTx/>
              <a:uFillTx/>
              <a:latin typeface="Bogle" charset="0"/>
              <a:ea typeface="Bogle" charset="0"/>
              <a:cs typeface="Bogle" charset="0"/>
            </a:endParaRPr>
          </a:p>
        </p:txBody>
      </p:sp>
      <p:sp>
        <p:nvSpPr>
          <p:cNvPr id="380" name="Rectangle 12">
            <a:extLst>
              <a:ext uri="{FF2B5EF4-FFF2-40B4-BE49-F238E27FC236}">
                <a16:creationId xmlns:a16="http://schemas.microsoft.com/office/drawing/2014/main" id="{1C7CFE58-F333-478A-85F3-9D068D5FB525}"/>
              </a:ext>
            </a:extLst>
          </p:cNvPr>
          <p:cNvSpPr>
            <a:spLocks noChangeArrowheads="1"/>
          </p:cNvSpPr>
          <p:nvPr/>
        </p:nvSpPr>
        <p:spPr bwMode="auto">
          <a:xfrm>
            <a:off x="6625867" y="3252612"/>
            <a:ext cx="1410275" cy="505457"/>
          </a:xfrm>
          <a:prstGeom prst="rect">
            <a:avLst/>
          </a:prstGeom>
          <a:solidFill>
            <a:srgbClr val="489E3C"/>
          </a:solidFill>
          <a:ln>
            <a:noFill/>
          </a:ln>
        </p:spPr>
        <p:txBody>
          <a:bodyPr vert="horz" wrap="square" lIns="99028" tIns="49515" rIns="99028" bIns="49515" numCol="1" anchor="t" anchorCtr="0" compatLnSpc="1">
            <a:prstTxWarp prst="textNoShape">
              <a:avLst/>
            </a:prstTxWarp>
          </a:bodyPr>
          <a:lstStyle/>
          <a:p>
            <a:pPr marL="0" marR="0" lvl="0" indent="0" algn="ctr" defTabSz="914400" rtl="0" eaLnBrk="0" fontAlgn="base" latinLnBrk="0" hangingPunct="0">
              <a:lnSpc>
                <a:spcPct val="100000"/>
              </a:lnSpc>
              <a:spcBef>
                <a:spcPct val="10000"/>
              </a:spcBef>
              <a:spcAft>
                <a:spcPct val="0"/>
              </a:spcAft>
              <a:buClr>
                <a:srgbClr val="0B1F65"/>
              </a:buClr>
              <a:buSzTx/>
              <a:buFont typeface="Webdings" pitchFamily="18" charset="2"/>
              <a:buNone/>
              <a:tabLst/>
              <a:defRPr/>
            </a:pPr>
            <a:endParaRPr kumimoji="0" lang="en-US" sz="1191" b="0" i="0" u="none" strike="noStrike" kern="1200" cap="none" spc="0" normalizeH="0" baseline="0" noProof="0">
              <a:ln>
                <a:noFill/>
              </a:ln>
              <a:solidFill>
                <a:srgbClr val="000000"/>
              </a:solidFill>
              <a:effectLst/>
              <a:uLnTx/>
              <a:uFillTx/>
              <a:latin typeface="Bogle" charset="0"/>
              <a:ea typeface="Bogle" charset="0"/>
              <a:cs typeface="Bogle" charset="0"/>
            </a:endParaRPr>
          </a:p>
        </p:txBody>
      </p:sp>
      <p:sp>
        <p:nvSpPr>
          <p:cNvPr id="381" name="Freeform 18">
            <a:extLst>
              <a:ext uri="{FF2B5EF4-FFF2-40B4-BE49-F238E27FC236}">
                <a16:creationId xmlns:a16="http://schemas.microsoft.com/office/drawing/2014/main" id="{1897A0CD-431E-466E-BFE8-401C20496840}"/>
              </a:ext>
            </a:extLst>
          </p:cNvPr>
          <p:cNvSpPr>
            <a:spLocks/>
          </p:cNvSpPr>
          <p:nvPr/>
        </p:nvSpPr>
        <p:spPr bwMode="auto">
          <a:xfrm>
            <a:off x="6185785" y="3253856"/>
            <a:ext cx="440127" cy="955899"/>
          </a:xfrm>
          <a:custGeom>
            <a:avLst/>
            <a:gdLst>
              <a:gd name="T0" fmla="*/ 256 w 256"/>
              <a:gd name="T1" fmla="*/ 294 h 556"/>
              <a:gd name="T2" fmla="*/ 0 w 256"/>
              <a:gd name="T3" fmla="*/ 556 h 556"/>
              <a:gd name="T4" fmla="*/ 0 w 256"/>
              <a:gd name="T5" fmla="*/ 157 h 556"/>
              <a:gd name="T6" fmla="*/ 256 w 256"/>
              <a:gd name="T7" fmla="*/ 0 h 556"/>
              <a:gd name="T8" fmla="*/ 256 w 256"/>
              <a:gd name="T9" fmla="*/ 294 h 556"/>
            </a:gdLst>
            <a:ahLst/>
            <a:cxnLst>
              <a:cxn ang="0">
                <a:pos x="T0" y="T1"/>
              </a:cxn>
              <a:cxn ang="0">
                <a:pos x="T2" y="T3"/>
              </a:cxn>
              <a:cxn ang="0">
                <a:pos x="T4" y="T5"/>
              </a:cxn>
              <a:cxn ang="0">
                <a:pos x="T6" y="T7"/>
              </a:cxn>
              <a:cxn ang="0">
                <a:pos x="T8" y="T9"/>
              </a:cxn>
            </a:cxnLst>
            <a:rect l="0" t="0" r="r" b="b"/>
            <a:pathLst>
              <a:path w="256" h="556">
                <a:moveTo>
                  <a:pt x="256" y="294"/>
                </a:moveTo>
                <a:lnTo>
                  <a:pt x="0" y="556"/>
                </a:lnTo>
                <a:lnTo>
                  <a:pt x="0" y="157"/>
                </a:lnTo>
                <a:lnTo>
                  <a:pt x="256" y="0"/>
                </a:lnTo>
                <a:lnTo>
                  <a:pt x="256" y="294"/>
                </a:lnTo>
                <a:close/>
              </a:path>
            </a:pathLst>
          </a:custGeom>
          <a:solidFill>
            <a:srgbClr val="56BA48"/>
          </a:solidFill>
          <a:ln>
            <a:noFill/>
          </a:ln>
        </p:spPr>
        <p:txBody>
          <a:bodyPr vert="horz" wrap="square" lIns="99028" tIns="49515" rIns="99028" bIns="49515" numCol="1" anchor="t" anchorCtr="0" compatLnSpc="1">
            <a:prstTxWarp prst="textNoShape">
              <a:avLst/>
            </a:prstTxWarp>
          </a:bodyPr>
          <a:lstStyle/>
          <a:p>
            <a:pPr marL="0" marR="0" lvl="0" indent="0" algn="ctr" defTabSz="914400" rtl="0" eaLnBrk="0" fontAlgn="base" latinLnBrk="0" hangingPunct="0">
              <a:lnSpc>
                <a:spcPct val="100000"/>
              </a:lnSpc>
              <a:spcBef>
                <a:spcPct val="10000"/>
              </a:spcBef>
              <a:spcAft>
                <a:spcPct val="0"/>
              </a:spcAft>
              <a:buClr>
                <a:srgbClr val="0B1F65"/>
              </a:buClr>
              <a:buSzTx/>
              <a:buFont typeface="Webdings" pitchFamily="18" charset="2"/>
              <a:buNone/>
              <a:tabLst/>
              <a:defRPr/>
            </a:pPr>
            <a:endParaRPr kumimoji="0" lang="en-US" sz="1191" b="0" i="0" u="none" strike="noStrike" kern="1200" cap="none" spc="0" normalizeH="0" baseline="0" noProof="0">
              <a:ln>
                <a:noFill/>
              </a:ln>
              <a:solidFill>
                <a:srgbClr val="000000"/>
              </a:solidFill>
              <a:effectLst/>
              <a:uLnTx/>
              <a:uFillTx/>
              <a:latin typeface="Bogle" charset="0"/>
              <a:ea typeface="Bogle" charset="0"/>
              <a:cs typeface="Bogle" charset="0"/>
            </a:endParaRPr>
          </a:p>
        </p:txBody>
      </p:sp>
      <p:sp>
        <p:nvSpPr>
          <p:cNvPr id="383" name="Text Placeholder 3">
            <a:extLst>
              <a:ext uri="{FF2B5EF4-FFF2-40B4-BE49-F238E27FC236}">
                <a16:creationId xmlns:a16="http://schemas.microsoft.com/office/drawing/2014/main" id="{9A38981E-77D9-4AFF-AFE0-268E26CACD4A}"/>
              </a:ext>
            </a:extLst>
          </p:cNvPr>
          <p:cNvSpPr txBox="1">
            <a:spLocks/>
          </p:cNvSpPr>
          <p:nvPr/>
        </p:nvSpPr>
        <p:spPr>
          <a:xfrm>
            <a:off x="8872059" y="2339920"/>
            <a:ext cx="2579247" cy="1692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0" fontAlgn="base" latinLnBrk="0" hangingPunct="0">
              <a:lnSpc>
                <a:spcPct val="100000"/>
              </a:lnSpc>
              <a:spcBef>
                <a:spcPct val="10000"/>
              </a:spcBef>
              <a:spcAft>
                <a:spcPct val="0"/>
              </a:spcAft>
              <a:buClr>
                <a:srgbClr val="0B1F65"/>
              </a:buClr>
              <a:buSzTx/>
              <a:buFont typeface="Webdings" pitchFamily="18" charset="2"/>
              <a:buNone/>
              <a:tabLst/>
              <a:defRPr/>
            </a:pPr>
            <a:r>
              <a:rPr kumimoji="0" lang="en-US" sz="1100" b="1" i="0" u="none" strike="noStrike" kern="1200" cap="none" spc="0" normalizeH="0" baseline="0" noProof="0">
                <a:ln>
                  <a:noFill/>
                </a:ln>
                <a:solidFill>
                  <a:srgbClr val="1F979D"/>
                </a:solidFill>
                <a:effectLst/>
                <a:uLnTx/>
                <a:uFillTx/>
                <a:latin typeface="Arial" panose="020B0604020202020204" pitchFamily="34" charset="0"/>
                <a:ea typeface="Bogle" charset="0"/>
                <a:cs typeface="Arial" panose="020B0604020202020204" pitchFamily="34" charset="0"/>
              </a:rPr>
              <a:t>Learning-over-knowing</a:t>
            </a:r>
            <a:endParaRPr kumimoji="0" lang="en-US" sz="1100" b="0" i="0" u="none" strike="noStrike" kern="1200" cap="none" spc="0" normalizeH="0" baseline="0" noProof="0">
              <a:ln>
                <a:noFill/>
              </a:ln>
              <a:solidFill>
                <a:srgbClr val="1F979D"/>
              </a:solidFill>
              <a:effectLst/>
              <a:uLnTx/>
              <a:uFillTx/>
              <a:latin typeface="Arial" panose="020B0604020202020204" pitchFamily="34" charset="0"/>
              <a:ea typeface="Bogle" charset="0"/>
              <a:cs typeface="Arial" panose="020B0604020202020204" pitchFamily="34" charset="0"/>
            </a:endParaRPr>
          </a:p>
        </p:txBody>
      </p:sp>
      <p:grpSp>
        <p:nvGrpSpPr>
          <p:cNvPr id="11" name="Group 10"/>
          <p:cNvGrpSpPr/>
          <p:nvPr/>
        </p:nvGrpSpPr>
        <p:grpSpPr>
          <a:xfrm>
            <a:off x="7940442" y="3115620"/>
            <a:ext cx="779437" cy="779437"/>
            <a:chOff x="7940442" y="3115620"/>
            <a:chExt cx="779437" cy="779437"/>
          </a:xfrm>
        </p:grpSpPr>
        <p:sp>
          <p:nvSpPr>
            <p:cNvPr id="382" name="Sev01">
              <a:extLst>
                <a:ext uri="{FF2B5EF4-FFF2-40B4-BE49-F238E27FC236}">
                  <a16:creationId xmlns:a16="http://schemas.microsoft.com/office/drawing/2014/main" id="{FA847AE1-0071-4900-BE72-91626A2E92CC}"/>
                </a:ext>
              </a:extLst>
            </p:cNvPr>
            <p:cNvSpPr>
              <a:spLocks noChangeAspect="1"/>
            </p:cNvSpPr>
            <p:nvPr/>
          </p:nvSpPr>
          <p:spPr>
            <a:xfrm>
              <a:off x="7940442" y="3115620"/>
              <a:ext cx="779437" cy="779437"/>
            </a:xfrm>
            <a:prstGeom prst="ellipse">
              <a:avLst/>
            </a:prstGeom>
            <a:solidFill>
              <a:sysClr val="window" lastClr="FFFFFF"/>
            </a:solidFill>
            <a:ln w="57150" cap="flat" cmpd="sng" algn="ctr">
              <a:solidFill>
                <a:srgbClr val="489E3C"/>
              </a:solidFill>
              <a:prstDash val="solid"/>
            </a:ln>
            <a:effectLst/>
          </p:spPr>
          <p:txBody>
            <a:bodyPr rtlCol="0" anchor="ctr"/>
            <a:lstStyle/>
            <a:p>
              <a:pPr marL="0" marR="0" lvl="0" indent="0" algn="ctr" defTabSz="914377" rtl="0" eaLnBrk="0" fontAlgn="base" latinLnBrk="0" hangingPunct="0">
                <a:lnSpc>
                  <a:spcPct val="100000"/>
                </a:lnSpc>
                <a:spcBef>
                  <a:spcPct val="10000"/>
                </a:spcBef>
                <a:spcAft>
                  <a:spcPct val="0"/>
                </a:spcAft>
                <a:buClr>
                  <a:srgbClr val="0B1F65"/>
                </a:buClr>
                <a:buSzTx/>
                <a:buFontTx/>
                <a:buNone/>
                <a:tabLst/>
                <a:defRPr/>
              </a:pPr>
              <a:endParaRPr kumimoji="0" lang="en-US" sz="4332" b="0" i="0" u="none" strike="noStrike" kern="0" cap="none" spc="0" normalizeH="0" baseline="0" noProof="0">
                <a:ln>
                  <a:noFill/>
                </a:ln>
                <a:solidFill>
                  <a:prstClr val="white"/>
                </a:solidFill>
                <a:effectLst/>
                <a:uLnTx/>
                <a:uFillTx/>
                <a:latin typeface="Bogle" charset="0"/>
                <a:ea typeface="Bogle" charset="0"/>
                <a:cs typeface="Bogle" charset="0"/>
              </a:endParaRPr>
            </a:p>
          </p:txBody>
        </p:sp>
        <p:pic>
          <p:nvPicPr>
            <p:cNvPr id="384" name="Picture 383">
              <a:extLst>
                <a:ext uri="{FF2B5EF4-FFF2-40B4-BE49-F238E27FC236}">
                  <a16:creationId xmlns:a16="http://schemas.microsoft.com/office/drawing/2014/main" id="{0FEE730A-9DBC-4D0B-A3EA-4EEB0EC95F72}"/>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8107543" y="3292098"/>
              <a:ext cx="437263" cy="437263"/>
            </a:xfrm>
            <a:prstGeom prst="rect">
              <a:avLst/>
            </a:prstGeom>
            <a:ln>
              <a:noFill/>
            </a:ln>
          </p:spPr>
        </p:pic>
      </p:grpSp>
      <mc:AlternateContent xmlns:mc="http://schemas.openxmlformats.org/markup-compatibility/2006" xmlns:a14="http://schemas.microsoft.com/office/drawing/2010/main">
        <mc:Choice Requires="a14">
          <p:sp>
            <p:nvSpPr>
              <p:cNvPr id="392" name="TextBox 391">
                <a:extLst>
                  <a:ext uri="{FF2B5EF4-FFF2-40B4-BE49-F238E27FC236}">
                    <a16:creationId xmlns:a16="http://schemas.microsoft.com/office/drawing/2014/main" id="{C9046A77-08F9-4644-A4F7-976FBB0BA439}"/>
                  </a:ext>
                </a:extLst>
              </p:cNvPr>
              <p:cNvSpPr txBox="1"/>
              <p:nvPr/>
            </p:nvSpPr>
            <p:spPr>
              <a:xfrm>
                <a:off x="6979333" y="2320780"/>
                <a:ext cx="592149" cy="328488"/>
              </a:xfrm>
              <a:prstGeom prst="rect">
                <a:avLst/>
              </a:prstGeom>
              <a:noFill/>
            </p:spPr>
            <p:txBody>
              <a:bodyPr wrap="none" lIns="0" tIns="0" rIns="0" bIns="0" rtlCol="0">
                <a:spAutoFit/>
              </a:bodyPr>
              <a:lstStyle/>
              <a:p>
                <a:pPr marL="0" marR="0" lvl="0" indent="0" algn="ctr" defTabSz="914400" rtl="0" eaLnBrk="0" fontAlgn="base" latinLnBrk="0" hangingPunct="0">
                  <a:lnSpc>
                    <a:spcPct val="100000"/>
                  </a:lnSpc>
                  <a:spcBef>
                    <a:spcPct val="10000"/>
                  </a:spcBef>
                  <a:spcAft>
                    <a:spcPct val="0"/>
                  </a:spcAft>
                  <a:buClr>
                    <a:srgbClr val="0B1F65"/>
                  </a:buClr>
                  <a:buSzTx/>
                  <a:buFont typeface="Webdings" pitchFamily="18" charset="2"/>
                  <a:buNone/>
                  <a:tabLst/>
                  <a:defRPr/>
                </a:pPr>
                <a14:m>
                  <m:oMathPara xmlns:m="http://schemas.openxmlformats.org/officeDocument/2006/math">
                    <m:oMathParaPr>
                      <m:jc m:val="centerGroup"/>
                    </m:oMathParaPr>
                    <m:oMath xmlns:m="http://schemas.openxmlformats.org/officeDocument/2006/math">
                      <m:r>
                        <a:rPr kumimoji="0" lang="en-US" sz="11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𝐿</m:t>
                      </m:r>
                      <m:r>
                        <a:rPr kumimoji="0" lang="en-US" sz="1100" b="0" i="0" u="none" strike="noStrike" kern="1200" cap="none" spc="0" normalizeH="0" baseline="0" noProof="0">
                          <a:ln>
                            <a:noFill/>
                          </a:ln>
                          <a:solidFill>
                            <a:prstClr val="white"/>
                          </a:solidFill>
                          <a:effectLst/>
                          <a:uLnTx/>
                          <a:uFillTx/>
                          <a:latin typeface="Cambria Math" panose="02040503050406030204" pitchFamily="18" charset="0"/>
                          <a:ea typeface="+mn-ea"/>
                          <a:cs typeface="+mn-cs"/>
                        </a:rPr>
                        <m:t>=</m:t>
                      </m:r>
                      <m:f>
                        <m:fPr>
                          <m:ctrlPr>
                            <a:rPr kumimoji="0" lang="en-US" sz="11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ctrlPr>
                        </m:fPr>
                        <m:num>
                          <m:r>
                            <a:rPr kumimoji="0" lang="en-US" sz="1100" b="0" i="0" u="none" strike="noStrike" kern="1200" cap="none" spc="0" normalizeH="0" baseline="0" noProof="0">
                              <a:ln>
                                <a:noFill/>
                              </a:ln>
                              <a:solidFill>
                                <a:prstClr val="white"/>
                              </a:solidFill>
                              <a:effectLst/>
                              <a:uLnTx/>
                              <a:uFillTx/>
                              <a:latin typeface="Cambria Math" panose="02040503050406030204" pitchFamily="18" charset="0"/>
                              <a:ea typeface="+mn-ea"/>
                              <a:cs typeface="+mn-cs"/>
                            </a:rPr>
                            <m:t>ⅆ</m:t>
                          </m:r>
                          <m:d>
                            <m:dPr>
                              <m:ctrlPr>
                                <a:rPr kumimoji="0" lang="en-US" sz="11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ctrlPr>
                            </m:dPr>
                            <m:e>
                              <m:r>
                                <a:rPr kumimoji="0" lang="en-US" sz="11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𝐾</m:t>
                              </m:r>
                            </m:e>
                          </m:d>
                        </m:num>
                        <m:den>
                          <m:r>
                            <a:rPr kumimoji="0" lang="en-US" sz="1100" b="0" i="0" u="none" strike="noStrike" kern="1200" cap="none" spc="0" normalizeH="0" baseline="0" noProof="0">
                              <a:ln>
                                <a:noFill/>
                              </a:ln>
                              <a:solidFill>
                                <a:prstClr val="white"/>
                              </a:solidFill>
                              <a:effectLst/>
                              <a:uLnTx/>
                              <a:uFillTx/>
                              <a:latin typeface="Cambria Math" panose="02040503050406030204" pitchFamily="18" charset="0"/>
                              <a:ea typeface="+mn-ea"/>
                              <a:cs typeface="+mn-cs"/>
                            </a:rPr>
                            <m:t>ⅆ</m:t>
                          </m:r>
                          <m:r>
                            <a:rPr kumimoji="0" lang="en-US" sz="11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𝑡</m:t>
                          </m:r>
                        </m:den>
                      </m:f>
                    </m:oMath>
                  </m:oMathPara>
                </a14:m>
                <a:endParaRPr kumimoji="0" lang="en-US" sz="1100" b="0" i="0" u="none" strike="noStrike" kern="1200" cap="none" spc="0" normalizeH="0" baseline="0" noProof="0">
                  <a:ln>
                    <a:noFill/>
                  </a:ln>
                  <a:solidFill>
                    <a:prstClr val="white"/>
                  </a:solidFill>
                  <a:effectLst/>
                  <a:uLnTx/>
                  <a:uFillTx/>
                  <a:latin typeface="Calibri Light" panose="020F0302020204030204" pitchFamily="34" charset="0"/>
                  <a:ea typeface="+mn-ea"/>
                  <a:cs typeface="Calibri Light" panose="020F0302020204030204" pitchFamily="34" charset="0"/>
                </a:endParaRPr>
              </a:p>
            </p:txBody>
          </p:sp>
        </mc:Choice>
        <mc:Fallback xmlns="">
          <p:sp>
            <p:nvSpPr>
              <p:cNvPr id="392" name="TextBox 391">
                <a:extLst>
                  <a:ext uri="{FF2B5EF4-FFF2-40B4-BE49-F238E27FC236}">
                    <a16:creationId xmlns:a16="http://schemas.microsoft.com/office/drawing/2014/main" id="{C9046A77-08F9-4644-A4F7-976FBB0BA439}"/>
                  </a:ext>
                </a:extLst>
              </p:cNvPr>
              <p:cNvSpPr txBox="1">
                <a:spLocks noRot="1" noChangeAspect="1" noMove="1" noResize="1" noEditPoints="1" noAdjustHandles="1" noChangeArrowheads="1" noChangeShapeType="1" noTextEdit="1"/>
              </p:cNvSpPr>
              <p:nvPr/>
            </p:nvSpPr>
            <p:spPr>
              <a:xfrm>
                <a:off x="6979333" y="2320780"/>
                <a:ext cx="592149" cy="328488"/>
              </a:xfrm>
              <a:prstGeom prst="rect">
                <a:avLst/>
              </a:prstGeom>
              <a:blipFill>
                <a:blip r:embed="rId5"/>
                <a:stretch>
                  <a:fillRect l="-8247" b="-129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3" name="TextBox 392">
                <a:extLst>
                  <a:ext uri="{FF2B5EF4-FFF2-40B4-BE49-F238E27FC236}">
                    <a16:creationId xmlns:a16="http://schemas.microsoft.com/office/drawing/2014/main" id="{AC526FBA-3A0C-47DC-BB20-F6D9A9AD0659}"/>
                  </a:ext>
                </a:extLst>
              </p:cNvPr>
              <p:cNvSpPr txBox="1"/>
              <p:nvPr/>
            </p:nvSpPr>
            <p:spPr>
              <a:xfrm>
                <a:off x="7145872" y="2915726"/>
                <a:ext cx="259071" cy="169277"/>
              </a:xfrm>
              <a:prstGeom prst="rect">
                <a:avLst/>
              </a:prstGeom>
              <a:noFill/>
            </p:spPr>
            <p:txBody>
              <a:bodyPr wrap="square" lIns="0" tIns="0" rIns="0" bIns="0" rtlCol="0">
                <a:spAutoFit/>
              </a:bodyPr>
              <a:lstStyle/>
              <a:p>
                <a:pPr marL="0" marR="0" lvl="0" indent="0" algn="ctr" defTabSz="914400" rtl="0" eaLnBrk="0" fontAlgn="base" latinLnBrk="0" hangingPunct="0">
                  <a:lnSpc>
                    <a:spcPct val="100000"/>
                  </a:lnSpc>
                  <a:spcBef>
                    <a:spcPct val="10000"/>
                  </a:spcBef>
                  <a:spcAft>
                    <a:spcPct val="0"/>
                  </a:spcAft>
                  <a:buClr>
                    <a:srgbClr val="0B1F65"/>
                  </a:buClr>
                  <a:buSzTx/>
                  <a:buFont typeface="Webdings" pitchFamily="18" charset="2"/>
                  <a:buNone/>
                  <a:tabLst/>
                  <a:defRPr/>
                </a:pPr>
                <a14:m>
                  <m:oMathPara xmlns:m="http://schemas.openxmlformats.org/officeDocument/2006/math">
                    <m:oMathParaPr>
                      <m:jc m:val="centerGroup"/>
                    </m:oMathParaPr>
                    <m:oMath xmlns:m="http://schemas.openxmlformats.org/officeDocument/2006/math">
                      <m:sSup>
                        <m:sSupPr>
                          <m:ctrlPr>
                            <a:rPr kumimoji="0" lang="en-US" sz="11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ctrlPr>
                        </m:sSupPr>
                        <m:e>
                          <m:r>
                            <a:rPr kumimoji="0" lang="en-US" sz="11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𝑋</m:t>
                          </m:r>
                        </m:e>
                        <m:sup>
                          <m:r>
                            <a:rPr kumimoji="0" lang="en-US" sz="1100" b="0" i="0" u="none" strike="noStrike" kern="1200" cap="none" spc="0" normalizeH="0" baseline="0" noProof="0">
                              <a:ln>
                                <a:noFill/>
                              </a:ln>
                              <a:solidFill>
                                <a:prstClr val="white"/>
                              </a:solidFill>
                              <a:effectLst/>
                              <a:uLnTx/>
                              <a:uFillTx/>
                              <a:latin typeface="Cambria Math" panose="02040503050406030204" pitchFamily="18" charset="0"/>
                              <a:ea typeface="+mn-ea"/>
                              <a:cs typeface="+mn-cs"/>
                            </a:rPr>
                            <m:t>2</m:t>
                          </m:r>
                        </m:sup>
                      </m:sSup>
                    </m:oMath>
                  </m:oMathPara>
                </a14:m>
                <a:endParaRPr kumimoji="0" lang="en-US" sz="1100" b="0" i="0" u="none" strike="noStrike" kern="1200" cap="none" spc="0" normalizeH="0" baseline="0" noProof="0">
                  <a:ln>
                    <a:noFill/>
                  </a:ln>
                  <a:solidFill>
                    <a:prstClr val="white"/>
                  </a:solidFill>
                  <a:effectLst/>
                  <a:uLnTx/>
                  <a:uFillTx/>
                  <a:latin typeface="Calibri" panose="020F0502020204030204"/>
                  <a:ea typeface="+mn-ea"/>
                  <a:cs typeface="Calibri" panose="020F0502020204030204" pitchFamily="34" charset="0"/>
                </a:endParaRPr>
              </a:p>
            </p:txBody>
          </p:sp>
        </mc:Choice>
        <mc:Fallback xmlns="">
          <p:sp>
            <p:nvSpPr>
              <p:cNvPr id="393" name="TextBox 392">
                <a:extLst>
                  <a:ext uri="{FF2B5EF4-FFF2-40B4-BE49-F238E27FC236}">
                    <a16:creationId xmlns:a16="http://schemas.microsoft.com/office/drawing/2014/main" id="{AC526FBA-3A0C-47DC-BB20-F6D9A9AD0659}"/>
                  </a:ext>
                </a:extLst>
              </p:cNvPr>
              <p:cNvSpPr txBox="1">
                <a:spLocks noRot="1" noChangeAspect="1" noMove="1" noResize="1" noEditPoints="1" noAdjustHandles="1" noChangeArrowheads="1" noChangeShapeType="1" noTextEdit="1"/>
              </p:cNvSpPr>
              <p:nvPr/>
            </p:nvSpPr>
            <p:spPr>
              <a:xfrm>
                <a:off x="7145872" y="2915726"/>
                <a:ext cx="259071" cy="169277"/>
              </a:xfrm>
              <a:prstGeom prst="rect">
                <a:avLst/>
              </a:prstGeom>
              <a:blipFill>
                <a:blip r:embed="rId6"/>
                <a:stretch>
                  <a:fillRect l="-4651" b="-7143"/>
                </a:stretch>
              </a:blipFill>
            </p:spPr>
            <p:txBody>
              <a:bodyPr/>
              <a:lstStyle/>
              <a:p>
                <a:r>
                  <a:rPr lang="en-US">
                    <a:noFill/>
                  </a:rPr>
                  <a:t> </a:t>
                </a:r>
              </a:p>
            </p:txBody>
          </p:sp>
        </mc:Fallback>
      </mc:AlternateContent>
      <p:sp>
        <p:nvSpPr>
          <p:cNvPr id="394" name="TextBox 393">
            <a:extLst>
              <a:ext uri="{FF2B5EF4-FFF2-40B4-BE49-F238E27FC236}">
                <a16:creationId xmlns:a16="http://schemas.microsoft.com/office/drawing/2014/main" id="{0CE117A1-A2FB-4D35-AA19-FD9BB896E3FE}"/>
              </a:ext>
            </a:extLst>
          </p:cNvPr>
          <p:cNvSpPr txBox="1"/>
          <p:nvPr/>
        </p:nvSpPr>
        <p:spPr>
          <a:xfrm>
            <a:off x="6625869" y="3381822"/>
            <a:ext cx="1295400" cy="2616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10000"/>
              </a:spcBef>
              <a:spcAft>
                <a:spcPct val="0"/>
              </a:spcAft>
              <a:buClr>
                <a:srgbClr val="0B1F65"/>
              </a:buClr>
              <a:buSzTx/>
              <a:buFont typeface="Webdings" pitchFamily="18" charset="2"/>
              <a:buNone/>
              <a:tabLst/>
              <a:defRPr/>
            </a:pPr>
            <a:r>
              <a:rPr kumimoji="0" lang="en-US" sz="1100" b="0" i="0"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Calibri" panose="020F0502020204030204" pitchFamily="34" charset="0"/>
              </a:rPr>
              <a:t>New IP vs. Old IP</a:t>
            </a:r>
          </a:p>
        </p:txBody>
      </p:sp>
      <p:sp>
        <p:nvSpPr>
          <p:cNvPr id="396" name="Rectangle 395">
            <a:extLst>
              <a:ext uri="{FF2B5EF4-FFF2-40B4-BE49-F238E27FC236}">
                <a16:creationId xmlns:a16="http://schemas.microsoft.com/office/drawing/2014/main" id="{4A614FF4-E2BF-4FA1-B997-84D85FCF7883}"/>
              </a:ext>
            </a:extLst>
          </p:cNvPr>
          <p:cNvSpPr/>
          <p:nvPr/>
        </p:nvSpPr>
        <p:spPr>
          <a:xfrm>
            <a:off x="9649789" y="2788345"/>
            <a:ext cx="1289135" cy="447815"/>
          </a:xfrm>
          <a:prstGeom prst="rect">
            <a:avLst/>
          </a:prstGeom>
        </p:spPr>
        <p:txBody>
          <a:bodyPr wrap="none">
            <a:spAutoFit/>
          </a:bodyPr>
          <a:lstStyle/>
          <a:p>
            <a:pPr marL="0" marR="0" lvl="0" indent="0" algn="l" defTabSz="914400" rtl="0" eaLnBrk="0" fontAlgn="base" latinLnBrk="0" hangingPunct="0">
              <a:lnSpc>
                <a:spcPct val="100000"/>
              </a:lnSpc>
              <a:spcBef>
                <a:spcPct val="10000"/>
              </a:spcBef>
              <a:spcAft>
                <a:spcPct val="0"/>
              </a:spcAft>
              <a:buClr>
                <a:srgbClr val="0B1F65"/>
              </a:buClr>
              <a:buSzTx/>
              <a:buFont typeface="Webdings" pitchFamily="18" charset="2"/>
              <a:buNone/>
              <a:tabLst/>
              <a:defRPr/>
            </a:pPr>
            <a:r>
              <a:rPr kumimoji="0" lang="en-US" sz="1100" b="1" i="0" u="none" strike="noStrike" kern="1200" cap="none" spc="0" normalizeH="0" baseline="0" noProof="0">
                <a:ln>
                  <a:noFill/>
                </a:ln>
                <a:solidFill>
                  <a:srgbClr val="E9A701"/>
                </a:solidFill>
                <a:effectLst/>
                <a:uLnTx/>
                <a:uFillTx/>
                <a:latin typeface="Arial" panose="020B0604020202020204" pitchFamily="34" charset="0"/>
                <a:ea typeface="Bogle" charset="0"/>
                <a:cs typeface="Arial" panose="020B0604020202020204" pitchFamily="34" charset="0"/>
              </a:rPr>
              <a:t>Extreme </a:t>
            </a:r>
          </a:p>
          <a:p>
            <a:pPr marL="0" marR="0" lvl="0" indent="0" algn="l" defTabSz="914400" rtl="0" eaLnBrk="0" fontAlgn="base" latinLnBrk="0" hangingPunct="0">
              <a:lnSpc>
                <a:spcPct val="100000"/>
              </a:lnSpc>
              <a:spcBef>
                <a:spcPct val="10000"/>
              </a:spcBef>
              <a:spcAft>
                <a:spcPct val="0"/>
              </a:spcAft>
              <a:buClr>
                <a:srgbClr val="0B1F65"/>
              </a:buClr>
              <a:buSzTx/>
              <a:buFont typeface="Webdings" pitchFamily="18" charset="2"/>
              <a:buNone/>
              <a:tabLst/>
              <a:defRPr/>
            </a:pPr>
            <a:r>
              <a:rPr kumimoji="0" lang="en-US" sz="1100" b="1" i="0" u="none" strike="noStrike" kern="1200" cap="none" spc="0" normalizeH="0" baseline="0" noProof="0">
                <a:ln>
                  <a:noFill/>
                </a:ln>
                <a:solidFill>
                  <a:srgbClr val="E9A701"/>
                </a:solidFill>
                <a:effectLst/>
                <a:uLnTx/>
                <a:uFillTx/>
                <a:latin typeface="Arial" panose="020B0604020202020204" pitchFamily="34" charset="0"/>
                <a:ea typeface="Bogle" charset="0"/>
                <a:cs typeface="Arial" panose="020B0604020202020204" pitchFamily="34" charset="0"/>
              </a:rPr>
              <a:t>Experimentation</a:t>
            </a:r>
            <a:endParaRPr kumimoji="0" lang="en-US" sz="1100" b="0" i="0" u="none" strike="noStrike" kern="1200" cap="none" spc="0" normalizeH="0" baseline="0" noProof="0">
              <a:ln>
                <a:noFill/>
              </a:ln>
              <a:solidFill>
                <a:srgbClr val="E9A701"/>
              </a:solidFill>
              <a:effectLst/>
              <a:uLnTx/>
              <a:uFillTx/>
              <a:latin typeface="Arial" panose="020B0604020202020204" pitchFamily="34" charset="0"/>
              <a:ea typeface="+mn-ea"/>
              <a:cs typeface="Arial" panose="020B0604020202020204" pitchFamily="34" charset="0"/>
            </a:endParaRPr>
          </a:p>
        </p:txBody>
      </p:sp>
      <p:sp>
        <p:nvSpPr>
          <p:cNvPr id="397" name="Rectangle 396">
            <a:extLst>
              <a:ext uri="{FF2B5EF4-FFF2-40B4-BE49-F238E27FC236}">
                <a16:creationId xmlns:a16="http://schemas.microsoft.com/office/drawing/2014/main" id="{565EECAB-DEBF-4A8D-A9A6-696267F19B1C}"/>
              </a:ext>
            </a:extLst>
          </p:cNvPr>
          <p:cNvSpPr/>
          <p:nvPr/>
        </p:nvSpPr>
        <p:spPr>
          <a:xfrm>
            <a:off x="8719879" y="3438726"/>
            <a:ext cx="2101857" cy="261610"/>
          </a:xfrm>
          <a:prstGeom prst="rect">
            <a:avLst/>
          </a:prstGeom>
        </p:spPr>
        <p:txBody>
          <a:bodyPr wrap="none">
            <a:spAutoFit/>
          </a:bodyPr>
          <a:lstStyle/>
          <a:p>
            <a:pPr marL="0" marR="0" lvl="0" indent="0" algn="ctr" defTabSz="914400" rtl="0" eaLnBrk="0" fontAlgn="base" latinLnBrk="0" hangingPunct="0">
              <a:lnSpc>
                <a:spcPct val="100000"/>
              </a:lnSpc>
              <a:spcBef>
                <a:spcPct val="10000"/>
              </a:spcBef>
              <a:spcAft>
                <a:spcPct val="0"/>
              </a:spcAft>
              <a:buClr>
                <a:srgbClr val="0B1F65"/>
              </a:buClr>
              <a:buSzTx/>
              <a:buFont typeface="Webdings" pitchFamily="18" charset="2"/>
              <a:buNone/>
              <a:tabLst/>
              <a:defRPr/>
            </a:pPr>
            <a:r>
              <a:rPr kumimoji="0" lang="en-US" sz="1100" b="1" i="0" u="none" strike="noStrike" kern="1200" cap="none" spc="0" normalizeH="0" baseline="0" noProof="0">
                <a:ln>
                  <a:noFill/>
                </a:ln>
                <a:solidFill>
                  <a:srgbClr val="439438"/>
                </a:solidFill>
                <a:effectLst/>
                <a:uLnTx/>
                <a:uFillTx/>
                <a:latin typeface="Arial" panose="020B0604020202020204" pitchFamily="34" charset="0"/>
                <a:ea typeface="Bogle" charset="0"/>
                <a:cs typeface="Arial" panose="020B0604020202020204" pitchFamily="34" charset="0"/>
              </a:rPr>
              <a:t>Interdisciplinary Perspective</a:t>
            </a:r>
            <a:endParaRPr kumimoji="0" lang="en-US" sz="1100" b="0" i="0" u="none" strike="noStrike" kern="1200" cap="none" spc="0" normalizeH="0" baseline="0" noProof="0">
              <a:ln>
                <a:noFill/>
              </a:ln>
              <a:solidFill>
                <a:srgbClr val="439438"/>
              </a:solidFill>
              <a:effectLst/>
              <a:uLnTx/>
              <a:uFillTx/>
              <a:latin typeface="Arial" panose="020B0604020202020204" pitchFamily="34" charset="0"/>
              <a:ea typeface="+mn-ea"/>
              <a:cs typeface="Arial" panose="020B0604020202020204" pitchFamily="34" charset="0"/>
            </a:endParaRPr>
          </a:p>
        </p:txBody>
      </p:sp>
      <p:sp>
        <p:nvSpPr>
          <p:cNvPr id="399" name="TextBox 398">
            <a:extLst>
              <a:ext uri="{FF2B5EF4-FFF2-40B4-BE49-F238E27FC236}">
                <a16:creationId xmlns:a16="http://schemas.microsoft.com/office/drawing/2014/main" id="{1508BFB8-E248-48A8-B339-D553A197860A}"/>
              </a:ext>
            </a:extLst>
          </p:cNvPr>
          <p:cNvSpPr txBox="1"/>
          <p:nvPr/>
        </p:nvSpPr>
        <p:spPr>
          <a:xfrm>
            <a:off x="6620469" y="4217009"/>
            <a:ext cx="3559671" cy="415755"/>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10000"/>
              </a:spcBef>
              <a:spcAft>
                <a:spcPct val="0"/>
              </a:spcAft>
              <a:buClr>
                <a:srgbClr val="0B1F65"/>
              </a:buClr>
              <a:buSzTx/>
              <a:buFont typeface="Webdings" pitchFamily="18" charset="2"/>
              <a:buNone/>
              <a:tabLst/>
              <a:defRPr/>
            </a:pPr>
            <a:r>
              <a:rPr kumimoji="0" lang="en-US" sz="1051" b="0" i="0" u="none" strike="noStrike" kern="1200" cap="none" spc="0" normalizeH="0" baseline="0" noProof="0">
                <a:ln>
                  <a:noFill/>
                </a:ln>
                <a:solidFill>
                  <a:srgbClr val="525252"/>
                </a:solidFill>
                <a:effectLst/>
                <a:uLnTx/>
                <a:uFillTx/>
                <a:latin typeface="Arial" panose="020B0604020202020204" pitchFamily="34" charset="0"/>
                <a:ea typeface="+mn-ea"/>
                <a:cs typeface="Arial" panose="020B0604020202020204" pitchFamily="34" charset="0"/>
              </a:rPr>
              <a:t>Nature prefers the Goldilocks state of </a:t>
            </a:r>
            <a:r>
              <a:rPr kumimoji="0" lang="en-US" sz="1051" b="1" i="0" u="none" strike="noStrike" kern="1200" cap="none" spc="0" normalizeH="0" baseline="0" noProof="0">
                <a:ln>
                  <a:noFill/>
                </a:ln>
                <a:solidFill>
                  <a:srgbClr val="525252"/>
                </a:solidFill>
                <a:effectLst/>
                <a:uLnTx/>
                <a:uFillTx/>
                <a:latin typeface="Arial" panose="020B0604020202020204" pitchFamily="34" charset="0"/>
                <a:ea typeface="+mn-ea"/>
                <a:cs typeface="Arial" panose="020B0604020202020204" pitchFamily="34" charset="0"/>
              </a:rPr>
              <a:t>FLOW</a:t>
            </a:r>
            <a:r>
              <a:rPr kumimoji="0" lang="en-US" sz="1051" b="0" i="0" u="none" strike="noStrike" kern="1200" cap="none" spc="0" normalizeH="0" baseline="0" noProof="0">
                <a:ln>
                  <a:noFill/>
                </a:ln>
                <a:solidFill>
                  <a:srgbClr val="525252"/>
                </a:solidFill>
                <a:effectLst/>
                <a:uLnTx/>
                <a:uFillTx/>
                <a:latin typeface="Arial" panose="020B0604020202020204" pitchFamily="34" charset="0"/>
                <a:ea typeface="+mn-ea"/>
                <a:cs typeface="Arial" panose="020B0604020202020204" pitchFamily="34" charset="0"/>
              </a:rPr>
              <a:t>, which is a </a:t>
            </a:r>
            <a:r>
              <a:rPr kumimoji="0" lang="en-US" sz="1051" b="1" i="0" u="none" strike="noStrike" kern="1200" cap="none" spc="0" normalizeH="0" baseline="0" noProof="0">
                <a:ln>
                  <a:noFill/>
                </a:ln>
                <a:solidFill>
                  <a:srgbClr val="525252"/>
                </a:solidFill>
                <a:effectLst/>
                <a:uLnTx/>
                <a:uFillTx/>
                <a:latin typeface="Arial" panose="020B0604020202020204" pitchFamily="34" charset="0"/>
                <a:ea typeface="+mn-ea"/>
                <a:cs typeface="Arial" panose="020B0604020202020204" pitchFamily="34" charset="0"/>
              </a:rPr>
              <a:t>HARMONY</a:t>
            </a:r>
            <a:r>
              <a:rPr kumimoji="0" lang="en-US" sz="1051" b="0" i="0" u="none" strike="noStrike" kern="1200" cap="none" spc="0" normalizeH="0" baseline="0" noProof="0">
                <a:ln>
                  <a:noFill/>
                </a:ln>
                <a:solidFill>
                  <a:srgbClr val="525252"/>
                </a:solidFill>
                <a:effectLst/>
                <a:uLnTx/>
                <a:uFillTx/>
                <a:latin typeface="Arial" panose="020B0604020202020204" pitchFamily="34" charset="0"/>
                <a:ea typeface="+mn-ea"/>
                <a:cs typeface="Arial" panose="020B0604020202020204" pitchFamily="34" charset="0"/>
              </a:rPr>
              <a:t> between </a:t>
            </a:r>
            <a:r>
              <a:rPr kumimoji="0" lang="en-US" sz="1051" b="1" i="0" u="none" strike="noStrike" kern="1200" cap="none" spc="0" normalizeH="0" baseline="0" noProof="0">
                <a:ln>
                  <a:noFill/>
                </a:ln>
                <a:solidFill>
                  <a:srgbClr val="525252"/>
                </a:solidFill>
                <a:effectLst/>
                <a:uLnTx/>
                <a:uFillTx/>
                <a:latin typeface="Arial" panose="020B0604020202020204" pitchFamily="34" charset="0"/>
                <a:ea typeface="+mn-ea"/>
                <a:cs typeface="Arial" panose="020B0604020202020204" pitchFamily="34" charset="0"/>
              </a:rPr>
              <a:t>ORDER</a:t>
            </a:r>
            <a:r>
              <a:rPr kumimoji="0" lang="en-US" sz="1051" b="0" i="0" u="none" strike="noStrike" kern="1200" cap="none" spc="0" normalizeH="0" baseline="0" noProof="0">
                <a:ln>
                  <a:noFill/>
                </a:ln>
                <a:solidFill>
                  <a:srgbClr val="525252"/>
                </a:solidFill>
                <a:effectLst/>
                <a:uLnTx/>
                <a:uFillTx/>
                <a:latin typeface="Arial" panose="020B0604020202020204" pitchFamily="34" charset="0"/>
                <a:ea typeface="+mn-ea"/>
                <a:cs typeface="Arial" panose="020B0604020202020204" pitchFamily="34" charset="0"/>
              </a:rPr>
              <a:t> and </a:t>
            </a:r>
            <a:r>
              <a:rPr kumimoji="0" lang="en-US" sz="1051" b="1" i="0" u="none" strike="noStrike" kern="1200" cap="none" spc="0" normalizeH="0" baseline="0" noProof="0">
                <a:ln>
                  <a:noFill/>
                </a:ln>
                <a:solidFill>
                  <a:srgbClr val="525252"/>
                </a:solidFill>
                <a:effectLst/>
                <a:uLnTx/>
                <a:uFillTx/>
                <a:latin typeface="Arial" panose="020B0604020202020204" pitchFamily="34" charset="0"/>
                <a:ea typeface="+mn-ea"/>
                <a:cs typeface="Arial" panose="020B0604020202020204" pitchFamily="34" charset="0"/>
              </a:rPr>
              <a:t>ENTROPY</a:t>
            </a:r>
          </a:p>
        </p:txBody>
      </p:sp>
      <p:grpSp>
        <p:nvGrpSpPr>
          <p:cNvPr id="156" name="Group 155">
            <a:extLst>
              <a:ext uri="{FF2B5EF4-FFF2-40B4-BE49-F238E27FC236}">
                <a16:creationId xmlns:a16="http://schemas.microsoft.com/office/drawing/2014/main" id="{E86CCEF0-1201-4650-A5F2-E2F430455133}"/>
              </a:ext>
            </a:extLst>
          </p:cNvPr>
          <p:cNvGrpSpPr/>
          <p:nvPr/>
        </p:nvGrpSpPr>
        <p:grpSpPr>
          <a:xfrm>
            <a:off x="2310384" y="5611410"/>
            <a:ext cx="7376539" cy="661189"/>
            <a:chOff x="689190" y="5683519"/>
            <a:chExt cx="7377985" cy="661190"/>
          </a:xfrm>
        </p:grpSpPr>
        <p:sp>
          <p:nvSpPr>
            <p:cNvPr id="166" name="TextBox 165">
              <a:extLst>
                <a:ext uri="{FF2B5EF4-FFF2-40B4-BE49-F238E27FC236}">
                  <a16:creationId xmlns:a16="http://schemas.microsoft.com/office/drawing/2014/main" id="{BC03D769-8A7F-4B21-9918-73059E95C715}"/>
                </a:ext>
              </a:extLst>
            </p:cNvPr>
            <p:cNvSpPr txBox="1"/>
            <p:nvPr/>
          </p:nvSpPr>
          <p:spPr>
            <a:xfrm>
              <a:off x="1031995" y="5861539"/>
              <a:ext cx="527541"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a:ln>
                    <a:noFill/>
                  </a:ln>
                  <a:solidFill>
                    <a:srgbClr val="525252"/>
                  </a:solidFill>
                  <a:effectLst/>
                  <a:uLnTx/>
                  <a:uFillTx/>
                  <a:latin typeface="Calibri" panose="020F0502020204030204" pitchFamily="34" charset="0"/>
                  <a:ea typeface="+mn-ea"/>
                  <a:cs typeface="+mn-cs"/>
                </a:rPr>
                <a:t>art</a:t>
              </a:r>
            </a:p>
          </p:txBody>
        </p:sp>
        <p:sp>
          <p:nvSpPr>
            <p:cNvPr id="167" name="TextBox 166">
              <a:extLst>
                <a:ext uri="{FF2B5EF4-FFF2-40B4-BE49-F238E27FC236}">
                  <a16:creationId xmlns:a16="http://schemas.microsoft.com/office/drawing/2014/main" id="{EF4A195D-C709-458E-B971-6B6911154543}"/>
                </a:ext>
              </a:extLst>
            </p:cNvPr>
            <p:cNvSpPr txBox="1"/>
            <p:nvPr/>
          </p:nvSpPr>
          <p:spPr>
            <a:xfrm>
              <a:off x="1827061" y="5861539"/>
              <a:ext cx="1057043"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a:ln>
                    <a:noFill/>
                  </a:ln>
                  <a:solidFill>
                    <a:srgbClr val="525252"/>
                  </a:solidFill>
                  <a:effectLst/>
                  <a:uLnTx/>
                  <a:uFillTx/>
                  <a:latin typeface="Calibri" panose="020F0502020204030204" pitchFamily="34" charset="0"/>
                  <a:ea typeface="+mn-ea"/>
                  <a:cs typeface="+mn-cs"/>
                </a:rPr>
                <a:t>science</a:t>
              </a:r>
            </a:p>
          </p:txBody>
        </p:sp>
        <p:sp>
          <p:nvSpPr>
            <p:cNvPr id="168" name="TextBox 167">
              <a:extLst>
                <a:ext uri="{FF2B5EF4-FFF2-40B4-BE49-F238E27FC236}">
                  <a16:creationId xmlns:a16="http://schemas.microsoft.com/office/drawing/2014/main" id="{E714077E-B903-4CF1-A23D-35CEE608AF21}"/>
                </a:ext>
              </a:extLst>
            </p:cNvPr>
            <p:cNvSpPr txBox="1"/>
            <p:nvPr/>
          </p:nvSpPr>
          <p:spPr>
            <a:xfrm>
              <a:off x="2795265" y="5862516"/>
              <a:ext cx="2442019"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525252"/>
                  </a:solidFill>
                  <a:effectLst/>
                  <a:uLnTx/>
                  <a:uFillTx/>
                  <a:latin typeface="Calibri" panose="020F0502020204030204" pitchFamily="34" charset="0"/>
                  <a:ea typeface="+mn-ea"/>
                  <a:cs typeface="+mn-cs"/>
                </a:rPr>
                <a:t>done at </a:t>
              </a:r>
              <a:r>
                <a:rPr kumimoji="0" lang="en-US" sz="2200" b="1" i="0" u="none" strike="noStrike" kern="1200" cap="none" spc="0" normalizeH="0" baseline="0" noProof="0">
                  <a:ln>
                    <a:noFill/>
                  </a:ln>
                  <a:solidFill>
                    <a:srgbClr val="525252"/>
                  </a:solidFill>
                  <a:effectLst/>
                  <a:uLnTx/>
                  <a:uFillTx/>
                  <a:latin typeface="Calibri" panose="020F0502020204030204" pitchFamily="34" charset="0"/>
                  <a:ea typeface="+mn-ea"/>
                  <a:cs typeface="+mn-cs"/>
                </a:rPr>
                <a:t>scale</a:t>
              </a:r>
            </a:p>
          </p:txBody>
        </p:sp>
        <p:sp>
          <p:nvSpPr>
            <p:cNvPr id="169" name="TextBox 168">
              <a:extLst>
                <a:ext uri="{FF2B5EF4-FFF2-40B4-BE49-F238E27FC236}">
                  <a16:creationId xmlns:a16="http://schemas.microsoft.com/office/drawing/2014/main" id="{78063A7E-D104-4976-8B7B-ABBD71B8469A}"/>
                </a:ext>
              </a:extLst>
            </p:cNvPr>
            <p:cNvSpPr txBox="1"/>
            <p:nvPr/>
          </p:nvSpPr>
          <p:spPr>
            <a:xfrm>
              <a:off x="5008550" y="5683519"/>
              <a:ext cx="3058625" cy="4308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525252"/>
                  </a:solidFill>
                  <a:effectLst/>
                  <a:uLnTx/>
                  <a:uFillTx/>
                  <a:latin typeface="Calibri" panose="020F0502020204030204" pitchFamily="34" charset="0"/>
                  <a:ea typeface="+mn-ea"/>
                  <a:cs typeface="+mn-cs"/>
                </a:rPr>
                <a:t>implemented at </a:t>
              </a:r>
              <a:r>
                <a:rPr kumimoji="0" lang="en-US" sz="2200" b="1" i="0" u="none" strike="noStrike" kern="1200" cap="none" spc="0" normalizeH="0" baseline="0" noProof="0">
                  <a:ln>
                    <a:noFill/>
                  </a:ln>
                  <a:solidFill>
                    <a:srgbClr val="525252"/>
                  </a:solidFill>
                  <a:effectLst/>
                  <a:uLnTx/>
                  <a:uFillTx/>
                  <a:latin typeface="Calibri" panose="020F0502020204030204" pitchFamily="34" charset="0"/>
                  <a:ea typeface="+mn-ea"/>
                  <a:cs typeface="+mn-cs"/>
                </a:rPr>
                <a:t>speed</a:t>
              </a:r>
            </a:p>
          </p:txBody>
        </p:sp>
        <p:pic>
          <p:nvPicPr>
            <p:cNvPr id="170" name="Picture 169">
              <a:extLst>
                <a:ext uri="{FF2B5EF4-FFF2-40B4-BE49-F238E27FC236}">
                  <a16:creationId xmlns:a16="http://schemas.microsoft.com/office/drawing/2014/main" id="{4BF74A6C-0894-40A1-868F-84EB28A13A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12696" y="6008851"/>
              <a:ext cx="162574" cy="162574"/>
            </a:xfrm>
            <a:prstGeom prst="rect">
              <a:avLst/>
            </a:prstGeom>
          </p:spPr>
        </p:pic>
        <p:sp>
          <p:nvSpPr>
            <p:cNvPr id="171" name="TextBox 170">
              <a:extLst>
                <a:ext uri="{FF2B5EF4-FFF2-40B4-BE49-F238E27FC236}">
                  <a16:creationId xmlns:a16="http://schemas.microsoft.com/office/drawing/2014/main" id="{5F1A708B-494C-449E-91E2-25B92B66A8F2}"/>
                </a:ext>
              </a:extLst>
            </p:cNvPr>
            <p:cNvSpPr txBox="1"/>
            <p:nvPr/>
          </p:nvSpPr>
          <p:spPr>
            <a:xfrm>
              <a:off x="892390" y="5829783"/>
              <a:ext cx="281355" cy="461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25252"/>
                  </a:solidFill>
                  <a:effectLst/>
                  <a:uLnTx/>
                  <a:uFillTx/>
                  <a:latin typeface="Calibri" panose="020F0502020204030204" pitchFamily="34" charset="0"/>
                  <a:ea typeface="+mn-ea"/>
                  <a:cs typeface="+mn-cs"/>
                </a:rPr>
                <a:t>[</a:t>
              </a:r>
              <a:endParaRPr kumimoji="0" lang="en-US" sz="1800" b="0" i="0" u="none" strike="noStrike" kern="1200" cap="none" spc="0" normalizeH="0" baseline="0" noProof="0">
                <a:ln>
                  <a:noFill/>
                </a:ln>
                <a:solidFill>
                  <a:srgbClr val="525252"/>
                </a:solidFill>
                <a:effectLst/>
                <a:uLnTx/>
                <a:uFillTx/>
                <a:latin typeface="Calibri" panose="020F0502020204030204" pitchFamily="34" charset="0"/>
                <a:ea typeface="+mn-ea"/>
                <a:cs typeface="+mn-cs"/>
              </a:endParaRPr>
            </a:p>
          </p:txBody>
        </p:sp>
        <p:sp>
          <p:nvSpPr>
            <p:cNvPr id="172" name="TextBox 171">
              <a:extLst>
                <a:ext uri="{FF2B5EF4-FFF2-40B4-BE49-F238E27FC236}">
                  <a16:creationId xmlns:a16="http://schemas.microsoft.com/office/drawing/2014/main" id="{3F114B3C-F603-4414-81A6-B01F808E5D8A}"/>
                </a:ext>
              </a:extLst>
            </p:cNvPr>
            <p:cNvSpPr txBox="1"/>
            <p:nvPr/>
          </p:nvSpPr>
          <p:spPr>
            <a:xfrm>
              <a:off x="2745025" y="5836133"/>
              <a:ext cx="281355" cy="461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25252"/>
                  </a:solidFill>
                  <a:effectLst/>
                  <a:uLnTx/>
                  <a:uFillTx/>
                  <a:latin typeface="Calibri" panose="020F0502020204030204" pitchFamily="34" charset="0"/>
                  <a:ea typeface="+mn-ea"/>
                  <a:cs typeface="+mn-cs"/>
                </a:rPr>
                <a:t>]</a:t>
              </a:r>
              <a:endParaRPr kumimoji="0" lang="en-US" sz="1800" b="0" i="0" u="none" strike="noStrike" kern="1200" cap="none" spc="0" normalizeH="0" baseline="0" noProof="0">
                <a:ln>
                  <a:noFill/>
                </a:ln>
                <a:solidFill>
                  <a:srgbClr val="525252"/>
                </a:solidFill>
                <a:effectLst/>
                <a:uLnTx/>
                <a:uFillTx/>
                <a:latin typeface="Calibri" panose="020F0502020204030204" pitchFamily="34" charset="0"/>
                <a:ea typeface="+mn-ea"/>
                <a:cs typeface="+mn-cs"/>
              </a:endParaRPr>
            </a:p>
          </p:txBody>
        </p:sp>
        <p:pic>
          <p:nvPicPr>
            <p:cNvPr id="173" name="Picture 172">
              <a:extLst>
                <a:ext uri="{FF2B5EF4-FFF2-40B4-BE49-F238E27FC236}">
                  <a16:creationId xmlns:a16="http://schemas.microsoft.com/office/drawing/2014/main" id="{E74525EB-B3D3-47E3-9335-771941176DC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26378" y="6009626"/>
              <a:ext cx="162574" cy="162574"/>
            </a:xfrm>
            <a:prstGeom prst="rect">
              <a:avLst/>
            </a:prstGeom>
          </p:spPr>
        </p:pic>
        <p:sp>
          <p:nvSpPr>
            <p:cNvPr id="174" name="TextBox 173">
              <a:extLst>
                <a:ext uri="{FF2B5EF4-FFF2-40B4-BE49-F238E27FC236}">
                  <a16:creationId xmlns:a16="http://schemas.microsoft.com/office/drawing/2014/main" id="{A198E9D9-8190-4FA2-8301-28B589744DE9}"/>
                </a:ext>
              </a:extLst>
            </p:cNvPr>
            <p:cNvSpPr txBox="1"/>
            <p:nvPr/>
          </p:nvSpPr>
          <p:spPr>
            <a:xfrm>
              <a:off x="689190" y="5759933"/>
              <a:ext cx="281355" cy="5847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525252"/>
                  </a:solidFill>
                  <a:effectLst/>
                  <a:uLnTx/>
                  <a:uFillTx/>
                  <a:latin typeface="Calibri" panose="020F0502020204030204" pitchFamily="34" charset="0"/>
                  <a:ea typeface="+mn-ea"/>
                  <a:cs typeface="+mn-cs"/>
                </a:rPr>
                <a:t>{</a:t>
              </a:r>
              <a:endParaRPr kumimoji="0" lang="en-US" sz="1800" b="0" i="0" u="none" strike="noStrike" kern="1200" cap="none" spc="0" normalizeH="0" baseline="0" noProof="0">
                <a:ln>
                  <a:noFill/>
                </a:ln>
                <a:solidFill>
                  <a:srgbClr val="525252"/>
                </a:solidFill>
                <a:effectLst/>
                <a:uLnTx/>
                <a:uFillTx/>
                <a:latin typeface="Calibri" panose="020F0502020204030204" pitchFamily="34" charset="0"/>
                <a:ea typeface="+mn-ea"/>
                <a:cs typeface="+mn-cs"/>
              </a:endParaRPr>
            </a:p>
          </p:txBody>
        </p:sp>
        <p:sp>
          <p:nvSpPr>
            <p:cNvPr id="175" name="TextBox 174">
              <a:extLst>
                <a:ext uri="{FF2B5EF4-FFF2-40B4-BE49-F238E27FC236}">
                  <a16:creationId xmlns:a16="http://schemas.microsoft.com/office/drawing/2014/main" id="{CC5CA6A7-5487-4B39-A3E5-CE954E4BBAAD}"/>
                </a:ext>
              </a:extLst>
            </p:cNvPr>
            <p:cNvSpPr txBox="1"/>
            <p:nvPr/>
          </p:nvSpPr>
          <p:spPr>
            <a:xfrm>
              <a:off x="4720175" y="5759933"/>
              <a:ext cx="281355" cy="5847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525252"/>
                  </a:solidFill>
                  <a:effectLst/>
                  <a:uLnTx/>
                  <a:uFillTx/>
                  <a:latin typeface="Calibri" panose="020F0502020204030204" pitchFamily="34" charset="0"/>
                  <a:ea typeface="+mn-ea"/>
                  <a:cs typeface="+mn-cs"/>
                </a:rPr>
                <a:t>}</a:t>
              </a:r>
              <a:endParaRPr kumimoji="0" lang="en-US" sz="1800" b="0" i="0" u="none" strike="noStrike" kern="1200" cap="none" spc="0" normalizeH="0" baseline="0" noProof="0">
                <a:ln>
                  <a:noFill/>
                </a:ln>
                <a:solidFill>
                  <a:srgbClr val="525252"/>
                </a:solidFill>
                <a:effectLst/>
                <a:uLnTx/>
                <a:uFillTx/>
                <a:latin typeface="Calibri" panose="020F0502020204030204" pitchFamily="34" charset="0"/>
                <a:ea typeface="+mn-ea"/>
                <a:cs typeface="+mn-cs"/>
              </a:endParaRPr>
            </a:p>
          </p:txBody>
        </p:sp>
        <p:pic>
          <p:nvPicPr>
            <p:cNvPr id="176" name="Picture 175">
              <a:extLst>
                <a:ext uri="{FF2B5EF4-FFF2-40B4-BE49-F238E27FC236}">
                  <a16:creationId xmlns:a16="http://schemas.microsoft.com/office/drawing/2014/main" id="{CB884D81-29E1-4BC4-8789-48B22271FB6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09051" y="5859675"/>
              <a:ext cx="162574" cy="162574"/>
            </a:xfrm>
            <a:prstGeom prst="rect">
              <a:avLst/>
            </a:prstGeom>
          </p:spPr>
        </p:pic>
      </p:grpSp>
      <p:grpSp>
        <p:nvGrpSpPr>
          <p:cNvPr id="177" name="Group 176">
            <a:extLst>
              <a:ext uri="{FF2B5EF4-FFF2-40B4-BE49-F238E27FC236}">
                <a16:creationId xmlns:a16="http://schemas.microsoft.com/office/drawing/2014/main" id="{BEBADB31-FF70-4F34-BED9-560962D8C6F2}"/>
              </a:ext>
            </a:extLst>
          </p:cNvPr>
          <p:cNvGrpSpPr/>
          <p:nvPr/>
        </p:nvGrpSpPr>
        <p:grpSpPr>
          <a:xfrm>
            <a:off x="2952341" y="6225734"/>
            <a:ext cx="800643" cy="539865"/>
            <a:chOff x="3599742" y="6134229"/>
            <a:chExt cx="800642" cy="539865"/>
          </a:xfrm>
        </p:grpSpPr>
        <p:sp>
          <p:nvSpPr>
            <p:cNvPr id="178" name="TextBox 177">
              <a:extLst>
                <a:ext uri="{FF2B5EF4-FFF2-40B4-BE49-F238E27FC236}">
                  <a16:creationId xmlns:a16="http://schemas.microsoft.com/office/drawing/2014/main" id="{8F1A95DD-6F14-4853-94A0-68B1845BD226}"/>
                </a:ext>
              </a:extLst>
            </p:cNvPr>
            <p:cNvSpPr txBox="1"/>
            <p:nvPr/>
          </p:nvSpPr>
          <p:spPr>
            <a:xfrm>
              <a:off x="3599742" y="6212429"/>
              <a:ext cx="80064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25252"/>
                  </a:solidFill>
                  <a:effectLst/>
                  <a:uLnTx/>
                  <a:uFillTx/>
                  <a:latin typeface="Calibri" panose="020F0502020204030204"/>
                  <a:ea typeface="+mn-ea"/>
                  <a:cs typeface="+mn-cs"/>
                </a:rPr>
                <a:t>Additive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25252"/>
                  </a:solidFill>
                  <a:effectLst/>
                  <a:uLnTx/>
                  <a:uFillTx/>
                  <a:latin typeface="Calibri" panose="020F0502020204030204"/>
                  <a:ea typeface="+mn-ea"/>
                  <a:cs typeface="+mn-cs"/>
                </a:rPr>
                <a:t>effect</a:t>
              </a:r>
            </a:p>
          </p:txBody>
        </p:sp>
        <p:sp>
          <p:nvSpPr>
            <p:cNvPr id="179" name="Isosceles Triangle 178">
              <a:extLst>
                <a:ext uri="{FF2B5EF4-FFF2-40B4-BE49-F238E27FC236}">
                  <a16:creationId xmlns:a16="http://schemas.microsoft.com/office/drawing/2014/main" id="{B833DDE7-CD8C-4420-80BC-9DF663EAC6C2}"/>
                </a:ext>
              </a:extLst>
            </p:cNvPr>
            <p:cNvSpPr/>
            <p:nvPr/>
          </p:nvSpPr>
          <p:spPr>
            <a:xfrm>
              <a:off x="3859857" y="6134229"/>
              <a:ext cx="162574" cy="78200"/>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25252"/>
                </a:solidFill>
                <a:effectLst/>
                <a:uLnTx/>
                <a:uFillTx/>
                <a:latin typeface="Calibri" panose="020F0502020204030204"/>
                <a:ea typeface="+mn-ea"/>
                <a:cs typeface="+mn-cs"/>
              </a:endParaRPr>
            </a:p>
          </p:txBody>
        </p:sp>
      </p:grpSp>
      <p:grpSp>
        <p:nvGrpSpPr>
          <p:cNvPr id="180" name="Group 179">
            <a:extLst>
              <a:ext uri="{FF2B5EF4-FFF2-40B4-BE49-F238E27FC236}">
                <a16:creationId xmlns:a16="http://schemas.microsoft.com/office/drawing/2014/main" id="{FCB54569-C011-4707-88E7-6B43F3E2ECF9}"/>
              </a:ext>
            </a:extLst>
          </p:cNvPr>
          <p:cNvGrpSpPr/>
          <p:nvPr/>
        </p:nvGrpSpPr>
        <p:grpSpPr>
          <a:xfrm>
            <a:off x="4228596" y="6219339"/>
            <a:ext cx="1174868" cy="540516"/>
            <a:chOff x="4855232" y="6130282"/>
            <a:chExt cx="1174868" cy="540517"/>
          </a:xfrm>
        </p:grpSpPr>
        <p:sp>
          <p:nvSpPr>
            <p:cNvPr id="181" name="TextBox 180">
              <a:extLst>
                <a:ext uri="{FF2B5EF4-FFF2-40B4-BE49-F238E27FC236}">
                  <a16:creationId xmlns:a16="http://schemas.microsoft.com/office/drawing/2014/main" id="{5485E83A-6FED-42A3-B4D2-2DA76A4AB405}"/>
                </a:ext>
              </a:extLst>
            </p:cNvPr>
            <p:cNvSpPr txBox="1"/>
            <p:nvPr/>
          </p:nvSpPr>
          <p:spPr>
            <a:xfrm>
              <a:off x="4855232" y="6209133"/>
              <a:ext cx="1174868" cy="46166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25252"/>
                  </a:solidFill>
                  <a:effectLst/>
                  <a:uLnTx/>
                  <a:uFillTx/>
                  <a:latin typeface="Calibri" panose="020F0502020204030204"/>
                  <a:ea typeface="+mn-ea"/>
                  <a:cs typeface="+mn-cs"/>
                </a:rPr>
                <a:t>Multiplicative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25252"/>
                  </a:solidFill>
                  <a:effectLst/>
                  <a:uLnTx/>
                  <a:uFillTx/>
                  <a:latin typeface="Calibri" panose="020F0502020204030204"/>
                  <a:ea typeface="+mn-ea"/>
                  <a:cs typeface="+mn-cs"/>
                </a:rPr>
                <a:t>effect</a:t>
              </a:r>
            </a:p>
          </p:txBody>
        </p:sp>
        <p:sp>
          <p:nvSpPr>
            <p:cNvPr id="182" name="Isosceles Triangle 181">
              <a:extLst>
                <a:ext uri="{FF2B5EF4-FFF2-40B4-BE49-F238E27FC236}">
                  <a16:creationId xmlns:a16="http://schemas.microsoft.com/office/drawing/2014/main" id="{231527A2-A881-4BE3-A091-37F96E3B5961}"/>
                </a:ext>
              </a:extLst>
            </p:cNvPr>
            <p:cNvSpPr/>
            <p:nvPr/>
          </p:nvSpPr>
          <p:spPr>
            <a:xfrm>
              <a:off x="5273773" y="6130282"/>
              <a:ext cx="162574" cy="78200"/>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25252"/>
                </a:solidFill>
                <a:effectLst/>
                <a:uLnTx/>
                <a:uFillTx/>
                <a:latin typeface="Calibri" panose="020F0502020204030204"/>
                <a:ea typeface="+mn-ea"/>
                <a:cs typeface="+mn-cs"/>
              </a:endParaRPr>
            </a:p>
          </p:txBody>
        </p:sp>
      </p:grpSp>
      <p:grpSp>
        <p:nvGrpSpPr>
          <p:cNvPr id="183" name="Group 182">
            <a:extLst>
              <a:ext uri="{FF2B5EF4-FFF2-40B4-BE49-F238E27FC236}">
                <a16:creationId xmlns:a16="http://schemas.microsoft.com/office/drawing/2014/main" id="{5F516C60-6DF2-4515-B460-3864FB2FC223}"/>
              </a:ext>
            </a:extLst>
          </p:cNvPr>
          <p:cNvGrpSpPr/>
          <p:nvPr/>
        </p:nvGrpSpPr>
        <p:grpSpPr>
          <a:xfrm>
            <a:off x="6475810" y="6225501"/>
            <a:ext cx="1144190" cy="527732"/>
            <a:chOff x="6948065" y="6130282"/>
            <a:chExt cx="1012488" cy="527733"/>
          </a:xfrm>
        </p:grpSpPr>
        <p:sp>
          <p:nvSpPr>
            <p:cNvPr id="184" name="TextBox 183">
              <a:extLst>
                <a:ext uri="{FF2B5EF4-FFF2-40B4-BE49-F238E27FC236}">
                  <a16:creationId xmlns:a16="http://schemas.microsoft.com/office/drawing/2014/main" id="{8BC2E874-8174-457E-9B5C-90D54C41AAAE}"/>
                </a:ext>
              </a:extLst>
            </p:cNvPr>
            <p:cNvSpPr txBox="1"/>
            <p:nvPr/>
          </p:nvSpPr>
          <p:spPr>
            <a:xfrm>
              <a:off x="6948065" y="6196349"/>
              <a:ext cx="1012488" cy="46166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25252"/>
                  </a:solidFill>
                  <a:effectLst/>
                  <a:uLnTx/>
                  <a:uFillTx/>
                  <a:latin typeface="Calibri" panose="020F0502020204030204"/>
                  <a:ea typeface="+mn-ea"/>
                  <a:cs typeface="+mn-cs"/>
                </a:rPr>
                <a:t>Exponential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25252"/>
                  </a:solidFill>
                  <a:effectLst/>
                  <a:uLnTx/>
                  <a:uFillTx/>
                  <a:latin typeface="Calibri" panose="020F0502020204030204"/>
                  <a:ea typeface="+mn-ea"/>
                  <a:cs typeface="+mn-cs"/>
                </a:rPr>
                <a:t>effect</a:t>
              </a:r>
            </a:p>
          </p:txBody>
        </p:sp>
        <p:sp>
          <p:nvSpPr>
            <p:cNvPr id="185" name="Isosceles Triangle 184">
              <a:extLst>
                <a:ext uri="{FF2B5EF4-FFF2-40B4-BE49-F238E27FC236}">
                  <a16:creationId xmlns:a16="http://schemas.microsoft.com/office/drawing/2014/main" id="{28917C2E-F541-4B64-A077-0ADD798CC68D}"/>
                </a:ext>
              </a:extLst>
            </p:cNvPr>
            <p:cNvSpPr/>
            <p:nvPr/>
          </p:nvSpPr>
          <p:spPr>
            <a:xfrm>
              <a:off x="7331860" y="6130282"/>
              <a:ext cx="162574" cy="78200"/>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25252"/>
                </a:solidFill>
                <a:effectLst/>
                <a:uLnTx/>
                <a:uFillTx/>
                <a:latin typeface="Calibri" panose="020F0502020204030204"/>
                <a:ea typeface="+mn-ea"/>
                <a:cs typeface="+mn-cs"/>
              </a:endParaRPr>
            </a:p>
          </p:txBody>
        </p:sp>
      </p:grpSp>
      <p:grpSp>
        <p:nvGrpSpPr>
          <p:cNvPr id="186" name="Group 185">
            <a:extLst>
              <a:ext uri="{FF2B5EF4-FFF2-40B4-BE49-F238E27FC236}">
                <a16:creationId xmlns:a16="http://schemas.microsoft.com/office/drawing/2014/main" id="{517B5C52-2645-4FB8-89FF-34967FCCE5D7}"/>
              </a:ext>
            </a:extLst>
          </p:cNvPr>
          <p:cNvGrpSpPr/>
          <p:nvPr/>
        </p:nvGrpSpPr>
        <p:grpSpPr>
          <a:xfrm>
            <a:off x="2023972" y="5235453"/>
            <a:ext cx="1631305" cy="580799"/>
            <a:chOff x="2024927" y="5150671"/>
            <a:chExt cx="1585379" cy="580798"/>
          </a:xfrm>
          <a:solidFill>
            <a:schemeClr val="accent3"/>
          </a:solidFill>
        </p:grpSpPr>
        <p:sp>
          <p:nvSpPr>
            <p:cNvPr id="187" name="Rectangle 186">
              <a:extLst>
                <a:ext uri="{FF2B5EF4-FFF2-40B4-BE49-F238E27FC236}">
                  <a16:creationId xmlns:a16="http://schemas.microsoft.com/office/drawing/2014/main" id="{7FF53E78-C345-4386-944B-FA830E35CB03}"/>
                </a:ext>
              </a:extLst>
            </p:cNvPr>
            <p:cNvSpPr/>
            <p:nvPr/>
          </p:nvSpPr>
          <p:spPr>
            <a:xfrm>
              <a:off x="2024927" y="5150671"/>
              <a:ext cx="1585379" cy="440234"/>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25252"/>
                  </a:solidFill>
                  <a:effectLst/>
                  <a:uLnTx/>
                  <a:uFillTx/>
                  <a:latin typeface="Arial" panose="020B0604020202020204" pitchFamily="34" charset="0"/>
                  <a:ea typeface="+mn-ea"/>
                  <a:cs typeface="Arial" panose="020B0604020202020204" pitchFamily="34" charset="0"/>
                </a:rPr>
                <a:t>Design Firm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25252"/>
                  </a:solidFill>
                  <a:effectLst/>
                  <a:uLnTx/>
                  <a:uFillTx/>
                  <a:latin typeface="Arial" panose="020B0604020202020204" pitchFamily="34" charset="0"/>
                  <a:ea typeface="+mn-ea"/>
                  <a:cs typeface="Arial" panose="020B0604020202020204" pitchFamily="34" charset="0"/>
                </a:rPr>
                <a:t>Management Consulting</a:t>
              </a:r>
            </a:p>
          </p:txBody>
        </p:sp>
        <p:sp>
          <p:nvSpPr>
            <p:cNvPr id="188" name="Isosceles Triangle 187">
              <a:extLst>
                <a:ext uri="{FF2B5EF4-FFF2-40B4-BE49-F238E27FC236}">
                  <a16:creationId xmlns:a16="http://schemas.microsoft.com/office/drawing/2014/main" id="{F3DCABCE-B2BC-4B4C-A00D-682410CD7ABC}"/>
                </a:ext>
              </a:extLst>
            </p:cNvPr>
            <p:cNvSpPr/>
            <p:nvPr/>
          </p:nvSpPr>
          <p:spPr>
            <a:xfrm>
              <a:off x="2828524" y="5653269"/>
              <a:ext cx="162574" cy="782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189" name="Group 188">
            <a:extLst>
              <a:ext uri="{FF2B5EF4-FFF2-40B4-BE49-F238E27FC236}">
                <a16:creationId xmlns:a16="http://schemas.microsoft.com/office/drawing/2014/main" id="{6A1D577C-1645-4E66-B222-B2DB253EDDE8}"/>
              </a:ext>
            </a:extLst>
          </p:cNvPr>
          <p:cNvGrpSpPr/>
          <p:nvPr/>
        </p:nvGrpSpPr>
        <p:grpSpPr>
          <a:xfrm>
            <a:off x="3898573" y="5246211"/>
            <a:ext cx="1553971" cy="572232"/>
            <a:chOff x="3952192" y="5172055"/>
            <a:chExt cx="1510222" cy="572232"/>
          </a:xfrm>
          <a:solidFill>
            <a:schemeClr val="bg1">
              <a:lumMod val="85000"/>
              <a:alpha val="50000"/>
            </a:schemeClr>
          </a:solidFill>
        </p:grpSpPr>
        <p:sp>
          <p:nvSpPr>
            <p:cNvPr id="190" name="Rectangle 189">
              <a:extLst>
                <a:ext uri="{FF2B5EF4-FFF2-40B4-BE49-F238E27FC236}">
                  <a16:creationId xmlns:a16="http://schemas.microsoft.com/office/drawing/2014/main" id="{F80B582E-4672-4471-87AD-A957C34240F0}"/>
                </a:ext>
              </a:extLst>
            </p:cNvPr>
            <p:cNvSpPr/>
            <p:nvPr/>
          </p:nvSpPr>
          <p:spPr>
            <a:xfrm>
              <a:off x="3952192" y="5172055"/>
              <a:ext cx="1510222" cy="4389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25252"/>
                  </a:solidFill>
                  <a:effectLst/>
                  <a:uLnTx/>
                  <a:uFillTx/>
                  <a:latin typeface="Arial" panose="020B0604020202020204" pitchFamily="34" charset="0"/>
                  <a:ea typeface="+mn-ea"/>
                  <a:cs typeface="Arial" panose="020B0604020202020204" pitchFamily="34" charset="0"/>
                </a:rPr>
                <a:t>Research Organization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25252"/>
                  </a:solidFill>
                  <a:effectLst/>
                  <a:uLnTx/>
                  <a:uFillTx/>
                  <a:latin typeface="Arial" panose="020B0604020202020204" pitchFamily="34" charset="0"/>
                  <a:ea typeface="+mn-ea"/>
                  <a:cs typeface="Arial" panose="020B0604020202020204" pitchFamily="34" charset="0"/>
                </a:rPr>
                <a:t>Laboratory</a:t>
              </a:r>
            </a:p>
          </p:txBody>
        </p:sp>
        <p:sp>
          <p:nvSpPr>
            <p:cNvPr id="191" name="Isosceles Triangle 190">
              <a:extLst>
                <a:ext uri="{FF2B5EF4-FFF2-40B4-BE49-F238E27FC236}">
                  <a16:creationId xmlns:a16="http://schemas.microsoft.com/office/drawing/2014/main" id="{0BDE4A9F-23FF-491A-8905-DE82FE8FC82E}"/>
                </a:ext>
              </a:extLst>
            </p:cNvPr>
            <p:cNvSpPr/>
            <p:nvPr/>
          </p:nvSpPr>
          <p:spPr>
            <a:xfrm>
              <a:off x="4087292" y="5666087"/>
              <a:ext cx="162574" cy="78200"/>
            </a:xfrm>
            <a:prstGeom prst="triangle">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195" name="TextBox 194">
            <a:extLst>
              <a:ext uri="{FF2B5EF4-FFF2-40B4-BE49-F238E27FC236}">
                <a16:creationId xmlns:a16="http://schemas.microsoft.com/office/drawing/2014/main" id="{C820D5AC-7788-45E1-8AE8-A93F7D533AD5}"/>
              </a:ext>
            </a:extLst>
          </p:cNvPr>
          <p:cNvSpPr txBox="1"/>
          <p:nvPr/>
        </p:nvSpPr>
        <p:spPr>
          <a:xfrm>
            <a:off x="5733206" y="5246211"/>
            <a:ext cx="996039" cy="438912"/>
          </a:xfrm>
          <a:prstGeom prst="rect">
            <a:avLst/>
          </a:prstGeom>
          <a:solidFill>
            <a:schemeClr val="bg1">
              <a:lumMod val="85000"/>
              <a:alpha val="5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25252"/>
                </a:solidFill>
                <a:effectLst/>
                <a:uLnTx/>
                <a:uFillTx/>
                <a:latin typeface="Arial" panose="020B0604020202020204" pitchFamily="34" charset="0"/>
                <a:ea typeface="+mn-ea"/>
                <a:cs typeface="Arial" panose="020B0604020202020204" pitchFamily="34" charset="0"/>
              </a:rPr>
              <a:t>Industrial Unit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25252"/>
                </a:solidFill>
                <a:effectLst/>
                <a:uLnTx/>
                <a:uFillTx/>
                <a:latin typeface="Arial" panose="020B0604020202020204" pitchFamily="34" charset="0"/>
                <a:ea typeface="+mn-ea"/>
                <a:cs typeface="Arial" panose="020B0604020202020204" pitchFamily="34" charset="0"/>
              </a:rPr>
              <a:t>Factory</a:t>
            </a:r>
          </a:p>
        </p:txBody>
      </p:sp>
      <p:sp>
        <p:nvSpPr>
          <p:cNvPr id="108" name="TextBox 107">
            <a:extLst>
              <a:ext uri="{FF2B5EF4-FFF2-40B4-BE49-F238E27FC236}">
                <a16:creationId xmlns:a16="http://schemas.microsoft.com/office/drawing/2014/main" id="{AC9BBC14-032D-47D8-8818-D8F93AFD1322}"/>
              </a:ext>
            </a:extLst>
          </p:cNvPr>
          <p:cNvSpPr txBox="1"/>
          <p:nvPr/>
        </p:nvSpPr>
        <p:spPr>
          <a:xfrm>
            <a:off x="1751432" y="2002143"/>
            <a:ext cx="615553" cy="2108658"/>
          </a:xfrm>
          <a:prstGeom prst="rect">
            <a:avLst/>
          </a:prstGeom>
          <a:noFill/>
        </p:spPr>
        <p:txBody>
          <a:bodyPr vert="vert270"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6666"/>
                </a:solidFill>
                <a:effectLst/>
                <a:uLnTx/>
                <a:uFillTx/>
                <a:latin typeface="Arial" panose="020B0604020202020204" pitchFamily="34" charset="0"/>
                <a:ea typeface="+mn-ea"/>
                <a:cs typeface="Arial" panose="020B0604020202020204" pitchFamily="34" charset="0"/>
              </a:rPr>
              <a:t>Mu Sigma plays in the continuum…</a:t>
            </a:r>
          </a:p>
        </p:txBody>
      </p:sp>
      <p:grpSp>
        <p:nvGrpSpPr>
          <p:cNvPr id="12" name="Group 11"/>
          <p:cNvGrpSpPr/>
          <p:nvPr/>
        </p:nvGrpSpPr>
        <p:grpSpPr>
          <a:xfrm>
            <a:off x="596904" y="1234493"/>
            <a:ext cx="1622404" cy="3624257"/>
            <a:chOff x="842328" y="1223653"/>
            <a:chExt cx="1466694" cy="3624257"/>
          </a:xfrm>
        </p:grpSpPr>
        <p:sp>
          <p:nvSpPr>
            <p:cNvPr id="106" name="Left-Right Arrow 10">
              <a:extLst>
                <a:ext uri="{FF2B5EF4-FFF2-40B4-BE49-F238E27FC236}">
                  <a16:creationId xmlns:a16="http://schemas.microsoft.com/office/drawing/2014/main" id="{4822E321-CDBF-4A89-95E5-9F32E0B12C58}"/>
                </a:ext>
              </a:extLst>
            </p:cNvPr>
            <p:cNvSpPr/>
            <p:nvPr/>
          </p:nvSpPr>
          <p:spPr bwMode="auto">
            <a:xfrm rot="5400000">
              <a:off x="-245061" y="2311042"/>
              <a:ext cx="3624257" cy="1449480"/>
            </a:xfrm>
            <a:prstGeom prst="leftRightArrow">
              <a:avLst/>
            </a:prstGeom>
            <a:solidFill>
              <a:schemeClr val="bg1">
                <a:lumMod val="85000"/>
                <a:alpha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234950" marR="0" lvl="0" indent="-234950" algn="l" defTabSz="914400" rtl="0" eaLnBrk="1" fontAlgn="auto" latinLnBrk="0" hangingPunct="1">
                <a:lnSpc>
                  <a:spcPct val="100000"/>
                </a:lnSpc>
                <a:spcBef>
                  <a:spcPts val="0"/>
                </a:spcBef>
                <a:spcAft>
                  <a:spcPts val="0"/>
                </a:spcAft>
                <a:buClrTx/>
                <a:buSzTx/>
                <a:buFont typeface="Webdings" pitchFamily="-111" charset="2"/>
                <a:buNone/>
                <a:tabLst/>
                <a:defRPr/>
              </a:pPr>
              <a:endParaRPr kumimoji="0" lang="en-US" sz="1800" b="0" i="0" u="none" strike="noStrike" kern="1200" cap="none" spc="0" normalizeH="0" baseline="0" noProof="0">
                <a:ln>
                  <a:noFill/>
                </a:ln>
                <a:solidFill>
                  <a:srgbClr val="000000"/>
                </a:solidFill>
                <a:effectLst/>
                <a:uLnTx/>
                <a:uFillTx/>
                <a:latin typeface="Arial" pitchFamily="-111" charset="0"/>
                <a:ea typeface="Times New Roman" pitchFamily="-111" charset="0"/>
                <a:cs typeface="Times New Roman" pitchFamily="-111" charset="0"/>
              </a:endParaRPr>
            </a:p>
          </p:txBody>
        </p:sp>
        <p:sp>
          <p:nvSpPr>
            <p:cNvPr id="107" name="TextBox 106">
              <a:extLst>
                <a:ext uri="{FF2B5EF4-FFF2-40B4-BE49-F238E27FC236}">
                  <a16:creationId xmlns:a16="http://schemas.microsoft.com/office/drawing/2014/main" id="{B5D319EC-C38C-49D1-92D2-F68BC9526F40}"/>
                </a:ext>
              </a:extLst>
            </p:cNvPr>
            <p:cNvSpPr txBox="1"/>
            <p:nvPr/>
          </p:nvSpPr>
          <p:spPr>
            <a:xfrm rot="5400000">
              <a:off x="1440276" y="3606778"/>
              <a:ext cx="600164" cy="1137329"/>
            </a:xfrm>
            <a:prstGeom prst="rect">
              <a:avLst/>
            </a:prstGeom>
            <a:noFill/>
            <a:ln>
              <a:noFill/>
            </a:ln>
          </p:spPr>
          <p:txBody>
            <a:bodyPr vert="vert270"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E1E1E">
                      <a:lumMod val="65000"/>
                      <a:lumOff val="35000"/>
                    </a:srgbClr>
                  </a:solidFill>
                  <a:effectLst/>
                  <a:uLnTx/>
                  <a:uFillTx/>
                  <a:latin typeface="Arial" panose="020B0604020202020204" pitchFamily="34" charset="0"/>
                  <a:ea typeface="+mn-ea"/>
                  <a:cs typeface="Arial" panose="020B0604020202020204" pitchFamily="34" charset="0"/>
                </a:rPr>
                <a:t>          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E1E1E">
                      <a:lumMod val="65000"/>
                      <a:lumOff val="35000"/>
                    </a:srgbClr>
                  </a:solidFill>
                  <a:effectLst/>
                  <a:uLnTx/>
                  <a:uFillTx/>
                  <a:latin typeface="Arial" panose="020B0604020202020204" pitchFamily="34" charset="0"/>
                  <a:ea typeface="+mn-ea"/>
                  <a:cs typeface="Arial" panose="020B0604020202020204" pitchFamily="34" charset="0"/>
                </a:rPr>
                <a:t>++ Business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E1E1E">
                      <a:lumMod val="65000"/>
                      <a:lumOff val="35000"/>
                    </a:srgbClr>
                  </a:solidFill>
                  <a:effectLst/>
                  <a:uLnTx/>
                  <a:uFillTx/>
                  <a:latin typeface="Arial" panose="020B0604020202020204" pitchFamily="34" charset="0"/>
                  <a:ea typeface="+mn-ea"/>
                  <a:cs typeface="Arial" panose="020B0604020202020204" pitchFamily="34" charset="0"/>
                </a:rPr>
                <a:t>++ Applied Math</a:t>
              </a:r>
            </a:p>
          </p:txBody>
        </p:sp>
        <p:sp>
          <p:nvSpPr>
            <p:cNvPr id="112" name="Rectangle 111">
              <a:extLst>
                <a:ext uri="{FF2B5EF4-FFF2-40B4-BE49-F238E27FC236}">
                  <a16:creationId xmlns:a16="http://schemas.microsoft.com/office/drawing/2014/main" id="{29270051-FCBF-4EB8-8901-545DE500584A}"/>
                </a:ext>
              </a:extLst>
            </p:cNvPr>
            <p:cNvSpPr/>
            <p:nvPr/>
          </p:nvSpPr>
          <p:spPr>
            <a:xfrm>
              <a:off x="1133019" y="1472052"/>
              <a:ext cx="1167396" cy="5078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E1E1E">
                      <a:lumMod val="65000"/>
                      <a:lumOff val="35000"/>
                    </a:srgbClr>
                  </a:solidFill>
                  <a:effectLst/>
                  <a:uLnTx/>
                  <a:uFillTx/>
                  <a:latin typeface="Arial" panose="020B0604020202020204" pitchFamily="34" charset="0"/>
                  <a:ea typeface="+mn-ea"/>
                  <a:cs typeface="Arial" panose="020B0604020202020204" pitchFamily="34" charset="0"/>
                </a:rPr>
                <a:t>   Consulting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E1E1E">
                      <a:lumMod val="65000"/>
                      <a:lumOff val="35000"/>
                    </a:srgbClr>
                  </a:solidFill>
                  <a:effectLst/>
                  <a:uLnTx/>
                  <a:uFillTx/>
                  <a:latin typeface="Arial" panose="020B0604020202020204" pitchFamily="34" charset="0"/>
                  <a:ea typeface="+mn-ea"/>
                  <a:cs typeface="Arial" panose="020B0604020202020204" pitchFamily="34" charset="0"/>
                </a:rPr>
                <a:t>++ Applied Math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E1E1E">
                      <a:lumMod val="65000"/>
                      <a:lumOff val="35000"/>
                    </a:srgbClr>
                  </a:solidFill>
                  <a:effectLst/>
                  <a:uLnTx/>
                  <a:uFillTx/>
                  <a:latin typeface="Arial" panose="020B0604020202020204" pitchFamily="34" charset="0"/>
                  <a:ea typeface="+mn-ea"/>
                  <a:cs typeface="Arial" panose="020B0604020202020204" pitchFamily="34" charset="0"/>
                </a:rPr>
                <a:t> - - High Cost</a:t>
              </a:r>
            </a:p>
          </p:txBody>
        </p:sp>
      </p:grpSp>
      <p:pic>
        <p:nvPicPr>
          <p:cNvPr id="113" name="Picture 112"/>
          <p:cNvPicPr>
            <a:picLocks noChangeAspect="1"/>
          </p:cNvPicPr>
          <p:nvPr/>
        </p:nvPicPr>
        <p:blipFill rotWithShape="1">
          <a:blip r:embed="rId10">
            <a:extLst>
              <a:ext uri="{28A0092B-C50C-407E-A947-70E740481C1C}">
                <a14:useLocalDpi xmlns:a14="http://schemas.microsoft.com/office/drawing/2010/main" val="0"/>
              </a:ext>
            </a:extLst>
          </a:blip>
          <a:srcRect b="25304"/>
          <a:stretch/>
        </p:blipFill>
        <p:spPr>
          <a:xfrm>
            <a:off x="1211409" y="2034540"/>
            <a:ext cx="420696" cy="365760"/>
          </a:xfrm>
          <a:prstGeom prst="rect">
            <a:avLst/>
          </a:prstGeom>
        </p:spPr>
      </p:pic>
      <p:pic>
        <p:nvPicPr>
          <p:cNvPr id="114" name="Picture 113"/>
          <p:cNvPicPr>
            <a:picLocks noChangeAspect="1"/>
          </p:cNvPicPr>
          <p:nvPr/>
        </p:nvPicPr>
        <p:blipFill rotWithShape="1">
          <a:blip r:embed="rId10">
            <a:extLst>
              <a:ext uri="{28A0092B-C50C-407E-A947-70E740481C1C}">
                <a14:useLocalDpi xmlns:a14="http://schemas.microsoft.com/office/drawing/2010/main" val="0"/>
              </a:ext>
            </a:extLst>
          </a:blip>
          <a:srcRect b="25304"/>
          <a:stretch/>
        </p:blipFill>
        <p:spPr>
          <a:xfrm>
            <a:off x="1211409" y="3599293"/>
            <a:ext cx="420696" cy="365760"/>
          </a:xfrm>
          <a:prstGeom prst="rect">
            <a:avLst/>
          </a:prstGeom>
        </p:spPr>
      </p:pic>
      <p:sp>
        <p:nvSpPr>
          <p:cNvPr id="153" name="Oval 152">
            <a:extLst>
              <a:ext uri="{FF2B5EF4-FFF2-40B4-BE49-F238E27FC236}">
                <a16:creationId xmlns:a16="http://schemas.microsoft.com/office/drawing/2014/main" id="{9C4C18B4-4463-4353-B9EF-6DA6F336A9BD}"/>
              </a:ext>
            </a:extLst>
          </p:cNvPr>
          <p:cNvSpPr/>
          <p:nvPr/>
        </p:nvSpPr>
        <p:spPr>
          <a:xfrm>
            <a:off x="2866402" y="1222385"/>
            <a:ext cx="3618312" cy="3625527"/>
          </a:xfrm>
          <a:prstGeom prst="ellipse">
            <a:avLst/>
          </a:prstGeom>
          <a:solidFill>
            <a:srgbClr val="F2F2F2"/>
          </a:soli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4" name="Group 3"/>
          <p:cNvGrpSpPr/>
          <p:nvPr/>
        </p:nvGrpSpPr>
        <p:grpSpPr>
          <a:xfrm>
            <a:off x="3098865" y="1697147"/>
            <a:ext cx="1918724" cy="1889803"/>
            <a:chOff x="3098865" y="1697147"/>
            <a:chExt cx="1918724" cy="1889803"/>
          </a:xfrm>
        </p:grpSpPr>
        <p:sp>
          <p:nvSpPr>
            <p:cNvPr id="159" name="Oval 158">
              <a:extLst>
                <a:ext uri="{FF2B5EF4-FFF2-40B4-BE49-F238E27FC236}">
                  <a16:creationId xmlns:a16="http://schemas.microsoft.com/office/drawing/2014/main" id="{7CDC8B08-04E8-4A4B-A7DD-38216371B922}"/>
                </a:ext>
              </a:extLst>
            </p:cNvPr>
            <p:cNvSpPr/>
            <p:nvPr/>
          </p:nvSpPr>
          <p:spPr>
            <a:xfrm>
              <a:off x="3098865" y="1697147"/>
              <a:ext cx="1918724" cy="1889803"/>
            </a:xfrm>
            <a:prstGeom prst="ellipse">
              <a:avLst/>
            </a:prstGeom>
            <a:solidFill>
              <a:srgbClr val="00666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2" name="TextBox 161">
              <a:extLst>
                <a:ext uri="{FF2B5EF4-FFF2-40B4-BE49-F238E27FC236}">
                  <a16:creationId xmlns:a16="http://schemas.microsoft.com/office/drawing/2014/main" id="{A3014A3D-9419-45F5-B821-402BA37C318F}"/>
                </a:ext>
              </a:extLst>
            </p:cNvPr>
            <p:cNvSpPr txBox="1"/>
            <p:nvPr/>
          </p:nvSpPr>
          <p:spPr>
            <a:xfrm>
              <a:off x="3192274" y="2339920"/>
              <a:ext cx="1084759"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Math</a:t>
              </a:r>
            </a:p>
          </p:txBody>
        </p:sp>
      </p:grpSp>
      <p:grpSp>
        <p:nvGrpSpPr>
          <p:cNvPr id="6" name="Group 5"/>
          <p:cNvGrpSpPr/>
          <p:nvPr/>
        </p:nvGrpSpPr>
        <p:grpSpPr>
          <a:xfrm>
            <a:off x="4267744" y="1680785"/>
            <a:ext cx="1918724" cy="1889803"/>
            <a:chOff x="4267744" y="1680785"/>
            <a:chExt cx="1918724" cy="1889803"/>
          </a:xfrm>
        </p:grpSpPr>
        <p:sp>
          <p:nvSpPr>
            <p:cNvPr id="160" name="Oval 159">
              <a:extLst>
                <a:ext uri="{FF2B5EF4-FFF2-40B4-BE49-F238E27FC236}">
                  <a16:creationId xmlns:a16="http://schemas.microsoft.com/office/drawing/2014/main" id="{11C11092-2F88-429B-AA25-9446395DB76A}"/>
                </a:ext>
              </a:extLst>
            </p:cNvPr>
            <p:cNvSpPr/>
            <p:nvPr/>
          </p:nvSpPr>
          <p:spPr>
            <a:xfrm>
              <a:off x="4267744" y="1680785"/>
              <a:ext cx="1918724" cy="1889803"/>
            </a:xfrm>
            <a:prstGeom prst="ellipse">
              <a:avLst/>
            </a:prstGeom>
            <a:solidFill>
              <a:srgbClr val="800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1" name="TextBox 160">
              <a:extLst>
                <a:ext uri="{FF2B5EF4-FFF2-40B4-BE49-F238E27FC236}">
                  <a16:creationId xmlns:a16="http://schemas.microsoft.com/office/drawing/2014/main" id="{A5B56036-359F-4809-BA37-E5A50A2670E5}"/>
                </a:ext>
              </a:extLst>
            </p:cNvPr>
            <p:cNvSpPr txBox="1"/>
            <p:nvPr/>
          </p:nvSpPr>
          <p:spPr>
            <a:xfrm>
              <a:off x="5014319" y="2347114"/>
              <a:ext cx="954633"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Business</a:t>
              </a:r>
            </a:p>
          </p:txBody>
        </p:sp>
      </p:grpSp>
      <p:grpSp>
        <p:nvGrpSpPr>
          <p:cNvPr id="7" name="Group 6"/>
          <p:cNvGrpSpPr/>
          <p:nvPr/>
        </p:nvGrpSpPr>
        <p:grpSpPr>
          <a:xfrm>
            <a:off x="3683304" y="2635953"/>
            <a:ext cx="1935791" cy="1889803"/>
            <a:chOff x="3683304" y="2635953"/>
            <a:chExt cx="1935791" cy="1889803"/>
          </a:xfrm>
        </p:grpSpPr>
        <p:sp>
          <p:nvSpPr>
            <p:cNvPr id="163" name="Oval 162">
              <a:extLst>
                <a:ext uri="{FF2B5EF4-FFF2-40B4-BE49-F238E27FC236}">
                  <a16:creationId xmlns:a16="http://schemas.microsoft.com/office/drawing/2014/main" id="{A396B337-AF57-410E-BAFF-AE8B055E6F74}"/>
                </a:ext>
              </a:extLst>
            </p:cNvPr>
            <p:cNvSpPr/>
            <p:nvPr/>
          </p:nvSpPr>
          <p:spPr>
            <a:xfrm>
              <a:off x="3700371" y="2635953"/>
              <a:ext cx="1918724" cy="1889803"/>
            </a:xfrm>
            <a:prstGeom prst="ellipse">
              <a:avLst/>
            </a:prstGeom>
            <a:solidFill>
              <a:srgbClr val="E2E1C0">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4" name="TextBox 163">
              <a:extLst>
                <a:ext uri="{FF2B5EF4-FFF2-40B4-BE49-F238E27FC236}">
                  <a16:creationId xmlns:a16="http://schemas.microsoft.com/office/drawing/2014/main" id="{DF074C39-AC6C-48B0-9DFE-64D5F49824C0}"/>
                </a:ext>
              </a:extLst>
            </p:cNvPr>
            <p:cNvSpPr txBox="1"/>
            <p:nvPr/>
          </p:nvSpPr>
          <p:spPr>
            <a:xfrm>
              <a:off x="3683304" y="3770931"/>
              <a:ext cx="191872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E1E1E">
                      <a:lumMod val="65000"/>
                      <a:lumOff val="35000"/>
                    </a:srgbClr>
                  </a:solidFill>
                  <a:effectLst/>
                  <a:uLnTx/>
                  <a:uFillTx/>
                  <a:latin typeface="Arial" panose="020B0604020202020204" pitchFamily="34" charset="0"/>
                  <a:ea typeface="+mn-ea"/>
                  <a:cs typeface="Arial" panose="020B0604020202020204" pitchFamily="34" charset="0"/>
                </a:rPr>
                <a:t>Technology</a:t>
              </a:r>
            </a:p>
          </p:txBody>
        </p:sp>
      </p:grpSp>
      <p:sp>
        <p:nvSpPr>
          <p:cNvPr id="165" name="TextBox 164">
            <a:extLst>
              <a:ext uri="{FF2B5EF4-FFF2-40B4-BE49-F238E27FC236}">
                <a16:creationId xmlns:a16="http://schemas.microsoft.com/office/drawing/2014/main" id="{015E4006-92BD-4253-A4DD-443E590C0DEF}"/>
              </a:ext>
            </a:extLst>
          </p:cNvPr>
          <p:cNvSpPr txBox="1"/>
          <p:nvPr/>
        </p:nvSpPr>
        <p:spPr>
          <a:xfrm>
            <a:off x="4204871" y="2398657"/>
            <a:ext cx="1109101"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Consulting</a:t>
            </a:r>
          </a:p>
        </p:txBody>
      </p:sp>
      <p:sp>
        <p:nvSpPr>
          <p:cNvPr id="309" name="TextBox 308">
            <a:extLst>
              <a:ext uri="{FF2B5EF4-FFF2-40B4-BE49-F238E27FC236}">
                <a16:creationId xmlns:a16="http://schemas.microsoft.com/office/drawing/2014/main" id="{1BB68961-8722-47D7-B740-BE268110F5E5}"/>
              </a:ext>
            </a:extLst>
          </p:cNvPr>
          <p:cNvSpPr txBox="1"/>
          <p:nvPr/>
        </p:nvSpPr>
        <p:spPr>
          <a:xfrm>
            <a:off x="3655277" y="3197226"/>
            <a:ext cx="110910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E1E1E">
                    <a:lumMod val="65000"/>
                    <a:lumOff val="35000"/>
                  </a:srgbClr>
                </a:solidFill>
                <a:effectLst/>
                <a:uLnTx/>
                <a:uFillTx/>
                <a:latin typeface="Arial" panose="020B0604020202020204" pitchFamily="34" charset="0"/>
                <a:ea typeface="+mn-ea"/>
                <a:cs typeface="Arial" panose="020B0604020202020204" pitchFamily="34" charset="0"/>
              </a:rPr>
              <a:t>   Product</a:t>
            </a:r>
          </a:p>
        </p:txBody>
      </p:sp>
      <p:sp>
        <p:nvSpPr>
          <p:cNvPr id="158" name="TextBox 157">
            <a:extLst>
              <a:ext uri="{FF2B5EF4-FFF2-40B4-BE49-F238E27FC236}">
                <a16:creationId xmlns:a16="http://schemas.microsoft.com/office/drawing/2014/main" id="{67F41783-4A9C-4C2F-A3E7-4812869E37EA}"/>
              </a:ext>
            </a:extLst>
          </p:cNvPr>
          <p:cNvSpPr txBox="1"/>
          <p:nvPr/>
        </p:nvSpPr>
        <p:spPr>
          <a:xfrm>
            <a:off x="5056886" y="3197226"/>
            <a:ext cx="1109100" cy="276999"/>
          </a:xfrm>
          <a:prstGeom prst="rect">
            <a:avLst/>
          </a:prstGeom>
          <a:noFill/>
        </p:spPr>
        <p:txBody>
          <a:bodyPr wrap="square" rtlCol="0">
            <a:spAutoFit/>
          </a:bodyPr>
          <a:lstStyle>
            <a:defPPr>
              <a:defRPr lang="en-US"/>
            </a:defPPr>
            <a:lvl1pPr>
              <a:defRPr sz="1200" b="1">
                <a:solidFill>
                  <a:schemeClr val="tx1">
                    <a:lumMod val="65000"/>
                    <a:lumOff val="35000"/>
                  </a:schemeClr>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E1E1E">
                    <a:lumMod val="65000"/>
                    <a:lumOff val="35000"/>
                  </a:srgbClr>
                </a:solidFill>
                <a:effectLst/>
                <a:uLnTx/>
                <a:uFillTx/>
                <a:latin typeface="Arial" panose="020B0604020202020204" pitchFamily="34" charset="0"/>
                <a:ea typeface="+mn-ea"/>
                <a:cs typeface="Arial" panose="020B0604020202020204" pitchFamily="34" charset="0"/>
              </a:rPr>
              <a:t>IT</a:t>
            </a:r>
          </a:p>
        </p:txBody>
      </p:sp>
      <p:sp>
        <p:nvSpPr>
          <p:cNvPr id="13" name="Rectangle 12">
            <a:extLst>
              <a:ext uri="{FF2B5EF4-FFF2-40B4-BE49-F238E27FC236}">
                <a16:creationId xmlns:a16="http://schemas.microsoft.com/office/drawing/2014/main" id="{7A480C69-2939-4835-90B3-3D2B04761B66}"/>
              </a:ext>
            </a:extLst>
          </p:cNvPr>
          <p:cNvSpPr/>
          <p:nvPr/>
        </p:nvSpPr>
        <p:spPr>
          <a:xfrm rot="21443796">
            <a:off x="3527415" y="3088701"/>
            <a:ext cx="2395508" cy="1648532"/>
          </a:xfrm>
          <a:prstGeom prst="rect">
            <a:avLst/>
          </a:prstGeom>
        </p:spPr>
        <p:txBody>
          <a:bodyPr wrap="none">
            <a:prstTxWarp prst="textArchDown">
              <a:avLst>
                <a:gd name="adj" fmla="val 2026068"/>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25252"/>
                </a:solidFill>
                <a:effectLst/>
                <a:uLnTx/>
                <a:uFillTx/>
                <a:latin typeface="Arial" panose="020B0604020202020204" pitchFamily="34" charset="0"/>
                <a:ea typeface="+mn-ea"/>
                <a:cs typeface="Arial" panose="020B0604020202020204" pitchFamily="34" charset="0"/>
              </a:rPr>
              <a:t>Behavioral Science &amp; Design Thinking</a:t>
            </a:r>
          </a:p>
        </p:txBody>
      </p:sp>
      <p:grpSp>
        <p:nvGrpSpPr>
          <p:cNvPr id="10" name="Group 9"/>
          <p:cNvGrpSpPr/>
          <p:nvPr/>
        </p:nvGrpSpPr>
        <p:grpSpPr>
          <a:xfrm>
            <a:off x="7956561" y="2106426"/>
            <a:ext cx="779437" cy="779437"/>
            <a:chOff x="7956561" y="2106426"/>
            <a:chExt cx="779437" cy="779437"/>
          </a:xfrm>
        </p:grpSpPr>
        <p:sp>
          <p:nvSpPr>
            <p:cNvPr id="378" name="Sev01">
              <a:extLst>
                <a:ext uri="{FF2B5EF4-FFF2-40B4-BE49-F238E27FC236}">
                  <a16:creationId xmlns:a16="http://schemas.microsoft.com/office/drawing/2014/main" id="{1C5A6A35-00E6-4356-A9DF-25EBEB14909C}"/>
                </a:ext>
              </a:extLst>
            </p:cNvPr>
            <p:cNvSpPr>
              <a:spLocks noChangeAspect="1"/>
            </p:cNvSpPr>
            <p:nvPr/>
          </p:nvSpPr>
          <p:spPr>
            <a:xfrm>
              <a:off x="7956561" y="2106426"/>
              <a:ext cx="779437" cy="779437"/>
            </a:xfrm>
            <a:prstGeom prst="ellipse">
              <a:avLst/>
            </a:prstGeom>
            <a:solidFill>
              <a:sysClr val="window" lastClr="FFFFFF"/>
            </a:solidFill>
            <a:ln w="57150" cap="flat" cmpd="sng" algn="ctr">
              <a:solidFill>
                <a:srgbClr val="22A4AA"/>
              </a:solidFill>
              <a:prstDash val="solid"/>
            </a:ln>
            <a:effectLst/>
          </p:spPr>
          <p:txBody>
            <a:bodyPr rtlCol="0" anchor="ctr"/>
            <a:lstStyle/>
            <a:p>
              <a:pPr marL="0" marR="0" lvl="0" indent="0" algn="ctr" defTabSz="914377" rtl="0" eaLnBrk="0" fontAlgn="base" latinLnBrk="0" hangingPunct="0">
                <a:lnSpc>
                  <a:spcPct val="100000"/>
                </a:lnSpc>
                <a:spcBef>
                  <a:spcPct val="10000"/>
                </a:spcBef>
                <a:spcAft>
                  <a:spcPct val="0"/>
                </a:spcAft>
                <a:buClr>
                  <a:srgbClr val="0B1F65"/>
                </a:buClr>
                <a:buSzTx/>
                <a:buFontTx/>
                <a:buNone/>
                <a:tabLst/>
                <a:defRPr/>
              </a:pPr>
              <a:endParaRPr kumimoji="0" lang="en-US" sz="4332" b="0" i="0" u="none" strike="noStrike" kern="0" cap="none" spc="0" normalizeH="0" baseline="0" noProof="0">
                <a:ln>
                  <a:noFill/>
                </a:ln>
                <a:solidFill>
                  <a:prstClr val="white"/>
                </a:solidFill>
                <a:effectLst/>
                <a:uLnTx/>
                <a:uFillTx/>
                <a:latin typeface="Bogle" charset="0"/>
                <a:ea typeface="Bogle" charset="0"/>
                <a:cs typeface="Bogle" charset="0"/>
              </a:endParaRPr>
            </a:p>
          </p:txBody>
        </p:sp>
        <p:pic>
          <p:nvPicPr>
            <p:cNvPr id="5" name="Picture 4"/>
            <p:cNvPicPr>
              <a:picLocks noChangeAspect="1"/>
            </p:cNvPicPr>
            <p:nvPr/>
          </p:nvPicPr>
          <p:blipFill>
            <a:blip r:embed="rId11">
              <a:duotone>
                <a:prstClr val="black"/>
                <a:srgbClr val="515151">
                  <a:tint val="45000"/>
                  <a:satMod val="400000"/>
                </a:srgbClr>
              </a:duotone>
            </a:blip>
            <a:stretch>
              <a:fillRect/>
            </a:stretch>
          </p:blipFill>
          <p:spPr>
            <a:xfrm>
              <a:off x="8113205" y="2257881"/>
              <a:ext cx="473767" cy="498702"/>
            </a:xfrm>
            <a:prstGeom prst="rect">
              <a:avLst/>
            </a:prstGeom>
            <a:ln>
              <a:noFill/>
            </a:ln>
          </p:spPr>
        </p:pic>
      </p:grpSp>
      <p:grpSp>
        <p:nvGrpSpPr>
          <p:cNvPr id="14" name="Group 13"/>
          <p:cNvGrpSpPr/>
          <p:nvPr/>
        </p:nvGrpSpPr>
        <p:grpSpPr>
          <a:xfrm>
            <a:off x="8856906" y="2611022"/>
            <a:ext cx="779437" cy="779437"/>
            <a:chOff x="8856906" y="2611022"/>
            <a:chExt cx="779437" cy="779437"/>
          </a:xfrm>
        </p:grpSpPr>
        <p:sp>
          <p:nvSpPr>
            <p:cNvPr id="374" name="Sev01">
              <a:extLst>
                <a:ext uri="{FF2B5EF4-FFF2-40B4-BE49-F238E27FC236}">
                  <a16:creationId xmlns:a16="http://schemas.microsoft.com/office/drawing/2014/main" id="{732EB029-5233-488E-82D3-84987BD53F39}"/>
                </a:ext>
              </a:extLst>
            </p:cNvPr>
            <p:cNvSpPr>
              <a:spLocks noChangeAspect="1"/>
            </p:cNvSpPr>
            <p:nvPr/>
          </p:nvSpPr>
          <p:spPr>
            <a:xfrm>
              <a:off x="8856906" y="2611022"/>
              <a:ext cx="779437" cy="779437"/>
            </a:xfrm>
            <a:prstGeom prst="ellipse">
              <a:avLst/>
            </a:prstGeom>
            <a:solidFill>
              <a:sysClr val="window" lastClr="FFFFFF"/>
            </a:solidFill>
            <a:ln w="57150" cap="flat" cmpd="sng" algn="ctr">
              <a:solidFill>
                <a:srgbClr val="FEBD1A"/>
              </a:solidFill>
              <a:prstDash val="solid"/>
            </a:ln>
            <a:effectLst/>
          </p:spPr>
          <p:txBody>
            <a:bodyPr rtlCol="0" anchor="ctr"/>
            <a:lstStyle/>
            <a:p>
              <a:pPr marL="0" marR="0" lvl="0" indent="0" algn="ctr" defTabSz="914377" rtl="0" eaLnBrk="0" fontAlgn="base" latinLnBrk="0" hangingPunct="0">
                <a:lnSpc>
                  <a:spcPct val="100000"/>
                </a:lnSpc>
                <a:spcBef>
                  <a:spcPct val="10000"/>
                </a:spcBef>
                <a:spcAft>
                  <a:spcPct val="0"/>
                </a:spcAft>
                <a:buClr>
                  <a:srgbClr val="0B1F65"/>
                </a:buClr>
                <a:buSzTx/>
                <a:buFontTx/>
                <a:buNone/>
                <a:tabLst/>
                <a:defRPr/>
              </a:pPr>
              <a:endParaRPr kumimoji="0" lang="en-US" sz="4332" b="0" i="0" u="none" strike="noStrike" kern="0" cap="none" spc="0" normalizeH="0" baseline="0" noProof="0">
                <a:ln>
                  <a:noFill/>
                </a:ln>
                <a:solidFill>
                  <a:prstClr val="white"/>
                </a:solidFill>
                <a:effectLst/>
                <a:uLnTx/>
                <a:uFillTx/>
                <a:latin typeface="Bogle" charset="0"/>
                <a:ea typeface="Bogle" charset="0"/>
                <a:cs typeface="Bogle" charset="0"/>
              </a:endParaRPr>
            </a:p>
          </p:txBody>
        </p:sp>
        <p:pic>
          <p:nvPicPr>
            <p:cNvPr id="105" name="Picture 104">
              <a:extLst>
                <a:ext uri="{FF2B5EF4-FFF2-40B4-BE49-F238E27FC236}">
                  <a16:creationId xmlns:a16="http://schemas.microsoft.com/office/drawing/2014/main" id="{A5AD079D-002E-4225-9632-9A0152657855}"/>
                </a:ext>
              </a:extLst>
            </p:cNvPr>
            <p:cNvPicPr>
              <a:picLocks noChangeAspect="1"/>
            </p:cNvPicPr>
            <p:nvPr/>
          </p:nvPicPr>
          <p:blipFill>
            <a:blip r:embed="rId12" cstate="print">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tretch>
              <a:fillRect/>
            </a:stretch>
          </p:blipFill>
          <p:spPr>
            <a:xfrm>
              <a:off x="9027947" y="2797687"/>
              <a:ext cx="449663" cy="449663"/>
            </a:xfrm>
            <a:prstGeom prst="rect">
              <a:avLst/>
            </a:prstGeom>
            <a:noFill/>
            <a:ln>
              <a:noFill/>
            </a:ln>
          </p:spPr>
        </p:pic>
      </p:grpSp>
      <p:sp>
        <p:nvSpPr>
          <p:cNvPr id="109" name="TextBox 108"/>
          <p:cNvSpPr txBox="1"/>
          <p:nvPr/>
        </p:nvSpPr>
        <p:spPr>
          <a:xfrm>
            <a:off x="7169464" y="1572219"/>
            <a:ext cx="239815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525252"/>
                </a:solidFill>
                <a:effectLst/>
                <a:uLnTx/>
                <a:uFillTx/>
                <a:latin typeface="Arial" panose="020B0604020202020204" pitchFamily="34" charset="0"/>
                <a:ea typeface="+mn-ea"/>
                <a:cs typeface="Arial" panose="020B0604020202020204" pitchFamily="34" charset="0"/>
              </a:rPr>
              <a:t>Mu Sigma’s Belief System</a:t>
            </a:r>
          </a:p>
        </p:txBody>
      </p:sp>
      <p:pic>
        <p:nvPicPr>
          <p:cNvPr id="98" name="Picture 97">
            <a:extLst>
              <a:ext uri="{FF2B5EF4-FFF2-40B4-BE49-F238E27FC236}">
                <a16:creationId xmlns:a16="http://schemas.microsoft.com/office/drawing/2014/main" id="{AE6E9728-7548-4F9B-82F5-A869ECB553E5}"/>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10036" t="4237" r="9905" b="38328"/>
          <a:stretch/>
        </p:blipFill>
        <p:spPr>
          <a:xfrm>
            <a:off x="11311957" y="107560"/>
            <a:ext cx="736741" cy="591321"/>
          </a:xfrm>
          <a:prstGeom prst="rect">
            <a:avLst/>
          </a:prstGeom>
        </p:spPr>
      </p:pic>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807022" y="1160021"/>
            <a:ext cx="3691262" cy="3684510"/>
          </a:xfrm>
          <a:prstGeom prst="rect">
            <a:avLst/>
          </a:prstGeom>
        </p:spPr>
      </p:pic>
      <p:sp>
        <p:nvSpPr>
          <p:cNvPr id="100" name="Rectangle 3">
            <a:extLst>
              <a:ext uri="{FF2B5EF4-FFF2-40B4-BE49-F238E27FC236}">
                <a16:creationId xmlns:a16="http://schemas.microsoft.com/office/drawing/2014/main" id="{A7AF10C8-9C57-4A81-B04A-084EF10753EA}"/>
              </a:ext>
            </a:extLst>
          </p:cNvPr>
          <p:cNvSpPr txBox="1">
            <a:spLocks noChangeArrowheads="1"/>
          </p:cNvSpPr>
          <p:nvPr/>
        </p:nvSpPr>
        <p:spPr>
          <a:xfrm>
            <a:off x="503866" y="472963"/>
            <a:ext cx="10808091" cy="838200"/>
          </a:xfrm>
          <a:prstGeom prst="rect">
            <a:avLst/>
          </a:prstGeom>
        </p:spPr>
        <p:txBody>
          <a:bodyPr>
            <a:normAutofit/>
          </a:bodyPr>
          <a:lstStyle>
            <a:lvl1pPr algn="l" rtl="0" eaLnBrk="1" fontAlgn="base" hangingPunct="1">
              <a:lnSpc>
                <a:spcPct val="90000"/>
              </a:lnSpc>
              <a:spcBef>
                <a:spcPct val="0"/>
              </a:spcBef>
              <a:spcAft>
                <a:spcPct val="0"/>
              </a:spcAft>
              <a:defRPr sz="2200" b="1">
                <a:solidFill>
                  <a:schemeClr val="tx1"/>
                </a:solidFill>
                <a:latin typeface="+mj-lt"/>
                <a:ea typeface="+mj-ea"/>
                <a:cs typeface="+mj-cs"/>
              </a:defRPr>
            </a:lvl1pPr>
            <a:lvl2pPr algn="l" rtl="0" eaLnBrk="1" fontAlgn="base" hangingPunct="1">
              <a:lnSpc>
                <a:spcPct val="90000"/>
              </a:lnSpc>
              <a:spcBef>
                <a:spcPct val="0"/>
              </a:spcBef>
              <a:spcAft>
                <a:spcPct val="0"/>
              </a:spcAft>
              <a:defRPr sz="2200" b="1">
                <a:solidFill>
                  <a:schemeClr val="tx1"/>
                </a:solidFill>
                <a:latin typeface="Arial" charset="0"/>
              </a:defRPr>
            </a:lvl2pPr>
            <a:lvl3pPr algn="l" rtl="0" eaLnBrk="1" fontAlgn="base" hangingPunct="1">
              <a:lnSpc>
                <a:spcPct val="90000"/>
              </a:lnSpc>
              <a:spcBef>
                <a:spcPct val="0"/>
              </a:spcBef>
              <a:spcAft>
                <a:spcPct val="0"/>
              </a:spcAft>
              <a:defRPr sz="2200" b="1">
                <a:solidFill>
                  <a:schemeClr val="tx1"/>
                </a:solidFill>
                <a:latin typeface="Arial" charset="0"/>
              </a:defRPr>
            </a:lvl3pPr>
            <a:lvl4pPr algn="l" rtl="0" eaLnBrk="1" fontAlgn="base" hangingPunct="1">
              <a:lnSpc>
                <a:spcPct val="90000"/>
              </a:lnSpc>
              <a:spcBef>
                <a:spcPct val="0"/>
              </a:spcBef>
              <a:spcAft>
                <a:spcPct val="0"/>
              </a:spcAft>
              <a:defRPr sz="2200" b="1">
                <a:solidFill>
                  <a:schemeClr val="tx1"/>
                </a:solidFill>
                <a:latin typeface="Arial" charset="0"/>
              </a:defRPr>
            </a:lvl4pPr>
            <a:lvl5pPr algn="l" rtl="0" eaLnBrk="1" fontAlgn="base" hangingPunct="1">
              <a:lnSpc>
                <a:spcPct val="90000"/>
              </a:lnSpc>
              <a:spcBef>
                <a:spcPct val="0"/>
              </a:spcBef>
              <a:spcAft>
                <a:spcPct val="0"/>
              </a:spcAft>
              <a:defRPr sz="2200" b="1">
                <a:solidFill>
                  <a:schemeClr val="tx1"/>
                </a:solidFill>
                <a:latin typeface="Arial" charset="0"/>
              </a:defRPr>
            </a:lvl5pPr>
            <a:lvl6pPr marL="457200" algn="l" rtl="0" eaLnBrk="1" fontAlgn="base" hangingPunct="1">
              <a:lnSpc>
                <a:spcPct val="90000"/>
              </a:lnSpc>
              <a:spcBef>
                <a:spcPct val="0"/>
              </a:spcBef>
              <a:spcAft>
                <a:spcPct val="0"/>
              </a:spcAft>
              <a:defRPr sz="2200" b="1">
                <a:solidFill>
                  <a:schemeClr val="tx1"/>
                </a:solidFill>
                <a:latin typeface="Arial" charset="0"/>
              </a:defRPr>
            </a:lvl6pPr>
            <a:lvl7pPr marL="914400" algn="l" rtl="0" eaLnBrk="1" fontAlgn="base" hangingPunct="1">
              <a:lnSpc>
                <a:spcPct val="90000"/>
              </a:lnSpc>
              <a:spcBef>
                <a:spcPct val="0"/>
              </a:spcBef>
              <a:spcAft>
                <a:spcPct val="0"/>
              </a:spcAft>
              <a:defRPr sz="2200" b="1">
                <a:solidFill>
                  <a:schemeClr val="tx1"/>
                </a:solidFill>
                <a:latin typeface="Arial" charset="0"/>
              </a:defRPr>
            </a:lvl7pPr>
            <a:lvl8pPr marL="1371600" algn="l" rtl="0" eaLnBrk="1" fontAlgn="base" hangingPunct="1">
              <a:lnSpc>
                <a:spcPct val="90000"/>
              </a:lnSpc>
              <a:spcBef>
                <a:spcPct val="0"/>
              </a:spcBef>
              <a:spcAft>
                <a:spcPct val="0"/>
              </a:spcAft>
              <a:defRPr sz="2200" b="1">
                <a:solidFill>
                  <a:schemeClr val="tx1"/>
                </a:solidFill>
                <a:latin typeface="Arial" charset="0"/>
              </a:defRPr>
            </a:lvl8pPr>
            <a:lvl9pPr marL="1828800" algn="l" rtl="0" eaLnBrk="1" fontAlgn="base" hangingPunct="1">
              <a:lnSpc>
                <a:spcPct val="90000"/>
              </a:lnSpc>
              <a:spcBef>
                <a:spcPct val="0"/>
              </a:spcBef>
              <a:spcAft>
                <a:spcPct val="0"/>
              </a:spcAft>
              <a:defRPr sz="2200" b="1">
                <a:solidFill>
                  <a:schemeClr val="tx1"/>
                </a:solidFill>
                <a:latin typeface="Arial"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400" b="1" i="0" u="none" strike="noStrike" kern="0" cap="none" spc="0" normalizeH="0" baseline="0" noProof="0">
                <a:ln>
                  <a:noFill/>
                </a:ln>
                <a:solidFill>
                  <a:srgbClr val="525252"/>
                </a:solidFill>
                <a:effectLst/>
                <a:uLnTx/>
                <a:uFillTx/>
                <a:latin typeface="Arial" panose="020B0604020202020204" pitchFamily="34" charset="0"/>
                <a:ea typeface="+mj-ea"/>
                <a:cs typeface="Arial" panose="020B0604020202020204" pitchFamily="34" charset="0"/>
              </a:rPr>
              <a:t>Problem solving needs an overhaul, it needs an interaction of Art, Science and Scale</a:t>
            </a:r>
          </a:p>
        </p:txBody>
      </p:sp>
      <p:sp>
        <p:nvSpPr>
          <p:cNvPr id="115" name="Isosceles Triangle 114">
            <a:extLst>
              <a:ext uri="{FF2B5EF4-FFF2-40B4-BE49-F238E27FC236}">
                <a16:creationId xmlns:a16="http://schemas.microsoft.com/office/drawing/2014/main" id="{D3D22301-E0B2-4A6B-B3FC-48F89CF800E6}"/>
              </a:ext>
            </a:extLst>
          </p:cNvPr>
          <p:cNvSpPr/>
          <p:nvPr/>
        </p:nvSpPr>
        <p:spPr>
          <a:xfrm>
            <a:off x="6020887" y="5741873"/>
            <a:ext cx="167283" cy="7820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2766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65"/>
                                        </p:tgtEl>
                                        <p:attrNameLst>
                                          <p:attrName>style.visibility</p:attrName>
                                        </p:attrNameLst>
                                      </p:cBhvr>
                                      <p:to>
                                        <p:strVal val="visible"/>
                                      </p:to>
                                    </p:set>
                                    <p:animEffect transition="in" filter="fade">
                                      <p:cBhvr>
                                        <p:cTn id="26" dur="1000"/>
                                        <p:tgtEl>
                                          <p:spTgt spid="165"/>
                                        </p:tgtEl>
                                      </p:cBhvr>
                                    </p:animEffect>
                                    <p:anim calcmode="lin" valueType="num">
                                      <p:cBhvr>
                                        <p:cTn id="27" dur="1000" fill="hold"/>
                                        <p:tgtEl>
                                          <p:spTgt spid="165"/>
                                        </p:tgtEl>
                                        <p:attrNameLst>
                                          <p:attrName>ppt_x</p:attrName>
                                        </p:attrNameLst>
                                      </p:cBhvr>
                                      <p:tavLst>
                                        <p:tav tm="0">
                                          <p:val>
                                            <p:strVal val="#ppt_x"/>
                                          </p:val>
                                        </p:tav>
                                        <p:tav tm="100000">
                                          <p:val>
                                            <p:strVal val="#ppt_x"/>
                                          </p:val>
                                        </p:tav>
                                      </p:tavLst>
                                    </p:anim>
                                    <p:anim calcmode="lin" valueType="num">
                                      <p:cBhvr>
                                        <p:cTn id="28" dur="1000" fill="hold"/>
                                        <p:tgtEl>
                                          <p:spTgt spid="16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58"/>
                                        </p:tgtEl>
                                        <p:attrNameLst>
                                          <p:attrName>style.visibility</p:attrName>
                                        </p:attrNameLst>
                                      </p:cBhvr>
                                      <p:to>
                                        <p:strVal val="visible"/>
                                      </p:to>
                                    </p:set>
                                    <p:animEffect transition="in" filter="fade">
                                      <p:cBhvr>
                                        <p:cTn id="33" dur="1000"/>
                                        <p:tgtEl>
                                          <p:spTgt spid="158"/>
                                        </p:tgtEl>
                                      </p:cBhvr>
                                    </p:animEffect>
                                    <p:anim calcmode="lin" valueType="num">
                                      <p:cBhvr>
                                        <p:cTn id="34" dur="1000" fill="hold"/>
                                        <p:tgtEl>
                                          <p:spTgt spid="158"/>
                                        </p:tgtEl>
                                        <p:attrNameLst>
                                          <p:attrName>ppt_x</p:attrName>
                                        </p:attrNameLst>
                                      </p:cBhvr>
                                      <p:tavLst>
                                        <p:tav tm="0">
                                          <p:val>
                                            <p:strVal val="#ppt_x"/>
                                          </p:val>
                                        </p:tav>
                                        <p:tav tm="100000">
                                          <p:val>
                                            <p:strVal val="#ppt_x"/>
                                          </p:val>
                                        </p:tav>
                                      </p:tavLst>
                                    </p:anim>
                                    <p:anim calcmode="lin" valueType="num">
                                      <p:cBhvr>
                                        <p:cTn id="35" dur="1000" fill="hold"/>
                                        <p:tgtEl>
                                          <p:spTgt spid="158"/>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309"/>
                                        </p:tgtEl>
                                        <p:attrNameLst>
                                          <p:attrName>style.visibility</p:attrName>
                                        </p:attrNameLst>
                                      </p:cBhvr>
                                      <p:to>
                                        <p:strVal val="visible"/>
                                      </p:to>
                                    </p:set>
                                    <p:animEffect transition="in" filter="fade">
                                      <p:cBhvr>
                                        <p:cTn id="40" dur="1000"/>
                                        <p:tgtEl>
                                          <p:spTgt spid="309"/>
                                        </p:tgtEl>
                                      </p:cBhvr>
                                    </p:animEffect>
                                    <p:anim calcmode="lin" valueType="num">
                                      <p:cBhvr>
                                        <p:cTn id="41" dur="1000" fill="hold"/>
                                        <p:tgtEl>
                                          <p:spTgt spid="309"/>
                                        </p:tgtEl>
                                        <p:attrNameLst>
                                          <p:attrName>ppt_x</p:attrName>
                                        </p:attrNameLst>
                                      </p:cBhvr>
                                      <p:tavLst>
                                        <p:tav tm="0">
                                          <p:val>
                                            <p:strVal val="#ppt_x"/>
                                          </p:val>
                                        </p:tav>
                                        <p:tav tm="100000">
                                          <p:val>
                                            <p:strVal val="#ppt_x"/>
                                          </p:val>
                                        </p:tav>
                                      </p:tavLst>
                                    </p:anim>
                                    <p:anim calcmode="lin" valueType="num">
                                      <p:cBhvr>
                                        <p:cTn id="42" dur="1000" fill="hold"/>
                                        <p:tgtEl>
                                          <p:spTgt spid="309"/>
                                        </p:tgtEl>
                                        <p:attrNameLst>
                                          <p:attrName>ppt_y</p:attrName>
                                        </p:attrNameLst>
                                      </p:cBhvr>
                                      <p:tavLst>
                                        <p:tav tm="0">
                                          <p:val>
                                            <p:strVal val="#ppt_y+.1"/>
                                          </p:val>
                                        </p:tav>
                                        <p:tav tm="100000">
                                          <p:val>
                                            <p:strVal val="#ppt_y"/>
                                          </p:val>
                                        </p:tav>
                                      </p:tavLst>
                                    </p:anim>
                                  </p:childTnLst>
                                </p:cTn>
                              </p:par>
                            </p:childTnLst>
                          </p:cTn>
                        </p:par>
                        <p:par>
                          <p:cTn id="43" fill="hold">
                            <p:stCondLst>
                              <p:cond delay="1000"/>
                            </p:stCondLst>
                            <p:childTnLst>
                              <p:par>
                                <p:cTn id="44" presetID="21" presetClass="entr" presetSubtype="1" fill="hold" grpId="0" nodeType="afterEffect">
                                  <p:stCondLst>
                                    <p:cond delay="0"/>
                                  </p:stCondLst>
                                  <p:childTnLst>
                                    <p:set>
                                      <p:cBhvr>
                                        <p:cTn id="45" dur="1" fill="hold">
                                          <p:stCondLst>
                                            <p:cond delay="0"/>
                                          </p:stCondLst>
                                        </p:cTn>
                                        <p:tgtEl>
                                          <p:spTgt spid="153"/>
                                        </p:tgtEl>
                                        <p:attrNameLst>
                                          <p:attrName>style.visibility</p:attrName>
                                        </p:attrNameLst>
                                      </p:cBhvr>
                                      <p:to>
                                        <p:strVal val="visible"/>
                                      </p:to>
                                    </p:set>
                                    <p:animEffect transition="in" filter="wheel(1)">
                                      <p:cBhvr>
                                        <p:cTn id="46" dur="2000"/>
                                        <p:tgtEl>
                                          <p:spTgt spid="153"/>
                                        </p:tgtEl>
                                      </p:cBhvr>
                                    </p:animEffect>
                                  </p:childTnLst>
                                </p:cTn>
                              </p:par>
                            </p:childTnLst>
                          </p:cTn>
                        </p:par>
                        <p:par>
                          <p:cTn id="47" fill="hold">
                            <p:stCondLst>
                              <p:cond delay="3000"/>
                            </p:stCondLst>
                            <p:childTnLst>
                              <p:par>
                                <p:cTn id="48" presetID="22" presetClass="entr" presetSubtype="8" fill="hold" grpId="0" nodeType="after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wipe(left)">
                                      <p:cBhvr>
                                        <p:cTn id="50" dur="500"/>
                                        <p:tgtEl>
                                          <p:spTgt spid="13"/>
                                        </p:tgtEl>
                                      </p:cBhvr>
                                    </p:animEffect>
                                  </p:childTnLst>
                                </p:cTn>
                              </p:par>
                            </p:childTnLst>
                          </p:cTn>
                        </p:par>
                        <p:par>
                          <p:cTn id="51" fill="hold">
                            <p:stCondLst>
                              <p:cond delay="3500"/>
                            </p:stCondLst>
                            <p:childTnLst>
                              <p:par>
                                <p:cTn id="52" presetID="53" presetClass="entr" presetSubtype="16" fill="hold" nodeType="afterEffect">
                                  <p:stCondLst>
                                    <p:cond delay="0"/>
                                  </p:stCondLst>
                                  <p:childTnLst>
                                    <p:set>
                                      <p:cBhvr>
                                        <p:cTn id="53" dur="1" fill="hold">
                                          <p:stCondLst>
                                            <p:cond delay="0"/>
                                          </p:stCondLst>
                                        </p:cTn>
                                        <p:tgtEl>
                                          <p:spTgt spid="15"/>
                                        </p:tgtEl>
                                        <p:attrNameLst>
                                          <p:attrName>style.visibility</p:attrName>
                                        </p:attrNameLst>
                                      </p:cBhvr>
                                      <p:to>
                                        <p:strVal val="visible"/>
                                      </p:to>
                                    </p:set>
                                    <p:anim calcmode="lin" valueType="num">
                                      <p:cBhvr>
                                        <p:cTn id="54" dur="5000" fill="hold"/>
                                        <p:tgtEl>
                                          <p:spTgt spid="15"/>
                                        </p:tgtEl>
                                        <p:attrNameLst>
                                          <p:attrName>ppt_w</p:attrName>
                                        </p:attrNameLst>
                                      </p:cBhvr>
                                      <p:tavLst>
                                        <p:tav tm="0">
                                          <p:val>
                                            <p:fltVal val="0"/>
                                          </p:val>
                                        </p:tav>
                                        <p:tav tm="100000">
                                          <p:val>
                                            <p:strVal val="#ppt_w"/>
                                          </p:val>
                                        </p:tav>
                                      </p:tavLst>
                                    </p:anim>
                                    <p:anim calcmode="lin" valueType="num">
                                      <p:cBhvr>
                                        <p:cTn id="55" dur="5000" fill="hold"/>
                                        <p:tgtEl>
                                          <p:spTgt spid="15"/>
                                        </p:tgtEl>
                                        <p:attrNameLst>
                                          <p:attrName>ppt_h</p:attrName>
                                        </p:attrNameLst>
                                      </p:cBhvr>
                                      <p:tavLst>
                                        <p:tav tm="0">
                                          <p:val>
                                            <p:fltVal val="0"/>
                                          </p:val>
                                        </p:tav>
                                        <p:tav tm="100000">
                                          <p:val>
                                            <p:strVal val="#ppt_h"/>
                                          </p:val>
                                        </p:tav>
                                      </p:tavLst>
                                    </p:anim>
                                    <p:animEffect transition="in" filter="fade">
                                      <p:cBhvr>
                                        <p:cTn id="56" dur="5000"/>
                                        <p:tgtEl>
                                          <p:spTgt spid="15"/>
                                        </p:tgtEl>
                                      </p:cBhvr>
                                    </p:animEffect>
                                  </p:childTnLst>
                                </p:cTn>
                              </p:par>
                            </p:childTnLst>
                          </p:cTn>
                        </p:par>
                      </p:childTnLst>
                    </p:cTn>
                  </p:par>
                  <p:par>
                    <p:cTn id="57" fill="hold">
                      <p:stCondLst>
                        <p:cond delay="indefinite"/>
                      </p:stCondLst>
                      <p:childTnLst>
                        <p:par>
                          <p:cTn id="58" fill="hold">
                            <p:stCondLst>
                              <p:cond delay="0"/>
                            </p:stCondLst>
                            <p:childTnLst>
                              <p:par>
                                <p:cTn id="59" presetID="16" presetClass="entr" presetSubtype="42" fill="hold" nodeType="click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barn(outHorizontal)">
                                      <p:cBhvr>
                                        <p:cTn id="61" dur="1000"/>
                                        <p:tgtEl>
                                          <p:spTgt spid="12"/>
                                        </p:tgtEl>
                                      </p:cBhvr>
                                    </p:animEffect>
                                  </p:childTnLst>
                                </p:cTn>
                              </p:par>
                              <p:par>
                                <p:cTn id="62" presetID="1" presetClass="entr" presetSubtype="0" fill="hold" nodeType="withEffect">
                                  <p:stCondLst>
                                    <p:cond delay="500"/>
                                  </p:stCondLst>
                                  <p:childTnLst>
                                    <p:set>
                                      <p:cBhvr>
                                        <p:cTn id="63" dur="1" fill="hold">
                                          <p:stCondLst>
                                            <p:cond delay="0"/>
                                          </p:stCondLst>
                                        </p:cTn>
                                        <p:tgtEl>
                                          <p:spTgt spid="113"/>
                                        </p:tgtEl>
                                        <p:attrNameLst>
                                          <p:attrName>style.visibility</p:attrName>
                                        </p:attrNameLst>
                                      </p:cBhvr>
                                      <p:to>
                                        <p:strVal val="visible"/>
                                      </p:to>
                                    </p:set>
                                  </p:childTnLst>
                                </p:cTn>
                              </p:par>
                              <p:par>
                                <p:cTn id="64" presetID="1" presetClass="entr" presetSubtype="0" fill="hold" nodeType="withEffect">
                                  <p:stCondLst>
                                    <p:cond delay="500"/>
                                  </p:stCondLst>
                                  <p:childTnLst>
                                    <p:set>
                                      <p:cBhvr>
                                        <p:cTn id="65" dur="1" fill="hold">
                                          <p:stCondLst>
                                            <p:cond delay="0"/>
                                          </p:stCondLst>
                                        </p:cTn>
                                        <p:tgtEl>
                                          <p:spTgt spid="114"/>
                                        </p:tgtEl>
                                        <p:attrNameLst>
                                          <p:attrName>style.visibility</p:attrName>
                                        </p:attrNameLst>
                                      </p:cBhvr>
                                      <p:to>
                                        <p:strVal val="visible"/>
                                      </p:to>
                                    </p:set>
                                  </p:childTnLst>
                                </p:cTn>
                              </p:par>
                            </p:childTnLst>
                          </p:cTn>
                        </p:par>
                        <p:par>
                          <p:cTn id="66" fill="hold">
                            <p:stCondLst>
                              <p:cond delay="1000"/>
                            </p:stCondLst>
                            <p:childTnLst>
                              <p:par>
                                <p:cTn id="67" presetID="42" presetClass="path" presetSubtype="0" repeatCount="indefinite" accel="50000" decel="50000" fill="hold" nodeType="afterEffect">
                                  <p:stCondLst>
                                    <p:cond delay="0"/>
                                  </p:stCondLst>
                                  <p:childTnLst>
                                    <p:animMotion origin="layout" path="M 3.54167E-6 3.7037E-7 L 2.29167E-6 0.23333 " pathEditMode="relative" rAng="0" ptsTypes="AA">
                                      <p:cBhvr>
                                        <p:cTn id="68" dur="5000" fill="hold"/>
                                        <p:tgtEl>
                                          <p:spTgt spid="113"/>
                                        </p:tgtEl>
                                        <p:attrNameLst>
                                          <p:attrName>ppt_x</p:attrName>
                                          <p:attrName>ppt_y</p:attrName>
                                        </p:attrNameLst>
                                      </p:cBhvr>
                                      <p:rCtr x="39" y="11713"/>
                                    </p:animMotion>
                                  </p:childTnLst>
                                </p:cTn>
                              </p:par>
                              <p:par>
                                <p:cTn id="69" presetID="42" presetClass="path" presetSubtype="0" repeatCount="indefinite" accel="50000" decel="50000" fill="hold" nodeType="withEffect">
                                  <p:stCondLst>
                                    <p:cond delay="0"/>
                                  </p:stCondLst>
                                  <p:childTnLst>
                                    <p:animMotion origin="layout" path="M 3.54167E-6 1.11111E-6 L 3.54167E-6 -0.23333 " pathEditMode="relative" rAng="0" ptsTypes="AA">
                                      <p:cBhvr>
                                        <p:cTn id="70" dur="5000" fill="hold"/>
                                        <p:tgtEl>
                                          <p:spTgt spid="114"/>
                                        </p:tgtEl>
                                        <p:attrNameLst>
                                          <p:attrName>ppt_x</p:attrName>
                                          <p:attrName>ppt_y</p:attrName>
                                        </p:attrNameLst>
                                      </p:cBhvr>
                                      <p:rCtr x="0" y="-11667"/>
                                    </p:animMotion>
                                  </p:childTnLst>
                                </p:cTn>
                              </p:par>
                              <p:par>
                                <p:cTn id="71" presetID="10" presetClass="entr" presetSubtype="0" fill="hold" grpId="0" nodeType="withEffect">
                                  <p:stCondLst>
                                    <p:cond delay="1000"/>
                                  </p:stCondLst>
                                  <p:childTnLst>
                                    <p:set>
                                      <p:cBhvr>
                                        <p:cTn id="72" dur="1" fill="hold">
                                          <p:stCondLst>
                                            <p:cond delay="0"/>
                                          </p:stCondLst>
                                        </p:cTn>
                                        <p:tgtEl>
                                          <p:spTgt spid="108"/>
                                        </p:tgtEl>
                                        <p:attrNameLst>
                                          <p:attrName>style.visibility</p:attrName>
                                        </p:attrNameLst>
                                      </p:cBhvr>
                                      <p:to>
                                        <p:strVal val="visible"/>
                                      </p:to>
                                    </p:set>
                                    <p:animEffect transition="in" filter="fade">
                                      <p:cBhvr>
                                        <p:cTn id="73" dur="500"/>
                                        <p:tgtEl>
                                          <p:spTgt spid="108"/>
                                        </p:tgtEl>
                                      </p:cBhvr>
                                    </p:animEffect>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nodeType="clickEffect">
                                  <p:stCondLst>
                                    <p:cond delay="0"/>
                                  </p:stCondLst>
                                  <p:childTnLst>
                                    <p:set>
                                      <p:cBhvr>
                                        <p:cTn id="77" dur="1" fill="hold">
                                          <p:stCondLst>
                                            <p:cond delay="0"/>
                                          </p:stCondLst>
                                        </p:cTn>
                                        <p:tgtEl>
                                          <p:spTgt spid="156"/>
                                        </p:tgtEl>
                                        <p:attrNameLst>
                                          <p:attrName>style.visibility</p:attrName>
                                        </p:attrNameLst>
                                      </p:cBhvr>
                                      <p:to>
                                        <p:strVal val="visible"/>
                                      </p:to>
                                    </p:set>
                                    <p:animEffect transition="in" filter="fade">
                                      <p:cBhvr>
                                        <p:cTn id="78" dur="1000"/>
                                        <p:tgtEl>
                                          <p:spTgt spid="156"/>
                                        </p:tgtEl>
                                      </p:cBhvr>
                                    </p:animEffect>
                                    <p:anim calcmode="lin" valueType="num">
                                      <p:cBhvr>
                                        <p:cTn id="79" dur="1000" fill="hold"/>
                                        <p:tgtEl>
                                          <p:spTgt spid="156"/>
                                        </p:tgtEl>
                                        <p:attrNameLst>
                                          <p:attrName>ppt_x</p:attrName>
                                        </p:attrNameLst>
                                      </p:cBhvr>
                                      <p:tavLst>
                                        <p:tav tm="0">
                                          <p:val>
                                            <p:strVal val="#ppt_x"/>
                                          </p:val>
                                        </p:tav>
                                        <p:tav tm="100000">
                                          <p:val>
                                            <p:strVal val="#ppt_x"/>
                                          </p:val>
                                        </p:tav>
                                      </p:tavLst>
                                    </p:anim>
                                    <p:anim calcmode="lin" valueType="num">
                                      <p:cBhvr>
                                        <p:cTn id="80" dur="1000" fill="hold"/>
                                        <p:tgtEl>
                                          <p:spTgt spid="156"/>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177"/>
                                        </p:tgtEl>
                                        <p:attrNameLst>
                                          <p:attrName>style.visibility</p:attrName>
                                        </p:attrNameLst>
                                      </p:cBhvr>
                                      <p:to>
                                        <p:strVal val="visible"/>
                                      </p:to>
                                    </p:set>
                                    <p:animEffect transition="in" filter="fade">
                                      <p:cBhvr>
                                        <p:cTn id="83" dur="1000"/>
                                        <p:tgtEl>
                                          <p:spTgt spid="177"/>
                                        </p:tgtEl>
                                      </p:cBhvr>
                                    </p:animEffect>
                                    <p:anim calcmode="lin" valueType="num">
                                      <p:cBhvr>
                                        <p:cTn id="84" dur="1000" fill="hold"/>
                                        <p:tgtEl>
                                          <p:spTgt spid="177"/>
                                        </p:tgtEl>
                                        <p:attrNameLst>
                                          <p:attrName>ppt_x</p:attrName>
                                        </p:attrNameLst>
                                      </p:cBhvr>
                                      <p:tavLst>
                                        <p:tav tm="0">
                                          <p:val>
                                            <p:strVal val="#ppt_x"/>
                                          </p:val>
                                        </p:tav>
                                        <p:tav tm="100000">
                                          <p:val>
                                            <p:strVal val="#ppt_x"/>
                                          </p:val>
                                        </p:tav>
                                      </p:tavLst>
                                    </p:anim>
                                    <p:anim calcmode="lin" valueType="num">
                                      <p:cBhvr>
                                        <p:cTn id="85" dur="1000" fill="hold"/>
                                        <p:tgtEl>
                                          <p:spTgt spid="177"/>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180"/>
                                        </p:tgtEl>
                                        <p:attrNameLst>
                                          <p:attrName>style.visibility</p:attrName>
                                        </p:attrNameLst>
                                      </p:cBhvr>
                                      <p:to>
                                        <p:strVal val="visible"/>
                                      </p:to>
                                    </p:set>
                                    <p:animEffect transition="in" filter="fade">
                                      <p:cBhvr>
                                        <p:cTn id="88" dur="1000"/>
                                        <p:tgtEl>
                                          <p:spTgt spid="180"/>
                                        </p:tgtEl>
                                      </p:cBhvr>
                                    </p:animEffect>
                                    <p:anim calcmode="lin" valueType="num">
                                      <p:cBhvr>
                                        <p:cTn id="89" dur="1000" fill="hold"/>
                                        <p:tgtEl>
                                          <p:spTgt spid="180"/>
                                        </p:tgtEl>
                                        <p:attrNameLst>
                                          <p:attrName>ppt_x</p:attrName>
                                        </p:attrNameLst>
                                      </p:cBhvr>
                                      <p:tavLst>
                                        <p:tav tm="0">
                                          <p:val>
                                            <p:strVal val="#ppt_x"/>
                                          </p:val>
                                        </p:tav>
                                        <p:tav tm="100000">
                                          <p:val>
                                            <p:strVal val="#ppt_x"/>
                                          </p:val>
                                        </p:tav>
                                      </p:tavLst>
                                    </p:anim>
                                    <p:anim calcmode="lin" valueType="num">
                                      <p:cBhvr>
                                        <p:cTn id="90" dur="1000" fill="hold"/>
                                        <p:tgtEl>
                                          <p:spTgt spid="180"/>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183"/>
                                        </p:tgtEl>
                                        <p:attrNameLst>
                                          <p:attrName>style.visibility</p:attrName>
                                        </p:attrNameLst>
                                      </p:cBhvr>
                                      <p:to>
                                        <p:strVal val="visible"/>
                                      </p:to>
                                    </p:set>
                                    <p:animEffect transition="in" filter="fade">
                                      <p:cBhvr>
                                        <p:cTn id="93" dur="1000"/>
                                        <p:tgtEl>
                                          <p:spTgt spid="183"/>
                                        </p:tgtEl>
                                      </p:cBhvr>
                                    </p:animEffect>
                                    <p:anim calcmode="lin" valueType="num">
                                      <p:cBhvr>
                                        <p:cTn id="94" dur="1000" fill="hold"/>
                                        <p:tgtEl>
                                          <p:spTgt spid="183"/>
                                        </p:tgtEl>
                                        <p:attrNameLst>
                                          <p:attrName>ppt_x</p:attrName>
                                        </p:attrNameLst>
                                      </p:cBhvr>
                                      <p:tavLst>
                                        <p:tav tm="0">
                                          <p:val>
                                            <p:strVal val="#ppt_x"/>
                                          </p:val>
                                        </p:tav>
                                        <p:tav tm="100000">
                                          <p:val>
                                            <p:strVal val="#ppt_x"/>
                                          </p:val>
                                        </p:tav>
                                      </p:tavLst>
                                    </p:anim>
                                    <p:anim calcmode="lin" valueType="num">
                                      <p:cBhvr>
                                        <p:cTn id="95" dur="1000" fill="hold"/>
                                        <p:tgtEl>
                                          <p:spTgt spid="183"/>
                                        </p:tgtEl>
                                        <p:attrNameLst>
                                          <p:attrName>ppt_y</p:attrName>
                                        </p:attrNameLst>
                                      </p:cBhvr>
                                      <p:tavLst>
                                        <p:tav tm="0">
                                          <p:val>
                                            <p:strVal val="#ppt_y+.1"/>
                                          </p:val>
                                        </p:tav>
                                        <p:tav tm="100000">
                                          <p:val>
                                            <p:strVal val="#ppt_y"/>
                                          </p:val>
                                        </p:tav>
                                      </p:tavLst>
                                    </p:anim>
                                  </p:childTnLst>
                                </p:cTn>
                              </p:par>
                              <p:par>
                                <p:cTn id="96" presetID="42" presetClass="entr" presetSubtype="0" fill="hold" nodeType="withEffect">
                                  <p:stCondLst>
                                    <p:cond delay="0"/>
                                  </p:stCondLst>
                                  <p:childTnLst>
                                    <p:set>
                                      <p:cBhvr>
                                        <p:cTn id="97" dur="1" fill="hold">
                                          <p:stCondLst>
                                            <p:cond delay="0"/>
                                          </p:stCondLst>
                                        </p:cTn>
                                        <p:tgtEl>
                                          <p:spTgt spid="186"/>
                                        </p:tgtEl>
                                        <p:attrNameLst>
                                          <p:attrName>style.visibility</p:attrName>
                                        </p:attrNameLst>
                                      </p:cBhvr>
                                      <p:to>
                                        <p:strVal val="visible"/>
                                      </p:to>
                                    </p:set>
                                    <p:animEffect transition="in" filter="fade">
                                      <p:cBhvr>
                                        <p:cTn id="98" dur="1000"/>
                                        <p:tgtEl>
                                          <p:spTgt spid="186"/>
                                        </p:tgtEl>
                                      </p:cBhvr>
                                    </p:animEffect>
                                    <p:anim calcmode="lin" valueType="num">
                                      <p:cBhvr>
                                        <p:cTn id="99" dur="1000" fill="hold"/>
                                        <p:tgtEl>
                                          <p:spTgt spid="186"/>
                                        </p:tgtEl>
                                        <p:attrNameLst>
                                          <p:attrName>ppt_x</p:attrName>
                                        </p:attrNameLst>
                                      </p:cBhvr>
                                      <p:tavLst>
                                        <p:tav tm="0">
                                          <p:val>
                                            <p:strVal val="#ppt_x"/>
                                          </p:val>
                                        </p:tav>
                                        <p:tav tm="100000">
                                          <p:val>
                                            <p:strVal val="#ppt_x"/>
                                          </p:val>
                                        </p:tav>
                                      </p:tavLst>
                                    </p:anim>
                                    <p:anim calcmode="lin" valueType="num">
                                      <p:cBhvr>
                                        <p:cTn id="100" dur="1000" fill="hold"/>
                                        <p:tgtEl>
                                          <p:spTgt spid="186"/>
                                        </p:tgtEl>
                                        <p:attrNameLst>
                                          <p:attrName>ppt_y</p:attrName>
                                        </p:attrNameLst>
                                      </p:cBhvr>
                                      <p:tavLst>
                                        <p:tav tm="0">
                                          <p:val>
                                            <p:strVal val="#ppt_y+.1"/>
                                          </p:val>
                                        </p:tav>
                                        <p:tav tm="100000">
                                          <p:val>
                                            <p:strVal val="#ppt_y"/>
                                          </p:val>
                                        </p:tav>
                                      </p:tavLst>
                                    </p:anim>
                                  </p:childTnLst>
                                </p:cTn>
                              </p:par>
                              <p:par>
                                <p:cTn id="101" presetID="42" presetClass="entr" presetSubtype="0" fill="hold" nodeType="withEffect">
                                  <p:stCondLst>
                                    <p:cond delay="0"/>
                                  </p:stCondLst>
                                  <p:childTnLst>
                                    <p:set>
                                      <p:cBhvr>
                                        <p:cTn id="102" dur="1" fill="hold">
                                          <p:stCondLst>
                                            <p:cond delay="0"/>
                                          </p:stCondLst>
                                        </p:cTn>
                                        <p:tgtEl>
                                          <p:spTgt spid="189"/>
                                        </p:tgtEl>
                                        <p:attrNameLst>
                                          <p:attrName>style.visibility</p:attrName>
                                        </p:attrNameLst>
                                      </p:cBhvr>
                                      <p:to>
                                        <p:strVal val="visible"/>
                                      </p:to>
                                    </p:set>
                                    <p:animEffect transition="in" filter="fade">
                                      <p:cBhvr>
                                        <p:cTn id="103" dur="1000"/>
                                        <p:tgtEl>
                                          <p:spTgt spid="189"/>
                                        </p:tgtEl>
                                      </p:cBhvr>
                                    </p:animEffect>
                                    <p:anim calcmode="lin" valueType="num">
                                      <p:cBhvr>
                                        <p:cTn id="104" dur="1000" fill="hold"/>
                                        <p:tgtEl>
                                          <p:spTgt spid="189"/>
                                        </p:tgtEl>
                                        <p:attrNameLst>
                                          <p:attrName>ppt_x</p:attrName>
                                        </p:attrNameLst>
                                      </p:cBhvr>
                                      <p:tavLst>
                                        <p:tav tm="0">
                                          <p:val>
                                            <p:strVal val="#ppt_x"/>
                                          </p:val>
                                        </p:tav>
                                        <p:tav tm="100000">
                                          <p:val>
                                            <p:strVal val="#ppt_x"/>
                                          </p:val>
                                        </p:tav>
                                      </p:tavLst>
                                    </p:anim>
                                    <p:anim calcmode="lin" valueType="num">
                                      <p:cBhvr>
                                        <p:cTn id="105" dur="1000" fill="hold"/>
                                        <p:tgtEl>
                                          <p:spTgt spid="189"/>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195"/>
                                        </p:tgtEl>
                                        <p:attrNameLst>
                                          <p:attrName>style.visibility</p:attrName>
                                        </p:attrNameLst>
                                      </p:cBhvr>
                                      <p:to>
                                        <p:strVal val="visible"/>
                                      </p:to>
                                    </p:set>
                                    <p:animEffect transition="in" filter="fade">
                                      <p:cBhvr>
                                        <p:cTn id="108" dur="1000"/>
                                        <p:tgtEl>
                                          <p:spTgt spid="195"/>
                                        </p:tgtEl>
                                      </p:cBhvr>
                                    </p:animEffect>
                                    <p:anim calcmode="lin" valueType="num">
                                      <p:cBhvr>
                                        <p:cTn id="109" dur="1000" fill="hold"/>
                                        <p:tgtEl>
                                          <p:spTgt spid="195"/>
                                        </p:tgtEl>
                                        <p:attrNameLst>
                                          <p:attrName>ppt_x</p:attrName>
                                        </p:attrNameLst>
                                      </p:cBhvr>
                                      <p:tavLst>
                                        <p:tav tm="0">
                                          <p:val>
                                            <p:strVal val="#ppt_x"/>
                                          </p:val>
                                        </p:tav>
                                        <p:tav tm="100000">
                                          <p:val>
                                            <p:strVal val="#ppt_x"/>
                                          </p:val>
                                        </p:tav>
                                      </p:tavLst>
                                    </p:anim>
                                    <p:anim calcmode="lin" valueType="num">
                                      <p:cBhvr>
                                        <p:cTn id="110" dur="1000" fill="hold"/>
                                        <p:tgtEl>
                                          <p:spTgt spid="195"/>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115"/>
                                        </p:tgtEl>
                                        <p:attrNameLst>
                                          <p:attrName>style.visibility</p:attrName>
                                        </p:attrNameLst>
                                      </p:cBhvr>
                                      <p:to>
                                        <p:strVal val="visible"/>
                                      </p:to>
                                    </p:set>
                                    <p:animEffect transition="in" filter="fade">
                                      <p:cBhvr>
                                        <p:cTn id="113" dur="1000"/>
                                        <p:tgtEl>
                                          <p:spTgt spid="115"/>
                                        </p:tgtEl>
                                      </p:cBhvr>
                                    </p:animEffect>
                                    <p:anim calcmode="lin" valueType="num">
                                      <p:cBhvr>
                                        <p:cTn id="114" dur="1000" fill="hold"/>
                                        <p:tgtEl>
                                          <p:spTgt spid="115"/>
                                        </p:tgtEl>
                                        <p:attrNameLst>
                                          <p:attrName>ppt_x</p:attrName>
                                        </p:attrNameLst>
                                      </p:cBhvr>
                                      <p:tavLst>
                                        <p:tav tm="0">
                                          <p:val>
                                            <p:strVal val="#ppt_x"/>
                                          </p:val>
                                        </p:tav>
                                        <p:tav tm="100000">
                                          <p:val>
                                            <p:strVal val="#ppt_x"/>
                                          </p:val>
                                        </p:tav>
                                      </p:tavLst>
                                    </p:anim>
                                    <p:anim calcmode="lin" valueType="num">
                                      <p:cBhvr>
                                        <p:cTn id="115" dur="1000" fill="hold"/>
                                        <p:tgtEl>
                                          <p:spTgt spid="115"/>
                                        </p:tgtEl>
                                        <p:attrNameLst>
                                          <p:attrName>ppt_y</p:attrName>
                                        </p:attrNameLst>
                                      </p:cBhvr>
                                      <p:tavLst>
                                        <p:tav tm="0">
                                          <p:val>
                                            <p:strVal val="#ppt_y+.1"/>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109"/>
                                        </p:tgtEl>
                                        <p:attrNameLst>
                                          <p:attrName>style.visibility</p:attrName>
                                        </p:attrNameLst>
                                      </p:cBhvr>
                                      <p:to>
                                        <p:strVal val="visible"/>
                                      </p:to>
                                    </p:set>
                                    <p:animEffect transition="in" filter="fade">
                                      <p:cBhvr>
                                        <p:cTn id="120" dur="500"/>
                                        <p:tgtEl>
                                          <p:spTgt spid="109"/>
                                        </p:tgtEl>
                                      </p:cBhvr>
                                    </p:animEffect>
                                  </p:childTnLst>
                                </p:cTn>
                              </p:par>
                            </p:childTnLst>
                          </p:cTn>
                        </p:par>
                        <p:par>
                          <p:cTn id="121" fill="hold">
                            <p:stCondLst>
                              <p:cond delay="500"/>
                            </p:stCondLst>
                            <p:childTnLst>
                              <p:par>
                                <p:cTn id="122" presetID="22" presetClass="entr" presetSubtype="8" fill="hold" grpId="0" nodeType="afterEffect">
                                  <p:stCondLst>
                                    <p:cond delay="0"/>
                                  </p:stCondLst>
                                  <p:childTnLst>
                                    <p:set>
                                      <p:cBhvr>
                                        <p:cTn id="123" dur="1" fill="hold">
                                          <p:stCondLst>
                                            <p:cond delay="0"/>
                                          </p:stCondLst>
                                        </p:cTn>
                                        <p:tgtEl>
                                          <p:spTgt spid="376"/>
                                        </p:tgtEl>
                                        <p:attrNameLst>
                                          <p:attrName>style.visibility</p:attrName>
                                        </p:attrNameLst>
                                      </p:cBhvr>
                                      <p:to>
                                        <p:strVal val="visible"/>
                                      </p:to>
                                    </p:set>
                                    <p:animEffect transition="in" filter="wipe(left)">
                                      <p:cBhvr>
                                        <p:cTn id="124" dur="300"/>
                                        <p:tgtEl>
                                          <p:spTgt spid="376"/>
                                        </p:tgtEl>
                                      </p:cBhvr>
                                    </p:animEffect>
                                  </p:childTnLst>
                                </p:cTn>
                              </p:par>
                            </p:childTnLst>
                          </p:cTn>
                        </p:par>
                        <p:par>
                          <p:cTn id="125" fill="hold">
                            <p:stCondLst>
                              <p:cond delay="800"/>
                            </p:stCondLst>
                            <p:childTnLst>
                              <p:par>
                                <p:cTn id="126" presetID="22" presetClass="entr" presetSubtype="8" fill="hold" grpId="0" nodeType="afterEffect">
                                  <p:stCondLst>
                                    <p:cond delay="0"/>
                                  </p:stCondLst>
                                  <p:childTnLst>
                                    <p:set>
                                      <p:cBhvr>
                                        <p:cTn id="127" dur="1" fill="hold">
                                          <p:stCondLst>
                                            <p:cond delay="0"/>
                                          </p:stCondLst>
                                        </p:cTn>
                                        <p:tgtEl>
                                          <p:spTgt spid="377"/>
                                        </p:tgtEl>
                                        <p:attrNameLst>
                                          <p:attrName>style.visibility</p:attrName>
                                        </p:attrNameLst>
                                      </p:cBhvr>
                                      <p:to>
                                        <p:strVal val="visible"/>
                                      </p:to>
                                    </p:set>
                                    <p:animEffect transition="in" filter="wipe(left)">
                                      <p:cBhvr>
                                        <p:cTn id="128" dur="300"/>
                                        <p:tgtEl>
                                          <p:spTgt spid="377"/>
                                        </p:tgtEl>
                                      </p:cBhvr>
                                    </p:animEffect>
                                  </p:childTnLst>
                                </p:cTn>
                              </p:par>
                            </p:childTnLst>
                          </p:cTn>
                        </p:par>
                        <p:par>
                          <p:cTn id="129" fill="hold">
                            <p:stCondLst>
                              <p:cond delay="1100"/>
                            </p:stCondLst>
                            <p:childTnLst>
                              <p:par>
                                <p:cTn id="130" presetID="22" presetClass="entr" presetSubtype="8" fill="hold" grpId="0" nodeType="afterEffect">
                                  <p:stCondLst>
                                    <p:cond delay="0"/>
                                  </p:stCondLst>
                                  <p:childTnLst>
                                    <p:set>
                                      <p:cBhvr>
                                        <p:cTn id="131" dur="1" fill="hold">
                                          <p:stCondLst>
                                            <p:cond delay="0"/>
                                          </p:stCondLst>
                                        </p:cTn>
                                        <p:tgtEl>
                                          <p:spTgt spid="375"/>
                                        </p:tgtEl>
                                        <p:attrNameLst>
                                          <p:attrName>style.visibility</p:attrName>
                                        </p:attrNameLst>
                                      </p:cBhvr>
                                      <p:to>
                                        <p:strVal val="visible"/>
                                      </p:to>
                                    </p:set>
                                    <p:animEffect transition="in" filter="wipe(left)">
                                      <p:cBhvr>
                                        <p:cTn id="132" dur="500"/>
                                        <p:tgtEl>
                                          <p:spTgt spid="375"/>
                                        </p:tgtEl>
                                      </p:cBhvr>
                                    </p:animEffect>
                                  </p:childTnLst>
                                </p:cTn>
                              </p:par>
                            </p:childTnLst>
                          </p:cTn>
                        </p:par>
                        <p:par>
                          <p:cTn id="133" fill="hold">
                            <p:stCondLst>
                              <p:cond delay="1600"/>
                            </p:stCondLst>
                            <p:childTnLst>
                              <p:par>
                                <p:cTn id="134" presetID="22" presetClass="entr" presetSubtype="8" fill="hold" nodeType="afterEffect">
                                  <p:stCondLst>
                                    <p:cond delay="0"/>
                                  </p:stCondLst>
                                  <p:childTnLst>
                                    <p:set>
                                      <p:cBhvr>
                                        <p:cTn id="135" dur="1" fill="hold">
                                          <p:stCondLst>
                                            <p:cond delay="0"/>
                                          </p:stCondLst>
                                        </p:cTn>
                                        <p:tgtEl>
                                          <p:spTgt spid="10"/>
                                        </p:tgtEl>
                                        <p:attrNameLst>
                                          <p:attrName>style.visibility</p:attrName>
                                        </p:attrNameLst>
                                      </p:cBhvr>
                                      <p:to>
                                        <p:strVal val="visible"/>
                                      </p:to>
                                    </p:set>
                                    <p:animEffect transition="in" filter="wipe(left)">
                                      <p:cBhvr>
                                        <p:cTn id="136" dur="500"/>
                                        <p:tgtEl>
                                          <p:spTgt spid="10"/>
                                        </p:tgtEl>
                                      </p:cBhvr>
                                    </p:animEffect>
                                  </p:childTnLst>
                                </p:cTn>
                              </p:par>
                            </p:childTnLst>
                          </p:cTn>
                        </p:par>
                        <p:par>
                          <p:cTn id="137" fill="hold">
                            <p:stCondLst>
                              <p:cond delay="2100"/>
                            </p:stCondLst>
                            <p:childTnLst>
                              <p:par>
                                <p:cTn id="138" presetID="22" presetClass="entr" presetSubtype="8" fill="hold" grpId="0" nodeType="afterEffect">
                                  <p:stCondLst>
                                    <p:cond delay="0"/>
                                  </p:stCondLst>
                                  <p:childTnLst>
                                    <p:set>
                                      <p:cBhvr>
                                        <p:cTn id="139" dur="1" fill="hold">
                                          <p:stCondLst>
                                            <p:cond delay="0"/>
                                          </p:stCondLst>
                                        </p:cTn>
                                        <p:tgtEl>
                                          <p:spTgt spid="392"/>
                                        </p:tgtEl>
                                        <p:attrNameLst>
                                          <p:attrName>style.visibility</p:attrName>
                                        </p:attrNameLst>
                                      </p:cBhvr>
                                      <p:to>
                                        <p:strVal val="visible"/>
                                      </p:to>
                                    </p:set>
                                    <p:animEffect transition="in" filter="wipe(left)">
                                      <p:cBhvr>
                                        <p:cTn id="140" dur="500"/>
                                        <p:tgtEl>
                                          <p:spTgt spid="392"/>
                                        </p:tgtEl>
                                      </p:cBhvr>
                                    </p:animEffect>
                                  </p:childTnLst>
                                </p:cTn>
                              </p:par>
                            </p:childTnLst>
                          </p:cTn>
                        </p:par>
                        <p:par>
                          <p:cTn id="141" fill="hold">
                            <p:stCondLst>
                              <p:cond delay="2600"/>
                            </p:stCondLst>
                            <p:childTnLst>
                              <p:par>
                                <p:cTn id="142" presetID="53" presetClass="entr" presetSubtype="16" fill="hold" grpId="0" nodeType="afterEffect">
                                  <p:stCondLst>
                                    <p:cond delay="0"/>
                                  </p:stCondLst>
                                  <p:childTnLst>
                                    <p:set>
                                      <p:cBhvr>
                                        <p:cTn id="143" dur="1" fill="hold">
                                          <p:stCondLst>
                                            <p:cond delay="0"/>
                                          </p:stCondLst>
                                        </p:cTn>
                                        <p:tgtEl>
                                          <p:spTgt spid="383"/>
                                        </p:tgtEl>
                                        <p:attrNameLst>
                                          <p:attrName>style.visibility</p:attrName>
                                        </p:attrNameLst>
                                      </p:cBhvr>
                                      <p:to>
                                        <p:strVal val="visible"/>
                                      </p:to>
                                    </p:set>
                                    <p:anim calcmode="lin" valueType="num">
                                      <p:cBhvr>
                                        <p:cTn id="144" dur="500" fill="hold"/>
                                        <p:tgtEl>
                                          <p:spTgt spid="383"/>
                                        </p:tgtEl>
                                        <p:attrNameLst>
                                          <p:attrName>ppt_w</p:attrName>
                                        </p:attrNameLst>
                                      </p:cBhvr>
                                      <p:tavLst>
                                        <p:tav tm="0">
                                          <p:val>
                                            <p:fltVal val="0"/>
                                          </p:val>
                                        </p:tav>
                                        <p:tav tm="100000">
                                          <p:val>
                                            <p:strVal val="#ppt_w"/>
                                          </p:val>
                                        </p:tav>
                                      </p:tavLst>
                                    </p:anim>
                                    <p:anim calcmode="lin" valueType="num">
                                      <p:cBhvr>
                                        <p:cTn id="145" dur="500" fill="hold"/>
                                        <p:tgtEl>
                                          <p:spTgt spid="383"/>
                                        </p:tgtEl>
                                        <p:attrNameLst>
                                          <p:attrName>ppt_h</p:attrName>
                                        </p:attrNameLst>
                                      </p:cBhvr>
                                      <p:tavLst>
                                        <p:tav tm="0">
                                          <p:val>
                                            <p:fltVal val="0"/>
                                          </p:val>
                                        </p:tav>
                                        <p:tav tm="100000">
                                          <p:val>
                                            <p:strVal val="#ppt_h"/>
                                          </p:val>
                                        </p:tav>
                                      </p:tavLst>
                                    </p:anim>
                                    <p:animEffect transition="in" filter="fade">
                                      <p:cBhvr>
                                        <p:cTn id="146" dur="500"/>
                                        <p:tgtEl>
                                          <p:spTgt spid="383"/>
                                        </p:tgtEl>
                                      </p:cBhvr>
                                    </p:animEffect>
                                  </p:childTnLst>
                                </p:cTn>
                              </p:par>
                            </p:childTnLst>
                          </p:cTn>
                        </p:par>
                        <p:par>
                          <p:cTn id="147" fill="hold">
                            <p:stCondLst>
                              <p:cond delay="3100"/>
                            </p:stCondLst>
                            <p:childTnLst>
                              <p:par>
                                <p:cTn id="148" presetID="22" presetClass="entr" presetSubtype="8" fill="hold" grpId="0" nodeType="afterEffect">
                                  <p:stCondLst>
                                    <p:cond delay="0"/>
                                  </p:stCondLst>
                                  <p:childTnLst>
                                    <p:set>
                                      <p:cBhvr>
                                        <p:cTn id="149" dur="1" fill="hold">
                                          <p:stCondLst>
                                            <p:cond delay="0"/>
                                          </p:stCondLst>
                                        </p:cTn>
                                        <p:tgtEl>
                                          <p:spTgt spid="373"/>
                                        </p:tgtEl>
                                        <p:attrNameLst>
                                          <p:attrName>style.visibility</p:attrName>
                                        </p:attrNameLst>
                                      </p:cBhvr>
                                      <p:to>
                                        <p:strVal val="visible"/>
                                      </p:to>
                                    </p:set>
                                    <p:animEffect transition="in" filter="wipe(left)">
                                      <p:cBhvr>
                                        <p:cTn id="150" dur="300"/>
                                        <p:tgtEl>
                                          <p:spTgt spid="373"/>
                                        </p:tgtEl>
                                      </p:cBhvr>
                                    </p:animEffect>
                                  </p:childTnLst>
                                </p:cTn>
                              </p:par>
                            </p:childTnLst>
                          </p:cTn>
                        </p:par>
                        <p:par>
                          <p:cTn id="151" fill="hold">
                            <p:stCondLst>
                              <p:cond delay="3400"/>
                            </p:stCondLst>
                            <p:childTnLst>
                              <p:par>
                                <p:cTn id="152" presetID="22" presetClass="entr" presetSubtype="8" fill="hold" grpId="0" nodeType="afterEffect">
                                  <p:stCondLst>
                                    <p:cond delay="0"/>
                                  </p:stCondLst>
                                  <p:childTnLst>
                                    <p:set>
                                      <p:cBhvr>
                                        <p:cTn id="153" dur="1" fill="hold">
                                          <p:stCondLst>
                                            <p:cond delay="0"/>
                                          </p:stCondLst>
                                        </p:cTn>
                                        <p:tgtEl>
                                          <p:spTgt spid="371"/>
                                        </p:tgtEl>
                                        <p:attrNameLst>
                                          <p:attrName>style.visibility</p:attrName>
                                        </p:attrNameLst>
                                      </p:cBhvr>
                                      <p:to>
                                        <p:strVal val="visible"/>
                                      </p:to>
                                    </p:set>
                                    <p:animEffect transition="in" filter="wipe(left)">
                                      <p:cBhvr>
                                        <p:cTn id="154" dur="500"/>
                                        <p:tgtEl>
                                          <p:spTgt spid="371"/>
                                        </p:tgtEl>
                                      </p:cBhvr>
                                    </p:animEffect>
                                  </p:childTnLst>
                                </p:cTn>
                              </p:par>
                            </p:childTnLst>
                          </p:cTn>
                        </p:par>
                        <p:par>
                          <p:cTn id="155" fill="hold">
                            <p:stCondLst>
                              <p:cond delay="3900"/>
                            </p:stCondLst>
                            <p:childTnLst>
                              <p:par>
                                <p:cTn id="156" presetID="22" presetClass="entr" presetSubtype="4" fill="hold" nodeType="afterEffect">
                                  <p:stCondLst>
                                    <p:cond delay="0"/>
                                  </p:stCondLst>
                                  <p:childTnLst>
                                    <p:set>
                                      <p:cBhvr>
                                        <p:cTn id="157" dur="1" fill="hold">
                                          <p:stCondLst>
                                            <p:cond delay="0"/>
                                          </p:stCondLst>
                                        </p:cTn>
                                        <p:tgtEl>
                                          <p:spTgt spid="14"/>
                                        </p:tgtEl>
                                        <p:attrNameLst>
                                          <p:attrName>style.visibility</p:attrName>
                                        </p:attrNameLst>
                                      </p:cBhvr>
                                      <p:to>
                                        <p:strVal val="visible"/>
                                      </p:to>
                                    </p:set>
                                    <p:animEffect transition="in" filter="wipe(down)">
                                      <p:cBhvr>
                                        <p:cTn id="158" dur="500"/>
                                        <p:tgtEl>
                                          <p:spTgt spid="14"/>
                                        </p:tgtEl>
                                      </p:cBhvr>
                                    </p:animEffect>
                                  </p:childTnLst>
                                </p:cTn>
                              </p:par>
                            </p:childTnLst>
                          </p:cTn>
                        </p:par>
                        <p:par>
                          <p:cTn id="159" fill="hold">
                            <p:stCondLst>
                              <p:cond delay="4400"/>
                            </p:stCondLst>
                            <p:childTnLst>
                              <p:par>
                                <p:cTn id="160" presetID="22" presetClass="entr" presetSubtype="8" fill="hold" grpId="0" nodeType="afterEffect">
                                  <p:stCondLst>
                                    <p:cond delay="0"/>
                                  </p:stCondLst>
                                  <p:childTnLst>
                                    <p:set>
                                      <p:cBhvr>
                                        <p:cTn id="161" dur="1" fill="hold">
                                          <p:stCondLst>
                                            <p:cond delay="0"/>
                                          </p:stCondLst>
                                        </p:cTn>
                                        <p:tgtEl>
                                          <p:spTgt spid="393"/>
                                        </p:tgtEl>
                                        <p:attrNameLst>
                                          <p:attrName>style.visibility</p:attrName>
                                        </p:attrNameLst>
                                      </p:cBhvr>
                                      <p:to>
                                        <p:strVal val="visible"/>
                                      </p:to>
                                    </p:set>
                                    <p:animEffect transition="in" filter="wipe(left)">
                                      <p:cBhvr>
                                        <p:cTn id="162" dur="500"/>
                                        <p:tgtEl>
                                          <p:spTgt spid="393"/>
                                        </p:tgtEl>
                                      </p:cBhvr>
                                    </p:animEffect>
                                  </p:childTnLst>
                                </p:cTn>
                              </p:par>
                            </p:childTnLst>
                          </p:cTn>
                        </p:par>
                        <p:par>
                          <p:cTn id="163" fill="hold">
                            <p:stCondLst>
                              <p:cond delay="4900"/>
                            </p:stCondLst>
                            <p:childTnLst>
                              <p:par>
                                <p:cTn id="164" presetID="53" presetClass="entr" presetSubtype="16" fill="hold" grpId="0" nodeType="afterEffect">
                                  <p:stCondLst>
                                    <p:cond delay="0"/>
                                  </p:stCondLst>
                                  <p:childTnLst>
                                    <p:set>
                                      <p:cBhvr>
                                        <p:cTn id="165" dur="1" fill="hold">
                                          <p:stCondLst>
                                            <p:cond delay="0"/>
                                          </p:stCondLst>
                                        </p:cTn>
                                        <p:tgtEl>
                                          <p:spTgt spid="396"/>
                                        </p:tgtEl>
                                        <p:attrNameLst>
                                          <p:attrName>style.visibility</p:attrName>
                                        </p:attrNameLst>
                                      </p:cBhvr>
                                      <p:to>
                                        <p:strVal val="visible"/>
                                      </p:to>
                                    </p:set>
                                    <p:anim calcmode="lin" valueType="num">
                                      <p:cBhvr>
                                        <p:cTn id="166" dur="500" fill="hold"/>
                                        <p:tgtEl>
                                          <p:spTgt spid="396"/>
                                        </p:tgtEl>
                                        <p:attrNameLst>
                                          <p:attrName>ppt_w</p:attrName>
                                        </p:attrNameLst>
                                      </p:cBhvr>
                                      <p:tavLst>
                                        <p:tav tm="0">
                                          <p:val>
                                            <p:fltVal val="0"/>
                                          </p:val>
                                        </p:tav>
                                        <p:tav tm="100000">
                                          <p:val>
                                            <p:strVal val="#ppt_w"/>
                                          </p:val>
                                        </p:tav>
                                      </p:tavLst>
                                    </p:anim>
                                    <p:anim calcmode="lin" valueType="num">
                                      <p:cBhvr>
                                        <p:cTn id="167" dur="500" fill="hold"/>
                                        <p:tgtEl>
                                          <p:spTgt spid="396"/>
                                        </p:tgtEl>
                                        <p:attrNameLst>
                                          <p:attrName>ppt_h</p:attrName>
                                        </p:attrNameLst>
                                      </p:cBhvr>
                                      <p:tavLst>
                                        <p:tav tm="0">
                                          <p:val>
                                            <p:fltVal val="0"/>
                                          </p:val>
                                        </p:tav>
                                        <p:tav tm="100000">
                                          <p:val>
                                            <p:strVal val="#ppt_h"/>
                                          </p:val>
                                        </p:tav>
                                      </p:tavLst>
                                    </p:anim>
                                    <p:animEffect transition="in" filter="fade">
                                      <p:cBhvr>
                                        <p:cTn id="168" dur="500"/>
                                        <p:tgtEl>
                                          <p:spTgt spid="396"/>
                                        </p:tgtEl>
                                      </p:cBhvr>
                                    </p:animEffect>
                                  </p:childTnLst>
                                </p:cTn>
                              </p:par>
                            </p:childTnLst>
                          </p:cTn>
                        </p:par>
                        <p:par>
                          <p:cTn id="169" fill="hold">
                            <p:stCondLst>
                              <p:cond delay="5400"/>
                            </p:stCondLst>
                            <p:childTnLst>
                              <p:par>
                                <p:cTn id="170" presetID="22" presetClass="entr" presetSubtype="8" fill="hold" grpId="0" nodeType="afterEffect">
                                  <p:stCondLst>
                                    <p:cond delay="0"/>
                                  </p:stCondLst>
                                  <p:childTnLst>
                                    <p:set>
                                      <p:cBhvr>
                                        <p:cTn id="171" dur="1" fill="hold">
                                          <p:stCondLst>
                                            <p:cond delay="0"/>
                                          </p:stCondLst>
                                        </p:cTn>
                                        <p:tgtEl>
                                          <p:spTgt spid="379"/>
                                        </p:tgtEl>
                                        <p:attrNameLst>
                                          <p:attrName>style.visibility</p:attrName>
                                        </p:attrNameLst>
                                      </p:cBhvr>
                                      <p:to>
                                        <p:strVal val="visible"/>
                                      </p:to>
                                    </p:set>
                                    <p:animEffect transition="in" filter="wipe(left)">
                                      <p:cBhvr>
                                        <p:cTn id="172" dur="300"/>
                                        <p:tgtEl>
                                          <p:spTgt spid="379"/>
                                        </p:tgtEl>
                                      </p:cBhvr>
                                    </p:animEffect>
                                  </p:childTnLst>
                                </p:cTn>
                              </p:par>
                            </p:childTnLst>
                          </p:cTn>
                        </p:par>
                        <p:par>
                          <p:cTn id="173" fill="hold">
                            <p:stCondLst>
                              <p:cond delay="5700"/>
                            </p:stCondLst>
                            <p:childTnLst>
                              <p:par>
                                <p:cTn id="174" presetID="22" presetClass="entr" presetSubtype="8" fill="hold" grpId="0" nodeType="afterEffect">
                                  <p:stCondLst>
                                    <p:cond delay="0"/>
                                  </p:stCondLst>
                                  <p:childTnLst>
                                    <p:set>
                                      <p:cBhvr>
                                        <p:cTn id="175" dur="1" fill="hold">
                                          <p:stCondLst>
                                            <p:cond delay="0"/>
                                          </p:stCondLst>
                                        </p:cTn>
                                        <p:tgtEl>
                                          <p:spTgt spid="381"/>
                                        </p:tgtEl>
                                        <p:attrNameLst>
                                          <p:attrName>style.visibility</p:attrName>
                                        </p:attrNameLst>
                                      </p:cBhvr>
                                      <p:to>
                                        <p:strVal val="visible"/>
                                      </p:to>
                                    </p:set>
                                    <p:animEffect transition="in" filter="wipe(left)">
                                      <p:cBhvr>
                                        <p:cTn id="176" dur="300"/>
                                        <p:tgtEl>
                                          <p:spTgt spid="381"/>
                                        </p:tgtEl>
                                      </p:cBhvr>
                                    </p:animEffect>
                                  </p:childTnLst>
                                </p:cTn>
                              </p:par>
                            </p:childTnLst>
                          </p:cTn>
                        </p:par>
                        <p:par>
                          <p:cTn id="177" fill="hold">
                            <p:stCondLst>
                              <p:cond delay="6000"/>
                            </p:stCondLst>
                            <p:childTnLst>
                              <p:par>
                                <p:cTn id="178" presetID="22" presetClass="entr" presetSubtype="8" fill="hold" grpId="0" nodeType="afterEffect">
                                  <p:stCondLst>
                                    <p:cond delay="0"/>
                                  </p:stCondLst>
                                  <p:childTnLst>
                                    <p:set>
                                      <p:cBhvr>
                                        <p:cTn id="179" dur="1" fill="hold">
                                          <p:stCondLst>
                                            <p:cond delay="0"/>
                                          </p:stCondLst>
                                        </p:cTn>
                                        <p:tgtEl>
                                          <p:spTgt spid="380"/>
                                        </p:tgtEl>
                                        <p:attrNameLst>
                                          <p:attrName>style.visibility</p:attrName>
                                        </p:attrNameLst>
                                      </p:cBhvr>
                                      <p:to>
                                        <p:strVal val="visible"/>
                                      </p:to>
                                    </p:set>
                                    <p:animEffect transition="in" filter="wipe(left)">
                                      <p:cBhvr>
                                        <p:cTn id="180" dur="500"/>
                                        <p:tgtEl>
                                          <p:spTgt spid="380"/>
                                        </p:tgtEl>
                                      </p:cBhvr>
                                    </p:animEffect>
                                  </p:childTnLst>
                                </p:cTn>
                              </p:par>
                            </p:childTnLst>
                          </p:cTn>
                        </p:par>
                        <p:par>
                          <p:cTn id="181" fill="hold">
                            <p:stCondLst>
                              <p:cond delay="6500"/>
                            </p:stCondLst>
                            <p:childTnLst>
                              <p:par>
                                <p:cTn id="182" presetID="22" presetClass="entr" presetSubtype="8" fill="hold" nodeType="afterEffect">
                                  <p:stCondLst>
                                    <p:cond delay="0"/>
                                  </p:stCondLst>
                                  <p:childTnLst>
                                    <p:set>
                                      <p:cBhvr>
                                        <p:cTn id="183" dur="1" fill="hold">
                                          <p:stCondLst>
                                            <p:cond delay="0"/>
                                          </p:stCondLst>
                                        </p:cTn>
                                        <p:tgtEl>
                                          <p:spTgt spid="11"/>
                                        </p:tgtEl>
                                        <p:attrNameLst>
                                          <p:attrName>style.visibility</p:attrName>
                                        </p:attrNameLst>
                                      </p:cBhvr>
                                      <p:to>
                                        <p:strVal val="visible"/>
                                      </p:to>
                                    </p:set>
                                    <p:animEffect transition="in" filter="wipe(left)">
                                      <p:cBhvr>
                                        <p:cTn id="184" dur="500"/>
                                        <p:tgtEl>
                                          <p:spTgt spid="11"/>
                                        </p:tgtEl>
                                      </p:cBhvr>
                                    </p:animEffect>
                                  </p:childTnLst>
                                </p:cTn>
                              </p:par>
                            </p:childTnLst>
                          </p:cTn>
                        </p:par>
                        <p:par>
                          <p:cTn id="185" fill="hold">
                            <p:stCondLst>
                              <p:cond delay="7000"/>
                            </p:stCondLst>
                            <p:childTnLst>
                              <p:par>
                                <p:cTn id="186" presetID="22" presetClass="entr" presetSubtype="8" fill="hold" grpId="0" nodeType="afterEffect">
                                  <p:stCondLst>
                                    <p:cond delay="0"/>
                                  </p:stCondLst>
                                  <p:childTnLst>
                                    <p:set>
                                      <p:cBhvr>
                                        <p:cTn id="187" dur="1" fill="hold">
                                          <p:stCondLst>
                                            <p:cond delay="0"/>
                                          </p:stCondLst>
                                        </p:cTn>
                                        <p:tgtEl>
                                          <p:spTgt spid="394"/>
                                        </p:tgtEl>
                                        <p:attrNameLst>
                                          <p:attrName>style.visibility</p:attrName>
                                        </p:attrNameLst>
                                      </p:cBhvr>
                                      <p:to>
                                        <p:strVal val="visible"/>
                                      </p:to>
                                    </p:set>
                                    <p:animEffect transition="in" filter="wipe(left)">
                                      <p:cBhvr>
                                        <p:cTn id="188" dur="500"/>
                                        <p:tgtEl>
                                          <p:spTgt spid="394"/>
                                        </p:tgtEl>
                                      </p:cBhvr>
                                    </p:animEffect>
                                  </p:childTnLst>
                                </p:cTn>
                              </p:par>
                            </p:childTnLst>
                          </p:cTn>
                        </p:par>
                        <p:par>
                          <p:cTn id="189" fill="hold">
                            <p:stCondLst>
                              <p:cond delay="7500"/>
                            </p:stCondLst>
                            <p:childTnLst>
                              <p:par>
                                <p:cTn id="190" presetID="53" presetClass="entr" presetSubtype="16" fill="hold" grpId="0" nodeType="afterEffect">
                                  <p:stCondLst>
                                    <p:cond delay="0"/>
                                  </p:stCondLst>
                                  <p:childTnLst>
                                    <p:set>
                                      <p:cBhvr>
                                        <p:cTn id="191" dur="1" fill="hold">
                                          <p:stCondLst>
                                            <p:cond delay="0"/>
                                          </p:stCondLst>
                                        </p:cTn>
                                        <p:tgtEl>
                                          <p:spTgt spid="397"/>
                                        </p:tgtEl>
                                        <p:attrNameLst>
                                          <p:attrName>style.visibility</p:attrName>
                                        </p:attrNameLst>
                                      </p:cBhvr>
                                      <p:to>
                                        <p:strVal val="visible"/>
                                      </p:to>
                                    </p:set>
                                    <p:anim calcmode="lin" valueType="num">
                                      <p:cBhvr>
                                        <p:cTn id="192" dur="500" fill="hold"/>
                                        <p:tgtEl>
                                          <p:spTgt spid="397"/>
                                        </p:tgtEl>
                                        <p:attrNameLst>
                                          <p:attrName>ppt_w</p:attrName>
                                        </p:attrNameLst>
                                      </p:cBhvr>
                                      <p:tavLst>
                                        <p:tav tm="0">
                                          <p:val>
                                            <p:fltVal val="0"/>
                                          </p:val>
                                        </p:tav>
                                        <p:tav tm="100000">
                                          <p:val>
                                            <p:strVal val="#ppt_w"/>
                                          </p:val>
                                        </p:tav>
                                      </p:tavLst>
                                    </p:anim>
                                    <p:anim calcmode="lin" valueType="num">
                                      <p:cBhvr>
                                        <p:cTn id="193" dur="500" fill="hold"/>
                                        <p:tgtEl>
                                          <p:spTgt spid="397"/>
                                        </p:tgtEl>
                                        <p:attrNameLst>
                                          <p:attrName>ppt_h</p:attrName>
                                        </p:attrNameLst>
                                      </p:cBhvr>
                                      <p:tavLst>
                                        <p:tav tm="0">
                                          <p:val>
                                            <p:fltVal val="0"/>
                                          </p:val>
                                        </p:tav>
                                        <p:tav tm="100000">
                                          <p:val>
                                            <p:strVal val="#ppt_h"/>
                                          </p:val>
                                        </p:tav>
                                      </p:tavLst>
                                    </p:anim>
                                    <p:animEffect transition="in" filter="fade">
                                      <p:cBhvr>
                                        <p:cTn id="194" dur="500"/>
                                        <p:tgtEl>
                                          <p:spTgt spid="397"/>
                                        </p:tgtEl>
                                      </p:cBhvr>
                                    </p:animEffect>
                                  </p:childTnLst>
                                </p:cTn>
                              </p:par>
                            </p:childTnLst>
                          </p:cTn>
                        </p:par>
                        <p:par>
                          <p:cTn id="195" fill="hold">
                            <p:stCondLst>
                              <p:cond delay="8000"/>
                            </p:stCondLst>
                            <p:childTnLst>
                              <p:par>
                                <p:cTn id="196" presetID="42" presetClass="entr" presetSubtype="0" fill="hold" grpId="0" nodeType="afterEffect">
                                  <p:stCondLst>
                                    <p:cond delay="0"/>
                                  </p:stCondLst>
                                  <p:childTnLst>
                                    <p:set>
                                      <p:cBhvr>
                                        <p:cTn id="197" dur="1" fill="hold">
                                          <p:stCondLst>
                                            <p:cond delay="0"/>
                                          </p:stCondLst>
                                        </p:cTn>
                                        <p:tgtEl>
                                          <p:spTgt spid="399"/>
                                        </p:tgtEl>
                                        <p:attrNameLst>
                                          <p:attrName>style.visibility</p:attrName>
                                        </p:attrNameLst>
                                      </p:cBhvr>
                                      <p:to>
                                        <p:strVal val="visible"/>
                                      </p:to>
                                    </p:set>
                                    <p:animEffect transition="in" filter="fade">
                                      <p:cBhvr>
                                        <p:cTn id="198" dur="1000"/>
                                        <p:tgtEl>
                                          <p:spTgt spid="399"/>
                                        </p:tgtEl>
                                      </p:cBhvr>
                                    </p:animEffect>
                                    <p:anim calcmode="lin" valueType="num">
                                      <p:cBhvr>
                                        <p:cTn id="199" dur="1000" fill="hold"/>
                                        <p:tgtEl>
                                          <p:spTgt spid="399"/>
                                        </p:tgtEl>
                                        <p:attrNameLst>
                                          <p:attrName>ppt_x</p:attrName>
                                        </p:attrNameLst>
                                      </p:cBhvr>
                                      <p:tavLst>
                                        <p:tav tm="0">
                                          <p:val>
                                            <p:strVal val="#ppt_x"/>
                                          </p:val>
                                        </p:tav>
                                        <p:tav tm="100000">
                                          <p:val>
                                            <p:strVal val="#ppt_x"/>
                                          </p:val>
                                        </p:tav>
                                      </p:tavLst>
                                    </p:anim>
                                    <p:anim calcmode="lin" valueType="num">
                                      <p:cBhvr>
                                        <p:cTn id="200" dur="1000" fill="hold"/>
                                        <p:tgtEl>
                                          <p:spTgt spid="3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 grpId="0" animBg="1"/>
      <p:bldP spid="379" grpId="0" animBg="1"/>
      <p:bldP spid="371" grpId="0" animBg="1"/>
      <p:bldP spid="373" grpId="0" animBg="1"/>
      <p:bldP spid="375" grpId="0" animBg="1"/>
      <p:bldP spid="377" grpId="0" animBg="1"/>
      <p:bldP spid="380" grpId="0" animBg="1"/>
      <p:bldP spid="381" grpId="0" animBg="1"/>
      <p:bldP spid="383" grpId="0"/>
      <p:bldP spid="392" grpId="0"/>
      <p:bldP spid="393" grpId="0"/>
      <p:bldP spid="394" grpId="0"/>
      <p:bldP spid="396" grpId="0"/>
      <p:bldP spid="397" grpId="0"/>
      <p:bldP spid="399" grpId="0"/>
      <p:bldP spid="195" grpId="0" animBg="1"/>
      <p:bldP spid="108" grpId="0"/>
      <p:bldP spid="153" grpId="0" animBg="1"/>
      <p:bldP spid="165" grpId="0"/>
      <p:bldP spid="309" grpId="0"/>
      <p:bldP spid="158" grpId="0"/>
      <p:bldP spid="13" grpId="0"/>
      <p:bldP spid="109" grpId="0"/>
      <p:bldP spid="11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292093" y="2474896"/>
            <a:ext cx="3098925" cy="1107996"/>
          </a:xfrm>
          <a:prstGeom prst="rect">
            <a:avLst/>
          </a:prstGeom>
          <a:noFill/>
        </p:spPr>
        <p:txBody>
          <a:bodyPr wrap="none" rtlCol="0">
            <a:spAutoFit/>
          </a:bodyPr>
          <a:lstStyle/>
          <a:p>
            <a:r>
              <a:rPr lang="en-US" sz="6600" b="1" i="1">
                <a:solidFill>
                  <a:schemeClr val="accent3"/>
                </a:solidFill>
                <a:latin typeface="Times" pitchFamily="18" charset="0"/>
              </a:rPr>
              <a:t>complex</a:t>
            </a:r>
          </a:p>
        </p:txBody>
      </p:sp>
      <p:sp>
        <p:nvSpPr>
          <p:cNvPr id="2" name="Title 1"/>
          <p:cNvSpPr>
            <a:spLocks noGrp="1"/>
          </p:cNvSpPr>
          <p:nvPr>
            <p:ph type="title"/>
          </p:nvPr>
        </p:nvSpPr>
        <p:spPr/>
        <p:txBody>
          <a:bodyPr anchor="t">
            <a:noAutofit/>
          </a:bodyPr>
          <a:lstStyle/>
          <a:p>
            <a:r>
              <a:rPr lang="en-US" sz="3600">
                <a:solidFill>
                  <a:schemeClr val="tx1"/>
                </a:solidFill>
              </a:rPr>
              <a:t>Revenue Growth Management means different things to different people …</a:t>
            </a:r>
          </a:p>
        </p:txBody>
      </p:sp>
      <p:sp>
        <p:nvSpPr>
          <p:cNvPr id="4" name="TextBox 3"/>
          <p:cNvSpPr txBox="1"/>
          <p:nvPr/>
        </p:nvSpPr>
        <p:spPr>
          <a:xfrm>
            <a:off x="5073174" y="2628138"/>
            <a:ext cx="1143262" cy="307777"/>
          </a:xfrm>
          <a:prstGeom prst="rect">
            <a:avLst/>
          </a:prstGeom>
          <a:noFill/>
        </p:spPr>
        <p:txBody>
          <a:bodyPr wrap="none" rtlCol="0">
            <a:spAutoFit/>
          </a:bodyPr>
          <a:lstStyle/>
          <a:p>
            <a:r>
              <a:rPr lang="en-US" sz="1400" b="1" i="1">
                <a:solidFill>
                  <a:schemeClr val="accent3"/>
                </a:solidFill>
                <a:latin typeface="Times" pitchFamily="18" charset="0"/>
              </a:rPr>
              <a:t>sophisticated</a:t>
            </a:r>
          </a:p>
        </p:txBody>
      </p:sp>
      <p:sp>
        <p:nvSpPr>
          <p:cNvPr id="6" name="TextBox 5"/>
          <p:cNvSpPr txBox="1"/>
          <p:nvPr/>
        </p:nvSpPr>
        <p:spPr>
          <a:xfrm>
            <a:off x="6912943" y="3298077"/>
            <a:ext cx="3021981" cy="584775"/>
          </a:xfrm>
          <a:prstGeom prst="rect">
            <a:avLst/>
          </a:prstGeom>
          <a:noFill/>
        </p:spPr>
        <p:txBody>
          <a:bodyPr wrap="none" rtlCol="0">
            <a:spAutoFit/>
          </a:bodyPr>
          <a:lstStyle/>
          <a:p>
            <a:r>
              <a:rPr lang="en-US" sz="3200" b="1" i="1">
                <a:solidFill>
                  <a:schemeClr val="accent3"/>
                </a:solidFill>
                <a:latin typeface="Times" pitchFamily="18" charset="0"/>
              </a:rPr>
              <a:t>highly analytical</a:t>
            </a:r>
          </a:p>
        </p:txBody>
      </p:sp>
      <p:sp>
        <p:nvSpPr>
          <p:cNvPr id="7" name="TextBox 6"/>
          <p:cNvSpPr txBox="1"/>
          <p:nvPr/>
        </p:nvSpPr>
        <p:spPr>
          <a:xfrm>
            <a:off x="5892453" y="3870975"/>
            <a:ext cx="3070071" cy="369332"/>
          </a:xfrm>
          <a:prstGeom prst="rect">
            <a:avLst/>
          </a:prstGeom>
          <a:noFill/>
        </p:spPr>
        <p:txBody>
          <a:bodyPr wrap="none" rtlCol="0">
            <a:spAutoFit/>
          </a:bodyPr>
          <a:lstStyle/>
          <a:p>
            <a:r>
              <a:rPr lang="en-US" b="1" i="1">
                <a:solidFill>
                  <a:schemeClr val="accent3"/>
                </a:solidFill>
                <a:latin typeface="Times" pitchFamily="18" charset="0"/>
              </a:rPr>
              <a:t>for subject matter experts only</a:t>
            </a:r>
          </a:p>
        </p:txBody>
      </p:sp>
      <p:sp>
        <p:nvSpPr>
          <p:cNvPr id="8" name="TextBox 7"/>
          <p:cNvSpPr txBox="1"/>
          <p:nvPr/>
        </p:nvSpPr>
        <p:spPr>
          <a:xfrm>
            <a:off x="3441543" y="3763254"/>
            <a:ext cx="2214068" cy="584775"/>
          </a:xfrm>
          <a:prstGeom prst="rect">
            <a:avLst/>
          </a:prstGeom>
          <a:noFill/>
        </p:spPr>
        <p:txBody>
          <a:bodyPr wrap="none" rtlCol="0">
            <a:spAutoFit/>
          </a:bodyPr>
          <a:lstStyle/>
          <a:p>
            <a:r>
              <a:rPr lang="en-US" sz="3200" b="1" i="1">
                <a:solidFill>
                  <a:schemeClr val="accent3"/>
                </a:solidFill>
                <a:latin typeface="Times" pitchFamily="18" charset="0"/>
              </a:rPr>
              <a:t>complicated</a:t>
            </a:r>
          </a:p>
        </p:txBody>
      </p:sp>
      <p:sp>
        <p:nvSpPr>
          <p:cNvPr id="9" name="TextBox 8"/>
          <p:cNvSpPr txBox="1"/>
          <p:nvPr/>
        </p:nvSpPr>
        <p:spPr>
          <a:xfrm>
            <a:off x="5355544" y="2216431"/>
            <a:ext cx="3074881" cy="523220"/>
          </a:xfrm>
          <a:prstGeom prst="rect">
            <a:avLst/>
          </a:prstGeom>
          <a:noFill/>
        </p:spPr>
        <p:txBody>
          <a:bodyPr wrap="none" rtlCol="0">
            <a:spAutoFit/>
          </a:bodyPr>
          <a:lstStyle/>
          <a:p>
            <a:r>
              <a:rPr lang="en-US" sz="2800" b="1" i="1">
                <a:solidFill>
                  <a:schemeClr val="accent3"/>
                </a:solidFill>
                <a:latin typeface="Times" pitchFamily="18" charset="0"/>
              </a:rPr>
              <a:t>not really what I do</a:t>
            </a:r>
          </a:p>
        </p:txBody>
      </p:sp>
      <p:sp>
        <p:nvSpPr>
          <p:cNvPr id="10" name="TextBox 9"/>
          <p:cNvSpPr txBox="1"/>
          <p:nvPr/>
        </p:nvSpPr>
        <p:spPr>
          <a:xfrm>
            <a:off x="2678409" y="2388607"/>
            <a:ext cx="3092563" cy="369332"/>
          </a:xfrm>
          <a:prstGeom prst="rect">
            <a:avLst/>
          </a:prstGeom>
          <a:noFill/>
        </p:spPr>
        <p:txBody>
          <a:bodyPr wrap="square" rtlCol="0">
            <a:spAutoFit/>
          </a:bodyPr>
          <a:lstStyle/>
          <a:p>
            <a:r>
              <a:rPr lang="en-US" b="1" i="1">
                <a:solidFill>
                  <a:schemeClr val="accent3"/>
                </a:solidFill>
                <a:latin typeface="Times" pitchFamily="18" charset="0"/>
              </a:rPr>
              <a:t>something for bottlers</a:t>
            </a:r>
          </a:p>
        </p:txBody>
      </p:sp>
      <p:sp>
        <p:nvSpPr>
          <p:cNvPr id="11" name="TextBox 10"/>
          <p:cNvSpPr txBox="1"/>
          <p:nvPr/>
        </p:nvSpPr>
        <p:spPr>
          <a:xfrm>
            <a:off x="3240536" y="1911555"/>
            <a:ext cx="845103" cy="584775"/>
          </a:xfrm>
          <a:prstGeom prst="rect">
            <a:avLst/>
          </a:prstGeom>
          <a:noFill/>
        </p:spPr>
        <p:txBody>
          <a:bodyPr wrap="none" rtlCol="0">
            <a:spAutoFit/>
          </a:bodyPr>
          <a:lstStyle/>
          <a:p>
            <a:r>
              <a:rPr lang="en-US" sz="3200" b="1" i="1">
                <a:solidFill>
                  <a:schemeClr val="accent3"/>
                </a:solidFill>
                <a:latin typeface="Times" pitchFamily="18" charset="0"/>
              </a:rPr>
              <a:t>dull</a:t>
            </a:r>
          </a:p>
        </p:txBody>
      </p:sp>
      <p:sp>
        <p:nvSpPr>
          <p:cNvPr id="12" name="Title 1"/>
          <p:cNvSpPr txBox="1">
            <a:spLocks/>
          </p:cNvSpPr>
          <p:nvPr/>
        </p:nvSpPr>
        <p:spPr bwMode="auto">
          <a:xfrm>
            <a:off x="2209483" y="5010912"/>
            <a:ext cx="8120062" cy="1176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lvl1pPr algn="l" defTabSz="457200" rtl="0" eaLnBrk="1" fontAlgn="base" hangingPunct="1">
              <a:spcBef>
                <a:spcPct val="0"/>
              </a:spcBef>
              <a:spcAft>
                <a:spcPct val="0"/>
              </a:spcAft>
              <a:defRPr sz="2800" b="1" kern="1200">
                <a:solidFill>
                  <a:srgbClr val="C30C24"/>
                </a:solidFill>
                <a:latin typeface="+mn-lt"/>
                <a:ea typeface="+mj-ea"/>
                <a:cs typeface="+mj-cs"/>
              </a:defRPr>
            </a:lvl1pPr>
            <a:lvl2pPr algn="l" defTabSz="457200" rtl="0" eaLnBrk="1" fontAlgn="base" hangingPunct="1">
              <a:spcBef>
                <a:spcPct val="0"/>
              </a:spcBef>
              <a:spcAft>
                <a:spcPct val="0"/>
              </a:spcAft>
              <a:defRPr sz="2800" b="1">
                <a:solidFill>
                  <a:srgbClr val="C30C24"/>
                </a:solidFill>
                <a:latin typeface="Arial" pitchFamily="34" charset="0"/>
              </a:defRPr>
            </a:lvl2pPr>
            <a:lvl3pPr algn="l" defTabSz="457200" rtl="0" eaLnBrk="1" fontAlgn="base" hangingPunct="1">
              <a:spcBef>
                <a:spcPct val="0"/>
              </a:spcBef>
              <a:spcAft>
                <a:spcPct val="0"/>
              </a:spcAft>
              <a:defRPr sz="2800" b="1">
                <a:solidFill>
                  <a:srgbClr val="C30C24"/>
                </a:solidFill>
                <a:latin typeface="Arial" pitchFamily="34" charset="0"/>
              </a:defRPr>
            </a:lvl3pPr>
            <a:lvl4pPr algn="l" defTabSz="457200" rtl="0" eaLnBrk="1" fontAlgn="base" hangingPunct="1">
              <a:spcBef>
                <a:spcPct val="0"/>
              </a:spcBef>
              <a:spcAft>
                <a:spcPct val="0"/>
              </a:spcAft>
              <a:defRPr sz="2800" b="1">
                <a:solidFill>
                  <a:srgbClr val="C30C24"/>
                </a:solidFill>
                <a:latin typeface="Arial" pitchFamily="34" charset="0"/>
              </a:defRPr>
            </a:lvl4pPr>
            <a:lvl5pPr algn="l" defTabSz="457200" rtl="0" eaLnBrk="1" fontAlgn="base" hangingPunct="1">
              <a:spcBef>
                <a:spcPct val="0"/>
              </a:spcBef>
              <a:spcAft>
                <a:spcPct val="0"/>
              </a:spcAft>
              <a:defRPr sz="2800" b="1">
                <a:solidFill>
                  <a:srgbClr val="C30C24"/>
                </a:solidFill>
                <a:latin typeface="Arial" pitchFamily="34" charset="0"/>
              </a:defRPr>
            </a:lvl5pPr>
            <a:lvl6pPr marL="457200" algn="l" defTabSz="457200" rtl="0" eaLnBrk="1" fontAlgn="base" hangingPunct="1">
              <a:spcBef>
                <a:spcPct val="0"/>
              </a:spcBef>
              <a:spcAft>
                <a:spcPct val="0"/>
              </a:spcAft>
              <a:defRPr sz="2800" b="1">
                <a:solidFill>
                  <a:srgbClr val="C30C24"/>
                </a:solidFill>
                <a:latin typeface="Arial" pitchFamily="34" charset="0"/>
              </a:defRPr>
            </a:lvl6pPr>
            <a:lvl7pPr marL="914400" algn="l" defTabSz="457200" rtl="0" eaLnBrk="1" fontAlgn="base" hangingPunct="1">
              <a:spcBef>
                <a:spcPct val="0"/>
              </a:spcBef>
              <a:spcAft>
                <a:spcPct val="0"/>
              </a:spcAft>
              <a:defRPr sz="2800" b="1">
                <a:solidFill>
                  <a:srgbClr val="C30C24"/>
                </a:solidFill>
                <a:latin typeface="Arial" pitchFamily="34" charset="0"/>
              </a:defRPr>
            </a:lvl7pPr>
            <a:lvl8pPr marL="1371600" algn="l" defTabSz="457200" rtl="0" eaLnBrk="1" fontAlgn="base" hangingPunct="1">
              <a:spcBef>
                <a:spcPct val="0"/>
              </a:spcBef>
              <a:spcAft>
                <a:spcPct val="0"/>
              </a:spcAft>
              <a:defRPr sz="2800" b="1">
                <a:solidFill>
                  <a:srgbClr val="C30C24"/>
                </a:solidFill>
                <a:latin typeface="Arial" pitchFamily="34" charset="0"/>
              </a:defRPr>
            </a:lvl8pPr>
            <a:lvl9pPr marL="1828800" algn="l" defTabSz="457200" rtl="0" eaLnBrk="1" fontAlgn="base" hangingPunct="1">
              <a:spcBef>
                <a:spcPct val="0"/>
              </a:spcBef>
              <a:spcAft>
                <a:spcPct val="0"/>
              </a:spcAft>
              <a:defRPr sz="2800" b="1">
                <a:solidFill>
                  <a:srgbClr val="C30C24"/>
                </a:solidFill>
                <a:latin typeface="Arial" pitchFamily="34" charset="0"/>
              </a:defRPr>
            </a:lvl9pPr>
          </a:lstStyle>
          <a:p>
            <a:pPr algn="ctr"/>
            <a:r>
              <a:rPr lang="en-US" sz="2400"/>
              <a:t>… but it’s really just about </a:t>
            </a:r>
            <a:r>
              <a:rPr lang="en-US" sz="2400" i="1" u="sng"/>
              <a:t>making value</a:t>
            </a:r>
            <a:r>
              <a:rPr lang="en-US" sz="2400"/>
              <a:t> </a:t>
            </a:r>
          </a:p>
          <a:p>
            <a:pPr algn="ctr"/>
            <a:endParaRPr lang="en-US" sz="2400"/>
          </a:p>
        </p:txBody>
      </p:sp>
      <p:sp>
        <p:nvSpPr>
          <p:cNvPr id="13" name="TextBox 12"/>
          <p:cNvSpPr txBox="1"/>
          <p:nvPr/>
        </p:nvSpPr>
        <p:spPr>
          <a:xfrm>
            <a:off x="4724664" y="3616189"/>
            <a:ext cx="2100255" cy="338554"/>
          </a:xfrm>
          <a:prstGeom prst="rect">
            <a:avLst/>
          </a:prstGeom>
          <a:noFill/>
        </p:spPr>
        <p:txBody>
          <a:bodyPr wrap="none" rtlCol="0">
            <a:spAutoFit/>
          </a:bodyPr>
          <a:lstStyle/>
          <a:p>
            <a:r>
              <a:rPr lang="en-US" sz="1600" b="1" i="1">
                <a:solidFill>
                  <a:schemeClr val="accent3"/>
                </a:solidFill>
                <a:latin typeface="Times" pitchFamily="18" charset="0"/>
              </a:rPr>
              <a:t>for really smart people</a:t>
            </a:r>
          </a:p>
        </p:txBody>
      </p:sp>
      <p:sp>
        <p:nvSpPr>
          <p:cNvPr id="14" name="TextBox 13"/>
          <p:cNvSpPr txBox="1"/>
          <p:nvPr/>
        </p:nvSpPr>
        <p:spPr>
          <a:xfrm>
            <a:off x="6804959" y="1911554"/>
            <a:ext cx="2634054" cy="369332"/>
          </a:xfrm>
          <a:prstGeom prst="rect">
            <a:avLst/>
          </a:prstGeom>
          <a:noFill/>
        </p:spPr>
        <p:txBody>
          <a:bodyPr wrap="none" rtlCol="0">
            <a:spAutoFit/>
          </a:bodyPr>
          <a:lstStyle/>
          <a:p>
            <a:r>
              <a:rPr lang="en-US" b="1" i="1">
                <a:solidFill>
                  <a:schemeClr val="accent3"/>
                </a:solidFill>
                <a:latin typeface="Times" pitchFamily="18" charset="0"/>
              </a:rPr>
              <a:t>requires a lot of modeling</a:t>
            </a:r>
          </a:p>
        </p:txBody>
      </p:sp>
      <p:sp>
        <p:nvSpPr>
          <p:cNvPr id="15" name="TextBox 14"/>
          <p:cNvSpPr txBox="1"/>
          <p:nvPr/>
        </p:nvSpPr>
        <p:spPr>
          <a:xfrm>
            <a:off x="2474659" y="2691747"/>
            <a:ext cx="1544012" cy="646331"/>
          </a:xfrm>
          <a:prstGeom prst="rect">
            <a:avLst/>
          </a:prstGeom>
          <a:noFill/>
        </p:spPr>
        <p:txBody>
          <a:bodyPr wrap="none" rtlCol="0">
            <a:spAutoFit/>
          </a:bodyPr>
          <a:lstStyle/>
          <a:p>
            <a:r>
              <a:rPr lang="en-US" sz="3600" b="1" i="1">
                <a:solidFill>
                  <a:schemeClr val="accent3"/>
                </a:solidFill>
                <a:latin typeface="Times" pitchFamily="18" charset="0"/>
              </a:rPr>
              <a:t>tedious</a:t>
            </a:r>
          </a:p>
        </p:txBody>
      </p:sp>
      <p:sp>
        <p:nvSpPr>
          <p:cNvPr id="16" name="TextBox 15"/>
          <p:cNvSpPr txBox="1"/>
          <p:nvPr/>
        </p:nvSpPr>
        <p:spPr>
          <a:xfrm>
            <a:off x="7687944" y="2938635"/>
            <a:ext cx="1242648" cy="461665"/>
          </a:xfrm>
          <a:prstGeom prst="rect">
            <a:avLst/>
          </a:prstGeom>
          <a:noFill/>
        </p:spPr>
        <p:txBody>
          <a:bodyPr wrap="none" rtlCol="0">
            <a:spAutoFit/>
          </a:bodyPr>
          <a:lstStyle/>
          <a:p>
            <a:r>
              <a:rPr lang="en-US" sz="2400" b="1" i="1">
                <a:solidFill>
                  <a:schemeClr val="accent3"/>
                </a:solidFill>
                <a:latin typeface="Times" pitchFamily="18" charset="0"/>
              </a:rPr>
              <a:t>intricate</a:t>
            </a:r>
            <a:endParaRPr lang="en-US" sz="1400" b="1" i="1">
              <a:solidFill>
                <a:schemeClr val="accent3"/>
              </a:solidFill>
              <a:latin typeface="Times" pitchFamily="18" charset="0"/>
            </a:endParaRPr>
          </a:p>
        </p:txBody>
      </p:sp>
      <p:sp>
        <p:nvSpPr>
          <p:cNvPr id="17" name="TextBox 16"/>
          <p:cNvSpPr txBox="1"/>
          <p:nvPr/>
        </p:nvSpPr>
        <p:spPr>
          <a:xfrm>
            <a:off x="3043849" y="3319789"/>
            <a:ext cx="2579552" cy="400110"/>
          </a:xfrm>
          <a:prstGeom prst="rect">
            <a:avLst/>
          </a:prstGeom>
          <a:noFill/>
        </p:spPr>
        <p:txBody>
          <a:bodyPr wrap="none" rtlCol="0">
            <a:spAutoFit/>
          </a:bodyPr>
          <a:lstStyle/>
          <a:p>
            <a:r>
              <a:rPr lang="en-US" sz="2000" b="1" i="1">
                <a:solidFill>
                  <a:schemeClr val="accent3"/>
                </a:solidFill>
                <a:latin typeface="Times" pitchFamily="18" charset="0"/>
              </a:rPr>
              <a:t>critical to our business</a:t>
            </a:r>
          </a:p>
        </p:txBody>
      </p:sp>
      <p:sp>
        <p:nvSpPr>
          <p:cNvPr id="18" name="TextBox 17"/>
          <p:cNvSpPr txBox="1"/>
          <p:nvPr/>
        </p:nvSpPr>
        <p:spPr>
          <a:xfrm>
            <a:off x="4406216" y="1680721"/>
            <a:ext cx="1858522" cy="707886"/>
          </a:xfrm>
          <a:prstGeom prst="rect">
            <a:avLst/>
          </a:prstGeom>
          <a:noFill/>
        </p:spPr>
        <p:txBody>
          <a:bodyPr wrap="none" rtlCol="0">
            <a:spAutoFit/>
          </a:bodyPr>
          <a:lstStyle/>
          <a:p>
            <a:r>
              <a:rPr lang="en-US" sz="4000" b="1" i="1">
                <a:solidFill>
                  <a:schemeClr val="accent3"/>
                </a:solidFill>
                <a:latin typeface="Times" pitchFamily="18" charset="0"/>
              </a:rPr>
              <a:t>difficult</a:t>
            </a:r>
          </a:p>
        </p:txBody>
      </p:sp>
      <p:sp>
        <p:nvSpPr>
          <p:cNvPr id="19" name="TextBox 18"/>
          <p:cNvSpPr txBox="1"/>
          <p:nvPr/>
        </p:nvSpPr>
        <p:spPr>
          <a:xfrm>
            <a:off x="7427488" y="2669886"/>
            <a:ext cx="2198038" cy="369332"/>
          </a:xfrm>
          <a:prstGeom prst="rect">
            <a:avLst/>
          </a:prstGeom>
          <a:noFill/>
        </p:spPr>
        <p:txBody>
          <a:bodyPr wrap="none" rtlCol="0">
            <a:spAutoFit/>
          </a:bodyPr>
          <a:lstStyle/>
          <a:p>
            <a:r>
              <a:rPr lang="en-US" b="1" i="1">
                <a:solidFill>
                  <a:schemeClr val="accent3"/>
                </a:solidFill>
                <a:latin typeface="Times" pitchFamily="18" charset="0"/>
              </a:rPr>
              <a:t>something in finance</a:t>
            </a:r>
          </a:p>
        </p:txBody>
      </p:sp>
      <p:sp>
        <p:nvSpPr>
          <p:cNvPr id="23" name="Slide Number Placeholder 22"/>
          <p:cNvSpPr>
            <a:spLocks noGrp="1"/>
          </p:cNvSpPr>
          <p:nvPr>
            <p:ph type="sldNum" sz="quarter" idx="12"/>
          </p:nvPr>
        </p:nvSpPr>
        <p:spPr/>
        <p:txBody>
          <a:bodyPr/>
          <a:lstStyle/>
          <a:p>
            <a:r>
              <a:rPr lang="en-US"/>
              <a:t>Page </a:t>
            </a:r>
            <a:fld id="{E55CB928-7360-4C5A-A5AA-7B3F29607B21}" type="slidenum">
              <a:rPr lang="en-US" smtClean="0"/>
              <a:pPr/>
              <a:t>50</a:t>
            </a:fld>
            <a:endParaRPr lang="en-US"/>
          </a:p>
        </p:txBody>
      </p:sp>
    </p:spTree>
    <p:extLst>
      <p:ext uri="{BB962C8B-B14F-4D97-AF65-F5344CB8AC3E}">
        <p14:creationId xmlns:p14="http://schemas.microsoft.com/office/powerpoint/2010/main" val="18547633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sz="3600">
                <a:solidFill>
                  <a:schemeClr val="tx1"/>
                </a:solidFill>
              </a:rPr>
              <a:t>To simplify RGM</a:t>
            </a:r>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2679319" y="2097505"/>
            <a:ext cx="2256841" cy="2821051"/>
          </a:xfrm>
          <a:prstGeom prst="rect">
            <a:avLst/>
          </a:prstGeom>
          <a:ln>
            <a:solidFill>
              <a:schemeClr val="tx2"/>
            </a:solidFill>
          </a:ln>
        </p:spPr>
      </p:pic>
      <p:sp>
        <p:nvSpPr>
          <p:cNvPr id="8" name="Slide Number Placeholder 7"/>
          <p:cNvSpPr>
            <a:spLocks noGrp="1"/>
          </p:cNvSpPr>
          <p:nvPr>
            <p:ph type="sldNum" sz="quarter" idx="12"/>
          </p:nvPr>
        </p:nvSpPr>
        <p:spPr/>
        <p:txBody>
          <a:bodyPr/>
          <a:lstStyle/>
          <a:p>
            <a:r>
              <a:rPr lang="en-US"/>
              <a:t>Page </a:t>
            </a:r>
            <a:fld id="{E55CB928-7360-4C5A-A5AA-7B3F29607B21}" type="slidenum">
              <a:rPr lang="en-US" smtClean="0"/>
              <a:pPr/>
              <a:t>51</a:t>
            </a:fld>
            <a:endParaRPr lang="en-US"/>
          </a:p>
        </p:txBody>
      </p:sp>
      <p:sp>
        <p:nvSpPr>
          <p:cNvPr id="5" name="Rectangle 4">
            <a:extLst>
              <a:ext uri="{FF2B5EF4-FFF2-40B4-BE49-F238E27FC236}">
                <a16:creationId xmlns:a16="http://schemas.microsoft.com/office/drawing/2014/main" id="{C8B9A248-7551-4072-88EF-1FD695EB9C59}"/>
              </a:ext>
            </a:extLst>
          </p:cNvPr>
          <p:cNvSpPr/>
          <p:nvPr/>
        </p:nvSpPr>
        <p:spPr>
          <a:xfrm>
            <a:off x="1549907" y="5054701"/>
            <a:ext cx="4572000" cy="461665"/>
          </a:xfrm>
          <a:prstGeom prst="rect">
            <a:avLst/>
          </a:prstGeom>
        </p:spPr>
        <p:txBody>
          <a:bodyPr>
            <a:spAutoFit/>
          </a:bodyPr>
          <a:lstStyle/>
          <a:p>
            <a:pPr algn="ctr"/>
            <a:r>
              <a:rPr lang="en-US" sz="1200"/>
              <a:t>Imagine you are the proud owner of the very successful Lemonade Stand</a:t>
            </a:r>
            <a:endParaRPr lang="en-IN" sz="1200"/>
          </a:p>
        </p:txBody>
      </p:sp>
      <p:pic>
        <p:nvPicPr>
          <p:cNvPr id="7" name="Picture 6">
            <a:extLst>
              <a:ext uri="{FF2B5EF4-FFF2-40B4-BE49-F238E27FC236}">
                <a16:creationId xmlns:a16="http://schemas.microsoft.com/office/drawing/2014/main" id="{A359D632-72DF-4934-9078-A37F541235BF}"/>
              </a:ext>
            </a:extLst>
          </p:cNvPr>
          <p:cNvPicPr>
            <a:picLocks noChangeAspect="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tretch>
            <a:fillRect/>
          </a:stretch>
        </p:blipFill>
        <p:spPr>
          <a:xfrm>
            <a:off x="7255843" y="1813509"/>
            <a:ext cx="2061210" cy="3105046"/>
          </a:xfrm>
          <a:prstGeom prst="rect">
            <a:avLst/>
          </a:prstGeom>
        </p:spPr>
      </p:pic>
      <p:sp>
        <p:nvSpPr>
          <p:cNvPr id="9" name="Rectangle 8">
            <a:extLst>
              <a:ext uri="{FF2B5EF4-FFF2-40B4-BE49-F238E27FC236}">
                <a16:creationId xmlns:a16="http://schemas.microsoft.com/office/drawing/2014/main" id="{5440995F-5C01-4B3F-BFFF-2EC0D08325F2}"/>
              </a:ext>
            </a:extLst>
          </p:cNvPr>
          <p:cNvSpPr/>
          <p:nvPr/>
        </p:nvSpPr>
        <p:spPr>
          <a:xfrm>
            <a:off x="6324600" y="5054700"/>
            <a:ext cx="4572000" cy="461665"/>
          </a:xfrm>
          <a:prstGeom prst="rect">
            <a:avLst/>
          </a:prstGeom>
        </p:spPr>
        <p:txBody>
          <a:bodyPr>
            <a:spAutoFit/>
          </a:bodyPr>
          <a:lstStyle/>
          <a:p>
            <a:pPr algn="ctr"/>
            <a:r>
              <a:rPr lang="en-US" sz="1200"/>
              <a:t>People </a:t>
            </a:r>
            <a:r>
              <a:rPr lang="en-US" sz="1200" i="1" u="sng"/>
              <a:t>love</a:t>
            </a:r>
            <a:r>
              <a:rPr lang="en-US" sz="1200"/>
              <a:t> your lemonade, but you want to create more </a:t>
            </a:r>
            <a:r>
              <a:rPr lang="en-US" sz="1200" i="1" u="sng"/>
              <a:t>value</a:t>
            </a:r>
            <a:r>
              <a:rPr lang="en-US" sz="1200"/>
              <a:t> and make a little more </a:t>
            </a:r>
            <a:r>
              <a:rPr lang="en-US" sz="1200" i="1" u="sng"/>
              <a:t>money</a:t>
            </a:r>
            <a:r>
              <a:rPr lang="en-US" sz="1200"/>
              <a:t> …</a:t>
            </a:r>
            <a:endParaRPr lang="en-IN" sz="1200"/>
          </a:p>
        </p:txBody>
      </p:sp>
    </p:spTree>
    <p:extLst>
      <p:ext uri="{BB962C8B-B14F-4D97-AF65-F5344CB8AC3E}">
        <p14:creationId xmlns:p14="http://schemas.microsoft.com/office/powerpoint/2010/main" val="14505521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26828" y="3027982"/>
            <a:ext cx="8439912" cy="287655"/>
          </a:xfrm>
        </p:spPr>
        <p:txBody>
          <a:bodyPr>
            <a:noAutofit/>
          </a:bodyPr>
          <a:lstStyle/>
          <a:p>
            <a:pPr>
              <a:lnSpc>
                <a:spcPct val="120000"/>
              </a:lnSpc>
            </a:pPr>
            <a:r>
              <a:rPr lang="en-US" sz="3600">
                <a:solidFill>
                  <a:schemeClr val="accent5"/>
                </a:solidFill>
              </a:rPr>
              <a:t>Revenue Growth Management …</a:t>
            </a:r>
            <a:br>
              <a:rPr lang="en-US" sz="3600">
                <a:solidFill>
                  <a:schemeClr val="accent5"/>
                </a:solidFill>
              </a:rPr>
            </a:br>
            <a:r>
              <a:rPr lang="en-US" sz="3200">
                <a:solidFill>
                  <a:schemeClr val="tx1"/>
                </a:solidFill>
              </a:rPr>
              <a:t>is a business process that maximizes system revenue by systematically </a:t>
            </a:r>
            <a:r>
              <a:rPr lang="en-US" sz="3200" i="1">
                <a:solidFill>
                  <a:schemeClr val="tx1"/>
                </a:solidFill>
              </a:rPr>
              <a:t>identifying</a:t>
            </a:r>
            <a:r>
              <a:rPr lang="en-US" sz="3200">
                <a:solidFill>
                  <a:schemeClr val="tx1"/>
                </a:solidFill>
              </a:rPr>
              <a:t> pockets of value, </a:t>
            </a:r>
            <a:br>
              <a:rPr lang="en-US" sz="3200">
                <a:solidFill>
                  <a:schemeClr val="tx1"/>
                </a:solidFill>
              </a:rPr>
            </a:br>
            <a:r>
              <a:rPr lang="en-US" sz="3200">
                <a:solidFill>
                  <a:schemeClr val="tx1"/>
                </a:solidFill>
              </a:rPr>
              <a:t>and by </a:t>
            </a:r>
            <a:r>
              <a:rPr lang="en-US" sz="3200" i="1">
                <a:solidFill>
                  <a:schemeClr val="tx1"/>
                </a:solidFill>
              </a:rPr>
              <a:t>activating</a:t>
            </a:r>
            <a:r>
              <a:rPr lang="en-US" sz="3200">
                <a:solidFill>
                  <a:schemeClr val="tx1"/>
                </a:solidFill>
              </a:rPr>
              <a:t> offerings that most profitably convert shoppers into buyers</a:t>
            </a:r>
          </a:p>
        </p:txBody>
      </p:sp>
      <p:sp>
        <p:nvSpPr>
          <p:cNvPr id="7" name="Slide Number Placeholder 6"/>
          <p:cNvSpPr>
            <a:spLocks noGrp="1"/>
          </p:cNvSpPr>
          <p:nvPr>
            <p:ph type="sldNum" sz="quarter" idx="12"/>
          </p:nvPr>
        </p:nvSpPr>
        <p:spPr/>
        <p:txBody>
          <a:bodyPr/>
          <a:lstStyle/>
          <a:p>
            <a:r>
              <a:rPr lang="en-US"/>
              <a:t>Page </a:t>
            </a:r>
            <a:fld id="{E55CB928-7360-4C5A-A5AA-7B3F29607B21}" type="slidenum">
              <a:rPr lang="en-US" smtClean="0"/>
              <a:pPr/>
              <a:t>52</a:t>
            </a:fld>
            <a:endParaRPr lang="en-US"/>
          </a:p>
        </p:txBody>
      </p:sp>
    </p:spTree>
    <p:extLst>
      <p:ext uri="{BB962C8B-B14F-4D97-AF65-F5344CB8AC3E}">
        <p14:creationId xmlns:p14="http://schemas.microsoft.com/office/powerpoint/2010/main" val="30218957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sz="3600">
                <a:solidFill>
                  <a:schemeClr val="tx1"/>
                </a:solidFill>
              </a:rPr>
              <a:t>An offering that maximizes value extraction… where should I start?</a:t>
            </a:r>
          </a:p>
        </p:txBody>
      </p:sp>
      <p:sp>
        <p:nvSpPr>
          <p:cNvPr id="8" name="Slide Number Placeholder 7"/>
          <p:cNvSpPr>
            <a:spLocks noGrp="1"/>
          </p:cNvSpPr>
          <p:nvPr>
            <p:ph type="sldNum" sz="quarter" idx="12"/>
          </p:nvPr>
        </p:nvSpPr>
        <p:spPr/>
        <p:txBody>
          <a:bodyPr/>
          <a:lstStyle/>
          <a:p>
            <a:r>
              <a:rPr lang="en-US"/>
              <a:t>Page </a:t>
            </a:r>
            <a:fld id="{E55CB928-7360-4C5A-A5AA-7B3F29607B21}" type="slidenum">
              <a:rPr lang="en-US" smtClean="0"/>
              <a:pPr/>
              <a:t>53</a:t>
            </a:fld>
            <a:endParaRPr lang="en-US"/>
          </a:p>
        </p:txBody>
      </p:sp>
      <p:sp>
        <p:nvSpPr>
          <p:cNvPr id="5" name="TextBox 4">
            <a:extLst>
              <a:ext uri="{FF2B5EF4-FFF2-40B4-BE49-F238E27FC236}">
                <a16:creationId xmlns:a16="http://schemas.microsoft.com/office/drawing/2014/main" id="{AB6BB334-90C0-4DFF-BB0F-335978FEED45}"/>
              </a:ext>
            </a:extLst>
          </p:cNvPr>
          <p:cNvSpPr txBox="1"/>
          <p:nvPr/>
        </p:nvSpPr>
        <p:spPr>
          <a:xfrm>
            <a:off x="5159567" y="0"/>
            <a:ext cx="1440000" cy="5040000"/>
          </a:xfrm>
          <a:prstGeom prst="rect">
            <a:avLst/>
          </a:prstGeom>
          <a:noFill/>
        </p:spPr>
        <p:txBody>
          <a:bodyPr wrap="square" rtlCol="0">
            <a:spAutoFit/>
          </a:bodyPr>
          <a:lstStyle/>
          <a:p>
            <a:pPr algn="ctr"/>
            <a:r>
              <a:rPr lang="en-US" sz="50000" b="1">
                <a:solidFill>
                  <a:srgbClr val="FF0000"/>
                </a:solidFill>
                <a:latin typeface="Arial Black" pitchFamily="34" charset="0"/>
              </a:rPr>
              <a:t>?</a:t>
            </a:r>
          </a:p>
        </p:txBody>
      </p:sp>
    </p:spTree>
    <p:extLst>
      <p:ext uri="{BB962C8B-B14F-4D97-AF65-F5344CB8AC3E}">
        <p14:creationId xmlns:p14="http://schemas.microsoft.com/office/powerpoint/2010/main" val="27422165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sz="3600">
                <a:solidFill>
                  <a:schemeClr val="tx1"/>
                </a:solidFill>
              </a:rPr>
              <a:t>RGM can help address all of the tough questions</a:t>
            </a: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86657" y="630496"/>
            <a:ext cx="3878739" cy="2848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99121" y="643097"/>
            <a:ext cx="3878739" cy="2848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5934" y="627063"/>
            <a:ext cx="3878739" cy="2848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8473" y="3475129"/>
            <a:ext cx="3878739" cy="2848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59224" y="3478562"/>
            <a:ext cx="3878739" cy="2848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3776" y="3475129"/>
            <a:ext cx="3878739" cy="2848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Slide Number Placeholder 11"/>
          <p:cNvSpPr>
            <a:spLocks noGrp="1"/>
          </p:cNvSpPr>
          <p:nvPr>
            <p:ph type="sldNum" sz="quarter" idx="12"/>
          </p:nvPr>
        </p:nvSpPr>
        <p:spPr/>
        <p:txBody>
          <a:bodyPr/>
          <a:lstStyle/>
          <a:p>
            <a:r>
              <a:rPr lang="en-US"/>
              <a:t>Page </a:t>
            </a:r>
            <a:fld id="{E55CB928-7360-4C5A-A5AA-7B3F29607B21}" type="slidenum">
              <a:rPr lang="en-US" smtClean="0"/>
              <a:pPr/>
              <a:t>54</a:t>
            </a:fld>
            <a:endParaRPr lang="en-US"/>
          </a:p>
        </p:txBody>
      </p:sp>
    </p:spTree>
    <p:extLst>
      <p:ext uri="{BB962C8B-B14F-4D97-AF65-F5344CB8AC3E}">
        <p14:creationId xmlns:p14="http://schemas.microsoft.com/office/powerpoint/2010/main" val="25338734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sz="3600">
                <a:solidFill>
                  <a:schemeClr val="tx1"/>
                </a:solidFill>
              </a:rPr>
              <a:t>Each RGM tool has a unique contributory role</a:t>
            </a:r>
          </a:p>
        </p:txBody>
      </p:sp>
      <p:pic>
        <p:nvPicPr>
          <p:cNvPr id="7170" name="Picture 2"/>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00239" y="800100"/>
            <a:ext cx="8391525"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12"/>
          </p:nvPr>
        </p:nvSpPr>
        <p:spPr/>
        <p:txBody>
          <a:bodyPr/>
          <a:lstStyle/>
          <a:p>
            <a:r>
              <a:rPr lang="en-US"/>
              <a:t>Page </a:t>
            </a:r>
            <a:fld id="{E55CB928-7360-4C5A-A5AA-7B3F29607B21}" type="slidenum">
              <a:rPr lang="en-US" smtClean="0"/>
              <a:pPr/>
              <a:t>55</a:t>
            </a:fld>
            <a:endParaRPr lang="en-US"/>
          </a:p>
        </p:txBody>
      </p:sp>
    </p:spTree>
    <p:extLst>
      <p:ext uri="{BB962C8B-B14F-4D97-AF65-F5344CB8AC3E}">
        <p14:creationId xmlns:p14="http://schemas.microsoft.com/office/powerpoint/2010/main" val="554475293"/>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E6251-F206-4014-A264-C7E643A7B53B}"/>
              </a:ext>
            </a:extLst>
          </p:cNvPr>
          <p:cNvSpPr>
            <a:spLocks noGrp="1"/>
          </p:cNvSpPr>
          <p:nvPr>
            <p:ph type="title"/>
          </p:nvPr>
        </p:nvSpPr>
        <p:spPr>
          <a:xfrm>
            <a:off x="815344" y="101468"/>
            <a:ext cx="10515600" cy="584775"/>
          </a:xfrm>
        </p:spPr>
        <p:txBody>
          <a:bodyPr anchor="t">
            <a:normAutofit fontScale="90000"/>
          </a:bodyPr>
          <a:lstStyle/>
          <a:p>
            <a:r>
              <a:rPr lang="en-IN" sz="3600" dirty="0"/>
              <a:t>Brand Awareness Index</a:t>
            </a:r>
          </a:p>
        </p:txBody>
      </p:sp>
      <p:grpSp>
        <p:nvGrpSpPr>
          <p:cNvPr id="3" name="Group 2">
            <a:extLst>
              <a:ext uri="{FF2B5EF4-FFF2-40B4-BE49-F238E27FC236}">
                <a16:creationId xmlns:a16="http://schemas.microsoft.com/office/drawing/2014/main" id="{793641CD-C785-4BA4-A62D-AD7E40C24DAF}"/>
              </a:ext>
            </a:extLst>
          </p:cNvPr>
          <p:cNvGrpSpPr/>
          <p:nvPr/>
        </p:nvGrpSpPr>
        <p:grpSpPr>
          <a:xfrm>
            <a:off x="465908" y="940837"/>
            <a:ext cx="11236248" cy="4967657"/>
            <a:chOff x="465908" y="940837"/>
            <a:chExt cx="11236248" cy="4967657"/>
          </a:xfrm>
        </p:grpSpPr>
        <p:sp>
          <p:nvSpPr>
            <p:cNvPr id="4" name="TextBox 3">
              <a:extLst>
                <a:ext uri="{FF2B5EF4-FFF2-40B4-BE49-F238E27FC236}">
                  <a16:creationId xmlns:a16="http://schemas.microsoft.com/office/drawing/2014/main" id="{E9A85994-5958-427D-98D3-324CE555BFE2}"/>
                </a:ext>
              </a:extLst>
            </p:cNvPr>
            <p:cNvSpPr txBox="1"/>
            <p:nvPr/>
          </p:nvSpPr>
          <p:spPr>
            <a:xfrm>
              <a:off x="618307" y="940837"/>
              <a:ext cx="10751686" cy="584775"/>
            </a:xfrm>
            <a:prstGeom prst="rect">
              <a:avLst/>
            </a:prstGeom>
            <a:solidFill>
              <a:schemeClr val="bg1">
                <a:lumMod val="95000"/>
              </a:schemeClr>
            </a:solidFill>
            <a:ln>
              <a:noFill/>
            </a:ln>
          </p:spPr>
          <p:txBody>
            <a:bodyPr wrap="square" rtlCol="0">
              <a:spAutoFit/>
            </a:bodyPr>
            <a:lstStyle/>
            <a:p>
              <a:r>
                <a:rPr lang="en-US" sz="1600" b="1" dirty="0">
                  <a:latin typeface="+mj-lt"/>
                </a:rPr>
                <a:t>Brand Awareness Index captures the current level of brand perception by an agent, dynamically updating itself every time an agent is exposed to an advertising piece </a:t>
              </a:r>
            </a:p>
          </p:txBody>
        </p:sp>
        <p:sp>
          <p:nvSpPr>
            <p:cNvPr id="5" name="Rectangle 4">
              <a:extLst>
                <a:ext uri="{FF2B5EF4-FFF2-40B4-BE49-F238E27FC236}">
                  <a16:creationId xmlns:a16="http://schemas.microsoft.com/office/drawing/2014/main" id="{912330C7-FF87-4012-BDA3-B94FEB45050C}"/>
                </a:ext>
              </a:extLst>
            </p:cNvPr>
            <p:cNvSpPr/>
            <p:nvPr/>
          </p:nvSpPr>
          <p:spPr>
            <a:xfrm>
              <a:off x="618308" y="1915886"/>
              <a:ext cx="3248297" cy="853440"/>
            </a:xfrm>
            <a:prstGeom prst="rect">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Understand Media Exposure</a:t>
              </a:r>
            </a:p>
          </p:txBody>
        </p:sp>
        <p:sp>
          <p:nvSpPr>
            <p:cNvPr id="6" name="Rectangle 5">
              <a:extLst>
                <a:ext uri="{FF2B5EF4-FFF2-40B4-BE49-F238E27FC236}">
                  <a16:creationId xmlns:a16="http://schemas.microsoft.com/office/drawing/2014/main" id="{B5D95BFF-E97D-4D1F-89D5-27DEED9AF7B6}"/>
                </a:ext>
              </a:extLst>
            </p:cNvPr>
            <p:cNvSpPr/>
            <p:nvPr/>
          </p:nvSpPr>
          <p:spPr>
            <a:xfrm>
              <a:off x="4448996" y="1907176"/>
              <a:ext cx="3248296" cy="853440"/>
            </a:xfrm>
            <a:prstGeom prst="rect">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Calculate Brand Awareness</a:t>
              </a:r>
            </a:p>
          </p:txBody>
        </p:sp>
        <p:sp>
          <p:nvSpPr>
            <p:cNvPr id="7" name="Rectangle 6">
              <a:extLst>
                <a:ext uri="{FF2B5EF4-FFF2-40B4-BE49-F238E27FC236}">
                  <a16:creationId xmlns:a16="http://schemas.microsoft.com/office/drawing/2014/main" id="{C7B7F47E-2D79-4719-9EAB-83B378780027}"/>
                </a:ext>
              </a:extLst>
            </p:cNvPr>
            <p:cNvSpPr/>
            <p:nvPr/>
          </p:nvSpPr>
          <p:spPr>
            <a:xfrm>
              <a:off x="8321047" y="1915886"/>
              <a:ext cx="3248296" cy="853440"/>
            </a:xfrm>
            <a:prstGeom prst="rect">
              <a:avLst/>
            </a:prstGeom>
            <a:solidFill>
              <a:srgbClr val="0066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Validate impact on Purchase</a:t>
              </a:r>
            </a:p>
          </p:txBody>
        </p:sp>
        <p:sp>
          <p:nvSpPr>
            <p:cNvPr id="8" name="Rectangle 7">
              <a:extLst>
                <a:ext uri="{FF2B5EF4-FFF2-40B4-BE49-F238E27FC236}">
                  <a16:creationId xmlns:a16="http://schemas.microsoft.com/office/drawing/2014/main" id="{27C9825B-4625-4749-BE0E-9762C1D4D796}"/>
                </a:ext>
              </a:extLst>
            </p:cNvPr>
            <p:cNvSpPr/>
            <p:nvPr/>
          </p:nvSpPr>
          <p:spPr>
            <a:xfrm>
              <a:off x="618307" y="2781607"/>
              <a:ext cx="3248297" cy="30792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A210505-41CD-4075-9F93-C02731E7296F}"/>
                </a:ext>
              </a:extLst>
            </p:cNvPr>
            <p:cNvSpPr/>
            <p:nvPr/>
          </p:nvSpPr>
          <p:spPr>
            <a:xfrm>
              <a:off x="4452259" y="2769326"/>
              <a:ext cx="3248297" cy="309154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5CBB199-69C8-4178-96B0-1F6FA94A5F9E}"/>
                </a:ext>
              </a:extLst>
            </p:cNvPr>
            <p:cNvSpPr/>
            <p:nvPr/>
          </p:nvSpPr>
          <p:spPr>
            <a:xfrm>
              <a:off x="8330572" y="2795179"/>
              <a:ext cx="3248297" cy="31133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0F46B69-7719-434B-BABE-1C761A2CC076}"/>
                </a:ext>
              </a:extLst>
            </p:cNvPr>
            <p:cNvSpPr/>
            <p:nvPr/>
          </p:nvSpPr>
          <p:spPr>
            <a:xfrm>
              <a:off x="465908" y="1815493"/>
              <a:ext cx="483325" cy="494993"/>
            </a:xfrm>
            <a:prstGeom prst="ellipse">
              <a:avLst/>
            </a:prstGeom>
            <a:solidFill>
              <a:srgbClr val="8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1</a:t>
              </a:r>
            </a:p>
          </p:txBody>
        </p:sp>
        <p:sp>
          <p:nvSpPr>
            <p:cNvPr id="12" name="Oval 11">
              <a:extLst>
                <a:ext uri="{FF2B5EF4-FFF2-40B4-BE49-F238E27FC236}">
                  <a16:creationId xmlns:a16="http://schemas.microsoft.com/office/drawing/2014/main" id="{256A19C5-62FB-4D6F-9AC1-78EBFB46D306}"/>
                </a:ext>
              </a:extLst>
            </p:cNvPr>
            <p:cNvSpPr/>
            <p:nvPr/>
          </p:nvSpPr>
          <p:spPr>
            <a:xfrm>
              <a:off x="4296600" y="1815491"/>
              <a:ext cx="483325" cy="494993"/>
            </a:xfrm>
            <a:prstGeom prst="ellipse">
              <a:avLst/>
            </a:prstGeom>
            <a:solidFill>
              <a:srgbClr val="8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2</a:t>
              </a:r>
            </a:p>
          </p:txBody>
        </p:sp>
        <p:sp>
          <p:nvSpPr>
            <p:cNvPr id="13" name="Oval 12">
              <a:extLst>
                <a:ext uri="{FF2B5EF4-FFF2-40B4-BE49-F238E27FC236}">
                  <a16:creationId xmlns:a16="http://schemas.microsoft.com/office/drawing/2014/main" id="{75F343EF-0845-4B25-889F-882A29A2284D}"/>
                </a:ext>
              </a:extLst>
            </p:cNvPr>
            <p:cNvSpPr/>
            <p:nvPr/>
          </p:nvSpPr>
          <p:spPr>
            <a:xfrm>
              <a:off x="8188235" y="1815491"/>
              <a:ext cx="483325" cy="494993"/>
            </a:xfrm>
            <a:prstGeom prst="ellipse">
              <a:avLst/>
            </a:prstGeom>
            <a:solidFill>
              <a:srgbClr val="8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3</a:t>
              </a:r>
            </a:p>
          </p:txBody>
        </p:sp>
        <p:sp>
          <p:nvSpPr>
            <p:cNvPr id="14" name="Isosceles Triangle 13">
              <a:extLst>
                <a:ext uri="{FF2B5EF4-FFF2-40B4-BE49-F238E27FC236}">
                  <a16:creationId xmlns:a16="http://schemas.microsoft.com/office/drawing/2014/main" id="{6FF9E10C-01F2-4C64-9664-C149B9C79E9D}"/>
                </a:ext>
              </a:extLst>
            </p:cNvPr>
            <p:cNvSpPr/>
            <p:nvPr/>
          </p:nvSpPr>
          <p:spPr>
            <a:xfrm rot="5400000">
              <a:off x="3138135" y="4040555"/>
              <a:ext cx="2013947" cy="302983"/>
            </a:xfrm>
            <a:prstGeom prst="triangle">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Isosceles Triangle 14">
              <a:extLst>
                <a:ext uri="{FF2B5EF4-FFF2-40B4-BE49-F238E27FC236}">
                  <a16:creationId xmlns:a16="http://schemas.microsoft.com/office/drawing/2014/main" id="{6C51BEA7-A9F7-4F13-9A62-63AC5C5A4CDB}"/>
                </a:ext>
              </a:extLst>
            </p:cNvPr>
            <p:cNvSpPr/>
            <p:nvPr/>
          </p:nvSpPr>
          <p:spPr>
            <a:xfrm rot="5400000">
              <a:off x="7029770" y="4040555"/>
              <a:ext cx="2013947" cy="302983"/>
            </a:xfrm>
            <a:prstGeom prst="triangle">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18C873E6-46CC-4D08-8DAB-E570E701F823}"/>
                </a:ext>
              </a:extLst>
            </p:cNvPr>
            <p:cNvSpPr txBox="1"/>
            <p:nvPr/>
          </p:nvSpPr>
          <p:spPr>
            <a:xfrm>
              <a:off x="1447186" y="3351237"/>
              <a:ext cx="2434593" cy="523220"/>
            </a:xfrm>
            <a:prstGeom prst="rect">
              <a:avLst/>
            </a:prstGeom>
            <a:noFill/>
          </p:spPr>
          <p:txBody>
            <a:bodyPr wrap="square" rtlCol="0">
              <a:spAutoFit/>
            </a:bodyPr>
            <a:lstStyle/>
            <a:p>
              <a:r>
                <a:rPr lang="en-US" sz="1400" b="1"/>
                <a:t>Understand overall media consumption</a:t>
              </a:r>
            </a:p>
          </p:txBody>
        </p:sp>
        <p:sp>
          <p:nvSpPr>
            <p:cNvPr id="17" name="TextBox 16">
              <a:extLst>
                <a:ext uri="{FF2B5EF4-FFF2-40B4-BE49-F238E27FC236}">
                  <a16:creationId xmlns:a16="http://schemas.microsoft.com/office/drawing/2014/main" id="{A1639643-DAF9-4D8F-B64B-355599190EFF}"/>
                </a:ext>
              </a:extLst>
            </p:cNvPr>
            <p:cNvSpPr txBox="1"/>
            <p:nvPr/>
          </p:nvSpPr>
          <p:spPr>
            <a:xfrm>
              <a:off x="1462360" y="4623133"/>
              <a:ext cx="2434593" cy="523220"/>
            </a:xfrm>
            <a:prstGeom prst="rect">
              <a:avLst/>
            </a:prstGeom>
            <a:noFill/>
          </p:spPr>
          <p:txBody>
            <a:bodyPr wrap="square" rtlCol="0">
              <a:spAutoFit/>
            </a:bodyPr>
            <a:lstStyle/>
            <a:p>
              <a:r>
                <a:rPr lang="en-US" sz="1400" b="1"/>
                <a:t>Layer in Segment level information</a:t>
              </a:r>
            </a:p>
          </p:txBody>
        </p:sp>
        <p:sp>
          <p:nvSpPr>
            <p:cNvPr id="18" name="TextBox 17">
              <a:extLst>
                <a:ext uri="{FF2B5EF4-FFF2-40B4-BE49-F238E27FC236}">
                  <a16:creationId xmlns:a16="http://schemas.microsoft.com/office/drawing/2014/main" id="{AA8FBA02-382B-4F72-A1C0-E6B03D2E6286}"/>
                </a:ext>
              </a:extLst>
            </p:cNvPr>
            <p:cNvSpPr txBox="1"/>
            <p:nvPr/>
          </p:nvSpPr>
          <p:spPr>
            <a:xfrm>
              <a:off x="5238241" y="3128040"/>
              <a:ext cx="2477490" cy="307777"/>
            </a:xfrm>
            <a:prstGeom prst="rect">
              <a:avLst/>
            </a:prstGeom>
            <a:noFill/>
          </p:spPr>
          <p:txBody>
            <a:bodyPr wrap="square" rtlCol="0">
              <a:spAutoFit/>
            </a:bodyPr>
            <a:lstStyle/>
            <a:p>
              <a:r>
                <a:rPr lang="en-US" sz="1400" b="1"/>
                <a:t>Define Brand Awareness Index</a:t>
              </a:r>
            </a:p>
          </p:txBody>
        </p:sp>
        <p:sp>
          <p:nvSpPr>
            <p:cNvPr id="19" name="TextBox 18">
              <a:extLst>
                <a:ext uri="{FF2B5EF4-FFF2-40B4-BE49-F238E27FC236}">
                  <a16:creationId xmlns:a16="http://schemas.microsoft.com/office/drawing/2014/main" id="{6C3E69B4-D832-46D6-8A4D-6E791E4C2C30}"/>
                </a:ext>
              </a:extLst>
            </p:cNvPr>
            <p:cNvSpPr txBox="1"/>
            <p:nvPr/>
          </p:nvSpPr>
          <p:spPr>
            <a:xfrm>
              <a:off x="5280089" y="3948539"/>
              <a:ext cx="2480212" cy="523220"/>
            </a:xfrm>
            <a:prstGeom prst="rect">
              <a:avLst/>
            </a:prstGeom>
            <a:noFill/>
          </p:spPr>
          <p:txBody>
            <a:bodyPr wrap="square" rtlCol="0">
              <a:spAutoFit/>
            </a:bodyPr>
            <a:lstStyle/>
            <a:p>
              <a:r>
                <a:rPr lang="en-US" sz="1400" b="1"/>
                <a:t>Calculate ad exposure frequency</a:t>
              </a:r>
            </a:p>
          </p:txBody>
        </p:sp>
        <p:sp>
          <p:nvSpPr>
            <p:cNvPr id="20" name="TextBox 19">
              <a:extLst>
                <a:ext uri="{FF2B5EF4-FFF2-40B4-BE49-F238E27FC236}">
                  <a16:creationId xmlns:a16="http://schemas.microsoft.com/office/drawing/2014/main" id="{4472A211-A6F0-4E50-9960-006560E5221A}"/>
                </a:ext>
              </a:extLst>
            </p:cNvPr>
            <p:cNvSpPr txBox="1"/>
            <p:nvPr/>
          </p:nvSpPr>
          <p:spPr>
            <a:xfrm>
              <a:off x="5235519" y="4984199"/>
              <a:ext cx="2480212" cy="307777"/>
            </a:xfrm>
            <a:prstGeom prst="rect">
              <a:avLst/>
            </a:prstGeom>
            <a:noFill/>
          </p:spPr>
          <p:txBody>
            <a:bodyPr wrap="square" rtlCol="0">
              <a:spAutoFit/>
            </a:bodyPr>
            <a:lstStyle/>
            <a:p>
              <a:r>
                <a:rPr lang="en-US" sz="1400" b="1"/>
                <a:t>Update brand awareness index</a:t>
              </a:r>
            </a:p>
          </p:txBody>
        </p:sp>
        <p:sp>
          <p:nvSpPr>
            <p:cNvPr id="21" name="TextBox 20">
              <a:extLst>
                <a:ext uri="{FF2B5EF4-FFF2-40B4-BE49-F238E27FC236}">
                  <a16:creationId xmlns:a16="http://schemas.microsoft.com/office/drawing/2014/main" id="{2F635492-306F-49B2-996E-6CFA2436A203}"/>
                </a:ext>
              </a:extLst>
            </p:cNvPr>
            <p:cNvSpPr txBox="1"/>
            <p:nvPr/>
          </p:nvSpPr>
          <p:spPr>
            <a:xfrm>
              <a:off x="9305490" y="2985140"/>
              <a:ext cx="2396666" cy="523220"/>
            </a:xfrm>
            <a:prstGeom prst="rect">
              <a:avLst/>
            </a:prstGeom>
            <a:noFill/>
          </p:spPr>
          <p:txBody>
            <a:bodyPr wrap="square" rtlCol="0">
              <a:spAutoFit/>
            </a:bodyPr>
            <a:lstStyle/>
            <a:p>
              <a:r>
                <a:rPr lang="en-US" sz="1400" b="1"/>
                <a:t>Calculate macro level sales lift caused by marketing</a:t>
              </a:r>
            </a:p>
          </p:txBody>
        </p:sp>
        <p:sp>
          <p:nvSpPr>
            <p:cNvPr id="22" name="TextBox 21">
              <a:extLst>
                <a:ext uri="{FF2B5EF4-FFF2-40B4-BE49-F238E27FC236}">
                  <a16:creationId xmlns:a16="http://schemas.microsoft.com/office/drawing/2014/main" id="{2F0DFEC8-E9BD-4547-AC8C-C9E1E0129D09}"/>
                </a:ext>
              </a:extLst>
            </p:cNvPr>
            <p:cNvSpPr txBox="1"/>
            <p:nvPr/>
          </p:nvSpPr>
          <p:spPr>
            <a:xfrm>
              <a:off x="9305490" y="4214503"/>
              <a:ext cx="2301766" cy="523220"/>
            </a:xfrm>
            <a:prstGeom prst="rect">
              <a:avLst/>
            </a:prstGeom>
            <a:noFill/>
          </p:spPr>
          <p:txBody>
            <a:bodyPr wrap="square" rtlCol="0">
              <a:spAutoFit/>
            </a:bodyPr>
            <a:lstStyle/>
            <a:p>
              <a:r>
                <a:rPr lang="en-US" sz="1400" b="1"/>
                <a:t>Tune parameter till sales lift is validated</a:t>
              </a:r>
            </a:p>
          </p:txBody>
        </p:sp>
        <p:pic>
          <p:nvPicPr>
            <p:cNvPr id="23" name="Picture 22">
              <a:extLst>
                <a:ext uri="{FF2B5EF4-FFF2-40B4-BE49-F238E27FC236}">
                  <a16:creationId xmlns:a16="http://schemas.microsoft.com/office/drawing/2014/main" id="{93B2316A-D5B4-4A5D-835F-D7F403A295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839" y="3379114"/>
              <a:ext cx="595642" cy="595642"/>
            </a:xfrm>
            <a:prstGeom prst="rect">
              <a:avLst/>
            </a:prstGeom>
          </p:spPr>
        </p:pic>
        <p:pic>
          <p:nvPicPr>
            <p:cNvPr id="24" name="Picture 18" descr="Image result for customer segment icon">
              <a:extLst>
                <a:ext uri="{FF2B5EF4-FFF2-40B4-BE49-F238E27FC236}">
                  <a16:creationId xmlns:a16="http://schemas.microsoft.com/office/drawing/2014/main" id="{561781F2-DA24-4060-8B53-D317D15C50D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778" b="97333" l="4000" r="96889">
                          <a14:foregroundMark x1="25778" y1="40000" x2="23111" y2="19111"/>
                          <a14:foregroundMark x1="11556" y1="88889" x2="20000" y2="70667"/>
                          <a14:foregroundMark x1="85333" y1="94222" x2="70667" y2="69333"/>
                          <a14:foregroundMark x1="47556" y1="23111" x2="50667" y2="31556"/>
                          <a14:foregroundMark x1="4000" y1="94222" x2="25778" y2="92889"/>
                          <a14:foregroundMark x1="85333" y1="92889" x2="96889" y2="97333"/>
                        </a14:backgroundRemoval>
                      </a14:imgEffect>
                    </a14:imgLayer>
                  </a14:imgProps>
                </a:ext>
                <a:ext uri="{28A0092B-C50C-407E-A947-70E740481C1C}">
                  <a14:useLocalDpi xmlns:a14="http://schemas.microsoft.com/office/drawing/2010/main" val="0"/>
                </a:ext>
              </a:extLst>
            </a:blip>
            <a:srcRect/>
            <a:stretch>
              <a:fillRect/>
            </a:stretch>
          </p:blipFill>
          <p:spPr bwMode="auto">
            <a:xfrm>
              <a:off x="769839" y="4572262"/>
              <a:ext cx="600173" cy="623998"/>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Connector 24">
              <a:extLst>
                <a:ext uri="{FF2B5EF4-FFF2-40B4-BE49-F238E27FC236}">
                  <a16:creationId xmlns:a16="http://schemas.microsoft.com/office/drawing/2014/main" id="{DBA14350-44D2-46B7-AF52-A6ADDB0D3BB9}"/>
                </a:ext>
              </a:extLst>
            </p:cNvPr>
            <p:cNvCxnSpPr/>
            <p:nvPr/>
          </p:nvCxnSpPr>
          <p:spPr>
            <a:xfrm>
              <a:off x="4633673" y="4011706"/>
              <a:ext cx="0" cy="498078"/>
            </a:xfrm>
            <a:prstGeom prst="line">
              <a:avLst/>
            </a:prstGeom>
            <a:ln w="28575"/>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7A38B3C6-C1BA-4C6A-80E4-5CC5AE6397C3}"/>
                </a:ext>
              </a:extLst>
            </p:cNvPr>
            <p:cNvCxnSpPr>
              <a:cxnSpLocks/>
            </p:cNvCxnSpPr>
            <p:nvPr/>
          </p:nvCxnSpPr>
          <p:spPr>
            <a:xfrm flipH="1">
              <a:off x="4582154" y="4463223"/>
              <a:ext cx="56388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7" name="Connector: Curved 26">
              <a:extLst>
                <a:ext uri="{FF2B5EF4-FFF2-40B4-BE49-F238E27FC236}">
                  <a16:creationId xmlns:a16="http://schemas.microsoft.com/office/drawing/2014/main" id="{82C64D99-7286-452B-B5F4-DEAF7E550D0A}"/>
                </a:ext>
              </a:extLst>
            </p:cNvPr>
            <p:cNvCxnSpPr>
              <a:cxnSpLocks/>
            </p:cNvCxnSpPr>
            <p:nvPr/>
          </p:nvCxnSpPr>
          <p:spPr>
            <a:xfrm flipV="1">
              <a:off x="4633673" y="4127866"/>
              <a:ext cx="512360" cy="335358"/>
            </a:xfrm>
            <a:prstGeom prst="curvedConnector3">
              <a:avLst>
                <a:gd name="adj1" fmla="val 50000"/>
              </a:avLst>
            </a:prstGeom>
            <a:ln w="28575"/>
          </p:spPr>
          <p:style>
            <a:lnRef idx="1">
              <a:schemeClr val="dk1"/>
            </a:lnRef>
            <a:fillRef idx="0">
              <a:schemeClr val="dk1"/>
            </a:fillRef>
            <a:effectRef idx="0">
              <a:schemeClr val="dk1"/>
            </a:effectRef>
            <a:fontRef idx="minor">
              <a:schemeClr val="tx1"/>
            </a:fontRef>
          </p:style>
        </p:cxnSp>
        <p:pic>
          <p:nvPicPr>
            <p:cNvPr id="28" name="Picture 27">
              <a:extLst>
                <a:ext uri="{FF2B5EF4-FFF2-40B4-BE49-F238E27FC236}">
                  <a16:creationId xmlns:a16="http://schemas.microsoft.com/office/drawing/2014/main" id="{9D19DC76-2CD5-472B-90C5-0942AED726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0391" y="3074583"/>
              <a:ext cx="595642" cy="595642"/>
            </a:xfrm>
            <a:prstGeom prst="rect">
              <a:avLst/>
            </a:prstGeom>
          </p:spPr>
        </p:pic>
        <p:pic>
          <p:nvPicPr>
            <p:cNvPr id="29" name="Picture 28">
              <a:extLst>
                <a:ext uri="{FF2B5EF4-FFF2-40B4-BE49-F238E27FC236}">
                  <a16:creationId xmlns:a16="http://schemas.microsoft.com/office/drawing/2014/main" id="{145D64FA-D9F9-4706-AD66-C7A3669283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4095" y="4920865"/>
              <a:ext cx="595642" cy="595642"/>
            </a:xfrm>
            <a:prstGeom prst="rect">
              <a:avLst/>
            </a:prstGeom>
          </p:spPr>
        </p:pic>
        <p:pic>
          <p:nvPicPr>
            <p:cNvPr id="30" name="Picture 29">
              <a:extLst>
                <a:ext uri="{FF2B5EF4-FFF2-40B4-BE49-F238E27FC236}">
                  <a16:creationId xmlns:a16="http://schemas.microsoft.com/office/drawing/2014/main" id="{0E5FB4CF-3856-4143-A343-E4F3AA3BF9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3221" y="2977162"/>
              <a:ext cx="595642" cy="595642"/>
            </a:xfrm>
            <a:prstGeom prst="rect">
              <a:avLst/>
            </a:prstGeom>
          </p:spPr>
        </p:pic>
        <p:pic>
          <p:nvPicPr>
            <p:cNvPr id="31" name="Picture 30">
              <a:extLst>
                <a:ext uri="{FF2B5EF4-FFF2-40B4-BE49-F238E27FC236}">
                  <a16:creationId xmlns:a16="http://schemas.microsoft.com/office/drawing/2014/main" id="{7464A123-958F-402E-A179-B29D5FF5DE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9287" y="4165402"/>
              <a:ext cx="595642" cy="595642"/>
            </a:xfrm>
            <a:prstGeom prst="rect">
              <a:avLst/>
            </a:prstGeom>
          </p:spPr>
        </p:pic>
      </p:grpSp>
    </p:spTree>
    <p:extLst>
      <p:ext uri="{BB962C8B-B14F-4D97-AF65-F5344CB8AC3E}">
        <p14:creationId xmlns:p14="http://schemas.microsoft.com/office/powerpoint/2010/main" val="31005750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71922-622B-4A60-B56F-44E8AE22E119}"/>
              </a:ext>
            </a:extLst>
          </p:cNvPr>
          <p:cNvSpPr>
            <a:spLocks noGrp="1"/>
          </p:cNvSpPr>
          <p:nvPr>
            <p:ph type="title"/>
          </p:nvPr>
        </p:nvSpPr>
        <p:spPr>
          <a:xfrm>
            <a:off x="389965" y="365126"/>
            <a:ext cx="11394667" cy="992334"/>
          </a:xfrm>
        </p:spPr>
        <p:txBody>
          <a:bodyPr anchor="t">
            <a:noAutofit/>
          </a:bodyPr>
          <a:lstStyle/>
          <a:p>
            <a:pPr>
              <a:buClrTx/>
              <a:buFontTx/>
              <a:defRPr/>
            </a:pPr>
            <a:r>
              <a:rPr lang="en-US" sz="3600" dirty="0"/>
              <a:t>An Effective RGM Engine will leverage a combination of descriptive, predictive, and prescriptive analytics </a:t>
            </a:r>
            <a:endParaRPr lang="en-US" sz="3600" b="1" dirty="0">
              <a:highlight>
                <a:srgbClr val="FFFF00"/>
              </a:highlight>
            </a:endParaRPr>
          </a:p>
        </p:txBody>
      </p:sp>
      <p:grpSp>
        <p:nvGrpSpPr>
          <p:cNvPr id="4" name="Group 3">
            <a:extLst>
              <a:ext uri="{FF2B5EF4-FFF2-40B4-BE49-F238E27FC236}">
                <a16:creationId xmlns:a16="http://schemas.microsoft.com/office/drawing/2014/main" id="{BD53F9FC-A4CE-470D-B9B3-79BF985477D1}"/>
              </a:ext>
            </a:extLst>
          </p:cNvPr>
          <p:cNvGrpSpPr/>
          <p:nvPr/>
        </p:nvGrpSpPr>
        <p:grpSpPr>
          <a:xfrm>
            <a:off x="2066365" y="1859605"/>
            <a:ext cx="7192162" cy="734440"/>
            <a:chOff x="2680251" y="1505047"/>
            <a:chExt cx="6949519" cy="728071"/>
          </a:xfrm>
          <a:solidFill>
            <a:srgbClr val="002060"/>
          </a:solidFill>
        </p:grpSpPr>
        <p:sp>
          <p:nvSpPr>
            <p:cNvPr id="5" name="Isosceles Triangle 4">
              <a:extLst>
                <a:ext uri="{FF2B5EF4-FFF2-40B4-BE49-F238E27FC236}">
                  <a16:creationId xmlns:a16="http://schemas.microsoft.com/office/drawing/2014/main" id="{57DB209C-B605-4D25-9C16-C8C01A8281D8}"/>
                </a:ext>
              </a:extLst>
            </p:cNvPr>
            <p:cNvSpPr/>
            <p:nvPr/>
          </p:nvSpPr>
          <p:spPr>
            <a:xfrm>
              <a:off x="2680251" y="1505047"/>
              <a:ext cx="6949519" cy="728071"/>
            </a:xfrm>
            <a:prstGeom prst="triangle">
              <a:avLst/>
            </a:prstGeom>
            <a:grpFill/>
            <a:ln w="28575" cap="flat" cmpd="sng" algn="ctr">
              <a:solidFill>
                <a:sysClr val="window" lastClr="FFFFFF"/>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kern="0" dirty="0">
                <a:solidFill>
                  <a:srgbClr val="FFFFFF"/>
                </a:solidFill>
                <a:latin typeface="Segoe UI"/>
              </a:endParaRPr>
            </a:p>
          </p:txBody>
        </p:sp>
        <p:sp>
          <p:nvSpPr>
            <p:cNvPr id="6" name="TextBox 5">
              <a:extLst>
                <a:ext uri="{FF2B5EF4-FFF2-40B4-BE49-F238E27FC236}">
                  <a16:creationId xmlns:a16="http://schemas.microsoft.com/office/drawing/2014/main" id="{9984D526-9389-4BDF-A2C4-245D37D66AE6}"/>
                </a:ext>
              </a:extLst>
            </p:cNvPr>
            <p:cNvSpPr txBox="1"/>
            <p:nvPr/>
          </p:nvSpPr>
          <p:spPr>
            <a:xfrm>
              <a:off x="4837696" y="1829513"/>
              <a:ext cx="2801974" cy="274597"/>
            </a:xfrm>
            <a:prstGeom prst="rect">
              <a:avLst/>
            </a:prstGeom>
            <a:grpFill/>
          </p:spPr>
          <p:txBody>
            <a:bodyPr wrap="square" rtlCol="0">
              <a:spAutoFit/>
            </a:bodyPr>
            <a:lstStyle/>
            <a:p>
              <a:pPr algn="ctr" defTabSz="685800">
                <a:defRPr/>
              </a:pPr>
              <a:r>
                <a:rPr lang="en-US" sz="1200" b="1" kern="0" dirty="0">
                  <a:solidFill>
                    <a:srgbClr val="FFFFFF"/>
                  </a:solidFill>
                  <a:latin typeface="Marsfont"/>
                  <a:cs typeface="Arial" panose="020B0604020202020204" pitchFamily="34" charset="0"/>
                </a:rPr>
                <a:t>Strategic Revenue Management</a:t>
              </a:r>
            </a:p>
          </p:txBody>
        </p:sp>
      </p:grpSp>
      <p:sp>
        <p:nvSpPr>
          <p:cNvPr id="7" name="Rectangle: Rounded Corners 6">
            <a:extLst>
              <a:ext uri="{FF2B5EF4-FFF2-40B4-BE49-F238E27FC236}">
                <a16:creationId xmlns:a16="http://schemas.microsoft.com/office/drawing/2014/main" id="{C0BE6458-93B6-4D50-B78C-5005BC7B0F59}"/>
              </a:ext>
            </a:extLst>
          </p:cNvPr>
          <p:cNvSpPr/>
          <p:nvPr/>
        </p:nvSpPr>
        <p:spPr>
          <a:xfrm>
            <a:off x="2394048" y="4500702"/>
            <a:ext cx="6636461" cy="229040"/>
          </a:xfrm>
          <a:prstGeom prst="roundRect">
            <a:avLst/>
          </a:prstGeom>
          <a:solidFill>
            <a:srgbClr val="002060"/>
          </a:solidFill>
          <a:ln w="25400" cap="flat" cmpd="sng" algn="ctr">
            <a:noFill/>
            <a:prstDash val="solid"/>
          </a:ln>
          <a:effectLst>
            <a:outerShdw blurRad="50800" dist="38100" dir="2700000" algn="tl" rotWithShape="0">
              <a:prstClr val="black">
                <a:alpha val="40000"/>
              </a:prstClr>
            </a:outerShdw>
          </a:effectLst>
        </p:spPr>
        <p:txBody>
          <a:bodyPr rtlCol="0" anchor="ctr"/>
          <a:lstStyle/>
          <a:p>
            <a:pPr algn="ctr" defTabSz="685800">
              <a:defRPr/>
            </a:pPr>
            <a:endParaRPr lang="en-US" kern="0" dirty="0">
              <a:solidFill>
                <a:srgbClr val="FFFFFF">
                  <a:lumMod val="85000"/>
                </a:srgbClr>
              </a:solidFill>
              <a:latin typeface="Segoe UI"/>
            </a:endParaRPr>
          </a:p>
        </p:txBody>
      </p:sp>
      <p:sp>
        <p:nvSpPr>
          <p:cNvPr id="8" name="TextBox 7">
            <a:extLst>
              <a:ext uri="{FF2B5EF4-FFF2-40B4-BE49-F238E27FC236}">
                <a16:creationId xmlns:a16="http://schemas.microsoft.com/office/drawing/2014/main" id="{7F277A46-F8B8-4966-A116-39B06AA98B22}"/>
              </a:ext>
            </a:extLst>
          </p:cNvPr>
          <p:cNvSpPr txBox="1"/>
          <p:nvPr/>
        </p:nvSpPr>
        <p:spPr>
          <a:xfrm>
            <a:off x="4523109" y="4482877"/>
            <a:ext cx="2382113" cy="253916"/>
          </a:xfrm>
          <a:prstGeom prst="rect">
            <a:avLst/>
          </a:prstGeom>
          <a:noFill/>
        </p:spPr>
        <p:txBody>
          <a:bodyPr wrap="square" rtlCol="0">
            <a:spAutoFit/>
          </a:bodyPr>
          <a:lstStyle/>
          <a:p>
            <a:pPr algn="ctr" defTabSz="457200"/>
            <a:r>
              <a:rPr lang="en-US" sz="1050" b="1" dirty="0">
                <a:solidFill>
                  <a:srgbClr val="FFFFFF"/>
                </a:solidFill>
                <a:latin typeface="Marsfont"/>
                <a:cs typeface="Arial" panose="020B0604020202020204" pitchFamily="34" charset="0"/>
              </a:rPr>
              <a:t>Analytical Capabilities Required</a:t>
            </a:r>
          </a:p>
        </p:txBody>
      </p:sp>
      <p:sp>
        <p:nvSpPr>
          <p:cNvPr id="9" name="Rectangle: Rounded Corners 8">
            <a:extLst>
              <a:ext uri="{FF2B5EF4-FFF2-40B4-BE49-F238E27FC236}">
                <a16:creationId xmlns:a16="http://schemas.microsoft.com/office/drawing/2014/main" id="{D47C1DA7-6EFF-4B1F-9795-895C0AABF5CC}"/>
              </a:ext>
            </a:extLst>
          </p:cNvPr>
          <p:cNvSpPr/>
          <p:nvPr/>
        </p:nvSpPr>
        <p:spPr>
          <a:xfrm>
            <a:off x="2163110" y="2620838"/>
            <a:ext cx="66117" cy="2125980"/>
          </a:xfrm>
          <a:prstGeom prst="roundRect">
            <a:avLst/>
          </a:prstGeom>
          <a:solidFill>
            <a:srgbClr val="002060"/>
          </a:solidFill>
          <a:ln w="25400" cap="flat" cmpd="sng" algn="ctr">
            <a:solidFill>
              <a:sysClr val="window" lastClr="FFFFFF"/>
            </a:solidFill>
            <a:prstDash val="solid"/>
          </a:ln>
          <a:effectLst/>
        </p:spPr>
        <p:txBody>
          <a:bodyPr rtlCol="0" anchor="ctr"/>
          <a:lstStyle/>
          <a:p>
            <a:pPr algn="ctr" defTabSz="685800">
              <a:defRPr/>
            </a:pPr>
            <a:endParaRPr lang="en-US" sz="1350" kern="0">
              <a:solidFill>
                <a:prstClr val="white"/>
              </a:solidFill>
              <a:latin typeface="Segoe UI"/>
            </a:endParaRPr>
          </a:p>
        </p:txBody>
      </p:sp>
      <p:sp>
        <p:nvSpPr>
          <p:cNvPr id="11" name="Rectangle: Rounded Corners 10">
            <a:extLst>
              <a:ext uri="{FF2B5EF4-FFF2-40B4-BE49-F238E27FC236}">
                <a16:creationId xmlns:a16="http://schemas.microsoft.com/office/drawing/2014/main" id="{693AF753-AE37-43EF-A4E1-90C9A8885773}"/>
              </a:ext>
            </a:extLst>
          </p:cNvPr>
          <p:cNvSpPr/>
          <p:nvPr/>
        </p:nvSpPr>
        <p:spPr>
          <a:xfrm>
            <a:off x="9170859" y="2620838"/>
            <a:ext cx="66117" cy="2125980"/>
          </a:xfrm>
          <a:prstGeom prst="roundRect">
            <a:avLst/>
          </a:prstGeom>
          <a:solidFill>
            <a:srgbClr val="002060"/>
          </a:solidFill>
          <a:ln w="25400" cap="flat" cmpd="sng" algn="ctr">
            <a:solidFill>
              <a:sysClr val="window" lastClr="FFFFFF"/>
            </a:solidFill>
            <a:prstDash val="solid"/>
          </a:ln>
          <a:effectLst/>
        </p:spPr>
        <p:txBody>
          <a:bodyPr rtlCol="0" anchor="ctr"/>
          <a:lstStyle/>
          <a:p>
            <a:pPr algn="ctr" defTabSz="685800">
              <a:defRPr/>
            </a:pPr>
            <a:endParaRPr lang="en-US" sz="1350" kern="0">
              <a:solidFill>
                <a:prstClr val="white"/>
              </a:solidFill>
              <a:latin typeface="Segoe UI"/>
            </a:endParaRPr>
          </a:p>
        </p:txBody>
      </p:sp>
      <p:sp>
        <p:nvSpPr>
          <p:cNvPr id="12" name="Rectangle 11">
            <a:extLst>
              <a:ext uri="{FF2B5EF4-FFF2-40B4-BE49-F238E27FC236}">
                <a16:creationId xmlns:a16="http://schemas.microsoft.com/office/drawing/2014/main" id="{434D0C38-9572-469F-B621-4FB0B7315079}"/>
              </a:ext>
            </a:extLst>
          </p:cNvPr>
          <p:cNvSpPr/>
          <p:nvPr/>
        </p:nvSpPr>
        <p:spPr>
          <a:xfrm>
            <a:off x="2163109" y="4842283"/>
            <a:ext cx="7095417" cy="650931"/>
          </a:xfrm>
          <a:prstGeom prst="rect">
            <a:avLst/>
          </a:prstGeom>
          <a:noFill/>
          <a:ln w="25400" cap="flat" cmpd="sng" algn="ctr">
            <a:solidFill>
              <a:srgbClr val="002C5C"/>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Segoe UI"/>
            </a:endParaRPr>
          </a:p>
        </p:txBody>
      </p:sp>
      <p:grpSp>
        <p:nvGrpSpPr>
          <p:cNvPr id="13" name="Group 12">
            <a:extLst>
              <a:ext uri="{FF2B5EF4-FFF2-40B4-BE49-F238E27FC236}">
                <a16:creationId xmlns:a16="http://schemas.microsoft.com/office/drawing/2014/main" id="{54673887-D98E-40C4-BC5A-D329451999F9}"/>
              </a:ext>
            </a:extLst>
          </p:cNvPr>
          <p:cNvGrpSpPr/>
          <p:nvPr/>
        </p:nvGrpSpPr>
        <p:grpSpPr>
          <a:xfrm>
            <a:off x="2445882" y="4950875"/>
            <a:ext cx="921623" cy="422859"/>
            <a:chOff x="1252499" y="4064857"/>
            <a:chExt cx="786497" cy="393648"/>
          </a:xfrm>
        </p:grpSpPr>
        <p:sp>
          <p:nvSpPr>
            <p:cNvPr id="14" name="Rectangle: Rounded Corners 13">
              <a:extLst>
                <a:ext uri="{FF2B5EF4-FFF2-40B4-BE49-F238E27FC236}">
                  <a16:creationId xmlns:a16="http://schemas.microsoft.com/office/drawing/2014/main" id="{871F4F3D-96B2-4EC6-95CB-74D8D8FAAF5B}"/>
                </a:ext>
              </a:extLst>
            </p:cNvPr>
            <p:cNvSpPr/>
            <p:nvPr/>
          </p:nvSpPr>
          <p:spPr>
            <a:xfrm>
              <a:off x="1252499" y="4069429"/>
              <a:ext cx="786497" cy="389076"/>
            </a:xfrm>
            <a:prstGeom prst="roundRect">
              <a:avLst/>
            </a:prstGeom>
            <a:noFill/>
            <a:ln w="25400" cap="flat" cmpd="sng" algn="ctr">
              <a:solidFill>
                <a:srgbClr val="800000">
                  <a:shade val="50000"/>
                </a:srgbClr>
              </a:solidFill>
              <a:prstDash val="solid"/>
            </a:ln>
            <a:effectLst/>
          </p:spPr>
          <p:txBody>
            <a:bodyPr rtlCol="0" anchor="t"/>
            <a:lstStyle/>
            <a:p>
              <a:pPr algn="ctr" defTabSz="685800">
                <a:defRPr/>
              </a:pPr>
              <a:endParaRPr lang="en-US" sz="1000" kern="0">
                <a:solidFill>
                  <a:prstClr val="white"/>
                </a:solidFill>
                <a:latin typeface="Marsfont"/>
              </a:endParaRPr>
            </a:p>
          </p:txBody>
        </p:sp>
        <p:sp>
          <p:nvSpPr>
            <p:cNvPr id="15" name="TextBox 14">
              <a:extLst>
                <a:ext uri="{FF2B5EF4-FFF2-40B4-BE49-F238E27FC236}">
                  <a16:creationId xmlns:a16="http://schemas.microsoft.com/office/drawing/2014/main" id="{4F0E66D7-E89E-4D1F-B93C-E722E5BCBBF5}"/>
                </a:ext>
              </a:extLst>
            </p:cNvPr>
            <p:cNvSpPr txBox="1"/>
            <p:nvPr/>
          </p:nvSpPr>
          <p:spPr>
            <a:xfrm>
              <a:off x="1301337" y="4064857"/>
              <a:ext cx="715616" cy="374542"/>
            </a:xfrm>
            <a:prstGeom prst="rect">
              <a:avLst/>
            </a:prstGeom>
            <a:noFill/>
          </p:spPr>
          <p:txBody>
            <a:bodyPr wrap="square" rtlCol="0" anchor="t">
              <a:spAutoFit/>
            </a:bodyPr>
            <a:lstStyle/>
            <a:p>
              <a:pPr algn="ctr" defTabSz="457200"/>
              <a:r>
                <a:rPr lang="en-US" sz="1000" dirty="0">
                  <a:solidFill>
                    <a:prstClr val="black"/>
                  </a:solidFill>
                  <a:latin typeface="Marsfont"/>
                </a:rPr>
                <a:t>Sources of Growth</a:t>
              </a:r>
            </a:p>
          </p:txBody>
        </p:sp>
      </p:grpSp>
      <p:grpSp>
        <p:nvGrpSpPr>
          <p:cNvPr id="16" name="Group 15">
            <a:extLst>
              <a:ext uri="{FF2B5EF4-FFF2-40B4-BE49-F238E27FC236}">
                <a16:creationId xmlns:a16="http://schemas.microsoft.com/office/drawing/2014/main" id="{A4F66180-9C77-464F-89C6-EC6C831C7E4B}"/>
              </a:ext>
            </a:extLst>
          </p:cNvPr>
          <p:cNvGrpSpPr/>
          <p:nvPr/>
        </p:nvGrpSpPr>
        <p:grpSpPr>
          <a:xfrm>
            <a:off x="3463954" y="4928944"/>
            <a:ext cx="1097280" cy="435345"/>
            <a:chOff x="2455243" y="4008930"/>
            <a:chExt cx="786497" cy="563740"/>
          </a:xfrm>
        </p:grpSpPr>
        <p:sp>
          <p:nvSpPr>
            <p:cNvPr id="17" name="Rectangle: Rounded Corners 16">
              <a:extLst>
                <a:ext uri="{FF2B5EF4-FFF2-40B4-BE49-F238E27FC236}">
                  <a16:creationId xmlns:a16="http://schemas.microsoft.com/office/drawing/2014/main" id="{7FA74A81-BBE8-4462-9825-6F86B49B22A4}"/>
                </a:ext>
              </a:extLst>
            </p:cNvPr>
            <p:cNvSpPr/>
            <p:nvPr/>
          </p:nvSpPr>
          <p:spPr>
            <a:xfrm>
              <a:off x="2455243" y="4047072"/>
              <a:ext cx="786497" cy="525598"/>
            </a:xfrm>
            <a:prstGeom prst="roundRect">
              <a:avLst/>
            </a:prstGeom>
            <a:noFill/>
            <a:ln w="25400" cap="flat" cmpd="sng" algn="ctr">
              <a:solidFill>
                <a:srgbClr val="800000">
                  <a:shade val="50000"/>
                </a:srgbClr>
              </a:solidFill>
              <a:prstDash val="solid"/>
            </a:ln>
            <a:effectLst/>
          </p:spPr>
          <p:txBody>
            <a:bodyPr rtlCol="0" anchor="t"/>
            <a:lstStyle/>
            <a:p>
              <a:pPr algn="ctr" defTabSz="685800">
                <a:defRPr/>
              </a:pPr>
              <a:endParaRPr lang="en-US" sz="1000" kern="0">
                <a:solidFill>
                  <a:prstClr val="white"/>
                </a:solidFill>
                <a:latin typeface="Marsfont"/>
              </a:endParaRPr>
            </a:p>
          </p:txBody>
        </p:sp>
        <p:sp>
          <p:nvSpPr>
            <p:cNvPr id="18" name="TextBox 17">
              <a:extLst>
                <a:ext uri="{FF2B5EF4-FFF2-40B4-BE49-F238E27FC236}">
                  <a16:creationId xmlns:a16="http://schemas.microsoft.com/office/drawing/2014/main" id="{9159D4F3-4990-49B0-B36B-24F980429482}"/>
                </a:ext>
              </a:extLst>
            </p:cNvPr>
            <p:cNvSpPr txBox="1"/>
            <p:nvPr/>
          </p:nvSpPr>
          <p:spPr>
            <a:xfrm>
              <a:off x="2504135" y="4008930"/>
              <a:ext cx="718304" cy="522690"/>
            </a:xfrm>
            <a:prstGeom prst="rect">
              <a:avLst/>
            </a:prstGeom>
            <a:noFill/>
          </p:spPr>
          <p:txBody>
            <a:bodyPr wrap="square" rtlCol="0" anchor="t">
              <a:spAutoFit/>
            </a:bodyPr>
            <a:lstStyle/>
            <a:p>
              <a:pPr algn="ctr" defTabSz="457200"/>
              <a:r>
                <a:rPr lang="en-US" sz="1000" dirty="0">
                  <a:solidFill>
                    <a:prstClr val="black"/>
                  </a:solidFill>
                  <a:latin typeface="Marsfont"/>
                </a:rPr>
                <a:t>Scenario Planning</a:t>
              </a:r>
            </a:p>
          </p:txBody>
        </p:sp>
      </p:grpSp>
      <p:grpSp>
        <p:nvGrpSpPr>
          <p:cNvPr id="19" name="Group 18">
            <a:extLst>
              <a:ext uri="{FF2B5EF4-FFF2-40B4-BE49-F238E27FC236}">
                <a16:creationId xmlns:a16="http://schemas.microsoft.com/office/drawing/2014/main" id="{5B92F026-3304-4FE1-9EFE-EE79A08F0639}"/>
              </a:ext>
            </a:extLst>
          </p:cNvPr>
          <p:cNvGrpSpPr/>
          <p:nvPr/>
        </p:nvGrpSpPr>
        <p:grpSpPr>
          <a:xfrm>
            <a:off x="4693248" y="4928940"/>
            <a:ext cx="1097280" cy="431947"/>
            <a:chOff x="3639278" y="4045064"/>
            <a:chExt cx="880176" cy="417549"/>
          </a:xfrm>
        </p:grpSpPr>
        <p:sp>
          <p:nvSpPr>
            <p:cNvPr id="20" name="Rectangle: Rounded Corners 19">
              <a:extLst>
                <a:ext uri="{FF2B5EF4-FFF2-40B4-BE49-F238E27FC236}">
                  <a16:creationId xmlns:a16="http://schemas.microsoft.com/office/drawing/2014/main" id="{619C7987-9E3F-4251-BA59-A622B683ED48}"/>
                </a:ext>
              </a:extLst>
            </p:cNvPr>
            <p:cNvSpPr/>
            <p:nvPr/>
          </p:nvSpPr>
          <p:spPr>
            <a:xfrm>
              <a:off x="3687639" y="4073537"/>
              <a:ext cx="786497" cy="389076"/>
            </a:xfrm>
            <a:prstGeom prst="roundRect">
              <a:avLst/>
            </a:prstGeom>
            <a:noFill/>
            <a:ln w="25400" cap="flat" cmpd="sng" algn="ctr">
              <a:solidFill>
                <a:srgbClr val="800000">
                  <a:shade val="50000"/>
                </a:srgbClr>
              </a:solidFill>
              <a:prstDash val="solid"/>
            </a:ln>
            <a:effectLst/>
          </p:spPr>
          <p:txBody>
            <a:bodyPr rtlCol="0" anchor="t"/>
            <a:lstStyle/>
            <a:p>
              <a:pPr algn="ctr" defTabSz="685800">
                <a:defRPr/>
              </a:pPr>
              <a:endParaRPr lang="en-US" sz="1000" kern="0">
                <a:solidFill>
                  <a:prstClr val="white"/>
                </a:solidFill>
                <a:latin typeface="Marsfont"/>
              </a:endParaRPr>
            </a:p>
          </p:txBody>
        </p:sp>
        <p:sp>
          <p:nvSpPr>
            <p:cNvPr id="21" name="TextBox 20">
              <a:extLst>
                <a:ext uri="{FF2B5EF4-FFF2-40B4-BE49-F238E27FC236}">
                  <a16:creationId xmlns:a16="http://schemas.microsoft.com/office/drawing/2014/main" id="{93B4E52E-3809-4BF4-B498-3FC260E27420}"/>
                </a:ext>
              </a:extLst>
            </p:cNvPr>
            <p:cNvSpPr txBox="1"/>
            <p:nvPr/>
          </p:nvSpPr>
          <p:spPr>
            <a:xfrm>
              <a:off x="3639278" y="4045064"/>
              <a:ext cx="880176" cy="388925"/>
            </a:xfrm>
            <a:prstGeom prst="rect">
              <a:avLst/>
            </a:prstGeom>
            <a:noFill/>
          </p:spPr>
          <p:txBody>
            <a:bodyPr wrap="square" rtlCol="0" anchor="t">
              <a:spAutoFit/>
            </a:bodyPr>
            <a:lstStyle/>
            <a:p>
              <a:pPr algn="ctr" defTabSz="457200"/>
              <a:r>
                <a:rPr lang="en-US" sz="1000" dirty="0">
                  <a:solidFill>
                    <a:prstClr val="black"/>
                  </a:solidFill>
                  <a:latin typeface="Marsfont"/>
                </a:rPr>
                <a:t>Sales Driver Analytics</a:t>
              </a:r>
            </a:p>
          </p:txBody>
        </p:sp>
      </p:grpSp>
      <p:grpSp>
        <p:nvGrpSpPr>
          <p:cNvPr id="22" name="Group 21">
            <a:extLst>
              <a:ext uri="{FF2B5EF4-FFF2-40B4-BE49-F238E27FC236}">
                <a16:creationId xmlns:a16="http://schemas.microsoft.com/office/drawing/2014/main" id="{C6BB41FC-D473-4E77-A525-549F308B289F}"/>
              </a:ext>
            </a:extLst>
          </p:cNvPr>
          <p:cNvGrpSpPr/>
          <p:nvPr/>
        </p:nvGrpSpPr>
        <p:grpSpPr>
          <a:xfrm>
            <a:off x="5813504" y="4940245"/>
            <a:ext cx="1097280" cy="410826"/>
            <a:chOff x="4801796" y="4043328"/>
            <a:chExt cx="915499" cy="397130"/>
          </a:xfrm>
        </p:grpSpPr>
        <p:sp>
          <p:nvSpPr>
            <p:cNvPr id="23" name="Rectangle: Rounded Corners 22">
              <a:extLst>
                <a:ext uri="{FF2B5EF4-FFF2-40B4-BE49-F238E27FC236}">
                  <a16:creationId xmlns:a16="http://schemas.microsoft.com/office/drawing/2014/main" id="{92C8AD24-90CA-43B0-BDE1-F95235F3A0AD}"/>
                </a:ext>
              </a:extLst>
            </p:cNvPr>
            <p:cNvSpPr/>
            <p:nvPr/>
          </p:nvSpPr>
          <p:spPr>
            <a:xfrm>
              <a:off x="4858284" y="4051382"/>
              <a:ext cx="786497" cy="389076"/>
            </a:xfrm>
            <a:prstGeom prst="roundRect">
              <a:avLst/>
            </a:prstGeom>
            <a:noFill/>
            <a:ln w="25400" cap="flat" cmpd="sng" algn="ctr">
              <a:solidFill>
                <a:srgbClr val="800000">
                  <a:shade val="50000"/>
                </a:srgbClr>
              </a:solidFill>
              <a:prstDash val="solid"/>
            </a:ln>
            <a:effectLst/>
          </p:spPr>
          <p:txBody>
            <a:bodyPr rtlCol="0" anchor="t"/>
            <a:lstStyle/>
            <a:p>
              <a:pPr algn="ctr" defTabSz="685800">
                <a:defRPr/>
              </a:pPr>
              <a:endParaRPr lang="en-US" sz="1000" kern="0">
                <a:solidFill>
                  <a:prstClr val="white"/>
                </a:solidFill>
                <a:latin typeface="Marsfont"/>
              </a:endParaRPr>
            </a:p>
          </p:txBody>
        </p:sp>
        <p:sp>
          <p:nvSpPr>
            <p:cNvPr id="24" name="TextBox 23">
              <a:extLst>
                <a:ext uri="{FF2B5EF4-FFF2-40B4-BE49-F238E27FC236}">
                  <a16:creationId xmlns:a16="http://schemas.microsoft.com/office/drawing/2014/main" id="{2A005174-B92D-4C01-A8BE-53C86C4EDB45}"/>
                </a:ext>
              </a:extLst>
            </p:cNvPr>
            <p:cNvSpPr txBox="1"/>
            <p:nvPr/>
          </p:nvSpPr>
          <p:spPr>
            <a:xfrm>
              <a:off x="4801796" y="4043328"/>
              <a:ext cx="915499" cy="388924"/>
            </a:xfrm>
            <a:prstGeom prst="rect">
              <a:avLst/>
            </a:prstGeom>
            <a:noFill/>
          </p:spPr>
          <p:txBody>
            <a:bodyPr wrap="square" rtlCol="0" anchor="t">
              <a:spAutoFit/>
            </a:bodyPr>
            <a:lstStyle/>
            <a:p>
              <a:pPr algn="ctr" defTabSz="457200"/>
              <a:r>
                <a:rPr lang="en-US" sz="1000" dirty="0">
                  <a:solidFill>
                    <a:prstClr val="black"/>
                  </a:solidFill>
                  <a:latin typeface="Marsfont"/>
                </a:rPr>
                <a:t>Margin Optimization</a:t>
              </a:r>
            </a:p>
          </p:txBody>
        </p:sp>
      </p:grpSp>
      <p:grpSp>
        <p:nvGrpSpPr>
          <p:cNvPr id="25" name="Group 24">
            <a:extLst>
              <a:ext uri="{FF2B5EF4-FFF2-40B4-BE49-F238E27FC236}">
                <a16:creationId xmlns:a16="http://schemas.microsoft.com/office/drawing/2014/main" id="{527520A4-C66E-44A3-8A54-785E17D2F339}"/>
              </a:ext>
            </a:extLst>
          </p:cNvPr>
          <p:cNvGrpSpPr/>
          <p:nvPr/>
        </p:nvGrpSpPr>
        <p:grpSpPr>
          <a:xfrm>
            <a:off x="6944395" y="4940242"/>
            <a:ext cx="1097280" cy="402336"/>
            <a:chOff x="5882622" y="4049103"/>
            <a:chExt cx="993515" cy="436747"/>
          </a:xfrm>
        </p:grpSpPr>
        <p:sp>
          <p:nvSpPr>
            <p:cNvPr id="26" name="Rectangle: Rounded Corners 25">
              <a:extLst>
                <a:ext uri="{FF2B5EF4-FFF2-40B4-BE49-F238E27FC236}">
                  <a16:creationId xmlns:a16="http://schemas.microsoft.com/office/drawing/2014/main" id="{B35BCE44-BBBC-4EAF-875F-DBC8033B7441}"/>
                </a:ext>
              </a:extLst>
            </p:cNvPr>
            <p:cNvSpPr/>
            <p:nvPr/>
          </p:nvSpPr>
          <p:spPr>
            <a:xfrm>
              <a:off x="5921765" y="4049103"/>
              <a:ext cx="880176" cy="436747"/>
            </a:xfrm>
            <a:prstGeom prst="roundRect">
              <a:avLst/>
            </a:prstGeom>
            <a:noFill/>
            <a:ln w="25400" cap="flat" cmpd="sng" algn="ctr">
              <a:solidFill>
                <a:srgbClr val="800000">
                  <a:shade val="50000"/>
                </a:srgbClr>
              </a:solidFill>
              <a:prstDash val="solid"/>
            </a:ln>
            <a:effectLst/>
          </p:spPr>
          <p:txBody>
            <a:bodyPr rtlCol="0" anchor="t"/>
            <a:lstStyle/>
            <a:p>
              <a:pPr algn="ctr" defTabSz="685800">
                <a:defRPr/>
              </a:pPr>
              <a:endParaRPr lang="en-US" sz="1000" kern="0">
                <a:solidFill>
                  <a:prstClr val="white"/>
                </a:solidFill>
                <a:latin typeface="Marsfont"/>
              </a:endParaRPr>
            </a:p>
          </p:txBody>
        </p:sp>
        <p:sp>
          <p:nvSpPr>
            <p:cNvPr id="27" name="TextBox 26">
              <a:extLst>
                <a:ext uri="{FF2B5EF4-FFF2-40B4-BE49-F238E27FC236}">
                  <a16:creationId xmlns:a16="http://schemas.microsoft.com/office/drawing/2014/main" id="{D3F76174-BDC8-4E0E-8177-5B8F6370E154}"/>
                </a:ext>
              </a:extLst>
            </p:cNvPr>
            <p:cNvSpPr txBox="1"/>
            <p:nvPr/>
          </p:nvSpPr>
          <p:spPr>
            <a:xfrm>
              <a:off x="5882622" y="4138962"/>
              <a:ext cx="993515" cy="303727"/>
            </a:xfrm>
            <a:prstGeom prst="rect">
              <a:avLst/>
            </a:prstGeom>
            <a:noFill/>
          </p:spPr>
          <p:txBody>
            <a:bodyPr wrap="square" rtlCol="0" anchor="t">
              <a:spAutoFit/>
            </a:bodyPr>
            <a:lstStyle/>
            <a:p>
              <a:pPr algn="ctr" defTabSz="457200"/>
              <a:r>
                <a:rPr lang="en-US" sz="1000" dirty="0">
                  <a:solidFill>
                    <a:prstClr val="black"/>
                  </a:solidFill>
                  <a:latin typeface="Marsfont"/>
                </a:rPr>
                <a:t>Personalization</a:t>
              </a:r>
            </a:p>
          </p:txBody>
        </p:sp>
      </p:grpSp>
      <p:grpSp>
        <p:nvGrpSpPr>
          <p:cNvPr id="28" name="Group 27">
            <a:extLst>
              <a:ext uri="{FF2B5EF4-FFF2-40B4-BE49-F238E27FC236}">
                <a16:creationId xmlns:a16="http://schemas.microsoft.com/office/drawing/2014/main" id="{4DC2597E-543D-43CC-8A85-FD672C0B56B6}"/>
              </a:ext>
            </a:extLst>
          </p:cNvPr>
          <p:cNvGrpSpPr/>
          <p:nvPr/>
        </p:nvGrpSpPr>
        <p:grpSpPr>
          <a:xfrm>
            <a:off x="2607570" y="2665431"/>
            <a:ext cx="1123028" cy="1828800"/>
            <a:chOff x="3013666" y="2346818"/>
            <a:chExt cx="1497371" cy="2486898"/>
          </a:xfrm>
        </p:grpSpPr>
        <p:sp>
          <p:nvSpPr>
            <p:cNvPr id="29" name="Rectangle: Rounded Corners 276">
              <a:extLst>
                <a:ext uri="{FF2B5EF4-FFF2-40B4-BE49-F238E27FC236}">
                  <a16:creationId xmlns:a16="http://schemas.microsoft.com/office/drawing/2014/main" id="{7D1F94A3-82C9-4394-88B2-7129912AAEA8}"/>
                </a:ext>
              </a:extLst>
            </p:cNvPr>
            <p:cNvSpPr/>
            <p:nvPr/>
          </p:nvSpPr>
          <p:spPr>
            <a:xfrm>
              <a:off x="3306064" y="2346818"/>
              <a:ext cx="881376" cy="2327171"/>
            </a:xfrm>
            <a:prstGeom prst="roundRect">
              <a:avLst/>
            </a:prstGeom>
            <a:solidFill>
              <a:srgbClr val="002060"/>
            </a:solidFill>
            <a:ln w="28575"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ndParaRPr>
            </a:p>
          </p:txBody>
        </p:sp>
        <p:sp>
          <p:nvSpPr>
            <p:cNvPr id="30" name="Rectangle: Rounded Corners 277">
              <a:extLst>
                <a:ext uri="{FF2B5EF4-FFF2-40B4-BE49-F238E27FC236}">
                  <a16:creationId xmlns:a16="http://schemas.microsoft.com/office/drawing/2014/main" id="{DC72B675-09B9-4BE3-AC66-14148D0BB28B}"/>
                </a:ext>
              </a:extLst>
            </p:cNvPr>
            <p:cNvSpPr/>
            <p:nvPr/>
          </p:nvSpPr>
          <p:spPr>
            <a:xfrm>
              <a:off x="3013666" y="3017148"/>
              <a:ext cx="1497371" cy="703551"/>
            </a:xfrm>
            <a:prstGeom prst="roundRect">
              <a:avLst/>
            </a:prstGeom>
            <a:solidFill>
              <a:srgbClr val="FFFFFF">
                <a:lumMod val="75000"/>
              </a:srgbClr>
            </a:solidFill>
            <a:ln w="25400"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ndParaRPr>
            </a:p>
          </p:txBody>
        </p:sp>
        <p:sp>
          <p:nvSpPr>
            <p:cNvPr id="31" name="TextBox 30">
              <a:extLst>
                <a:ext uri="{FF2B5EF4-FFF2-40B4-BE49-F238E27FC236}">
                  <a16:creationId xmlns:a16="http://schemas.microsoft.com/office/drawing/2014/main" id="{9713F1FD-C678-4407-9417-652BC20A539B}"/>
                </a:ext>
              </a:extLst>
            </p:cNvPr>
            <p:cNvSpPr txBox="1"/>
            <p:nvPr/>
          </p:nvSpPr>
          <p:spPr>
            <a:xfrm>
              <a:off x="3058694" y="3025388"/>
              <a:ext cx="1443704" cy="553997"/>
            </a:xfrm>
            <a:prstGeom prst="rect">
              <a:avLst/>
            </a:prstGeom>
            <a:no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000000">
                      <a:lumMod val="85000"/>
                      <a:lumOff val="15000"/>
                    </a:srgbClr>
                  </a:solidFill>
                  <a:effectLst/>
                  <a:uLnTx/>
                  <a:uFillTx/>
                  <a:latin typeface="Marsfont"/>
                  <a:cs typeface="Arial" panose="020B0604020202020204" pitchFamily="34" charset="0"/>
                </a:rPr>
                <a:t>Trade Capabilities</a:t>
              </a:r>
            </a:p>
          </p:txBody>
        </p:sp>
        <p:sp>
          <p:nvSpPr>
            <p:cNvPr id="32" name="Arrow: Up-Down 279">
              <a:extLst>
                <a:ext uri="{FF2B5EF4-FFF2-40B4-BE49-F238E27FC236}">
                  <a16:creationId xmlns:a16="http://schemas.microsoft.com/office/drawing/2014/main" id="{2887BB93-29C4-4153-B3D4-82139BD9AAF4}"/>
                </a:ext>
              </a:extLst>
            </p:cNvPr>
            <p:cNvSpPr/>
            <p:nvPr/>
          </p:nvSpPr>
          <p:spPr>
            <a:xfrm>
              <a:off x="3664866" y="4504861"/>
              <a:ext cx="163773" cy="328855"/>
            </a:xfrm>
            <a:prstGeom prst="upDownArrow">
              <a:avLst/>
            </a:prstGeom>
            <a:solidFill>
              <a:srgbClr val="E2E1C0"/>
            </a:solidFill>
            <a:ln w="3175" cap="flat" cmpd="sng" algn="ctr">
              <a:solidFill>
                <a:srgbClr val="800000"/>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Segoe UI"/>
              </a:endParaRPr>
            </a:p>
          </p:txBody>
        </p:sp>
      </p:grpSp>
      <p:grpSp>
        <p:nvGrpSpPr>
          <p:cNvPr id="33" name="Group 32">
            <a:extLst>
              <a:ext uri="{FF2B5EF4-FFF2-40B4-BE49-F238E27FC236}">
                <a16:creationId xmlns:a16="http://schemas.microsoft.com/office/drawing/2014/main" id="{FA189AC9-0F79-44F5-8FFF-F8F78C92767B}"/>
              </a:ext>
            </a:extLst>
          </p:cNvPr>
          <p:cNvGrpSpPr/>
          <p:nvPr/>
        </p:nvGrpSpPr>
        <p:grpSpPr>
          <a:xfrm>
            <a:off x="6105940" y="2651642"/>
            <a:ext cx="1085575" cy="1828800"/>
            <a:chOff x="3059510" y="2346818"/>
            <a:chExt cx="1447433" cy="2486898"/>
          </a:xfrm>
        </p:grpSpPr>
        <p:sp>
          <p:nvSpPr>
            <p:cNvPr id="34" name="Rectangle: Rounded Corners 276">
              <a:extLst>
                <a:ext uri="{FF2B5EF4-FFF2-40B4-BE49-F238E27FC236}">
                  <a16:creationId xmlns:a16="http://schemas.microsoft.com/office/drawing/2014/main" id="{CB75AFA1-831D-44BD-B485-135926B2BC50}"/>
                </a:ext>
              </a:extLst>
            </p:cNvPr>
            <p:cNvSpPr/>
            <p:nvPr/>
          </p:nvSpPr>
          <p:spPr>
            <a:xfrm>
              <a:off x="3306064" y="2346818"/>
              <a:ext cx="881376" cy="2327171"/>
            </a:xfrm>
            <a:prstGeom prst="roundRect">
              <a:avLst/>
            </a:prstGeom>
            <a:solidFill>
              <a:srgbClr val="002060"/>
            </a:solidFill>
            <a:ln w="28575" cap="flat" cmpd="sng" algn="ctr">
              <a:solidFill>
                <a:sysClr val="window" lastClr="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ndParaRPr>
            </a:p>
          </p:txBody>
        </p:sp>
        <p:sp>
          <p:nvSpPr>
            <p:cNvPr id="35" name="Rectangle: Rounded Corners 277">
              <a:extLst>
                <a:ext uri="{FF2B5EF4-FFF2-40B4-BE49-F238E27FC236}">
                  <a16:creationId xmlns:a16="http://schemas.microsoft.com/office/drawing/2014/main" id="{3A4BF165-0B48-488C-A7E9-78B41736C7CB}"/>
                </a:ext>
              </a:extLst>
            </p:cNvPr>
            <p:cNvSpPr/>
            <p:nvPr/>
          </p:nvSpPr>
          <p:spPr>
            <a:xfrm>
              <a:off x="3059510" y="3016589"/>
              <a:ext cx="1374484" cy="721326"/>
            </a:xfrm>
            <a:prstGeom prst="roundRect">
              <a:avLst/>
            </a:prstGeom>
            <a:solidFill>
              <a:srgbClr val="FFFFFF">
                <a:lumMod val="75000"/>
              </a:srgbClr>
            </a:solidFill>
            <a:ln w="25400"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ndParaRPr>
            </a:p>
          </p:txBody>
        </p:sp>
        <p:sp>
          <p:nvSpPr>
            <p:cNvPr id="36" name="TextBox 35">
              <a:extLst>
                <a:ext uri="{FF2B5EF4-FFF2-40B4-BE49-F238E27FC236}">
                  <a16:creationId xmlns:a16="http://schemas.microsoft.com/office/drawing/2014/main" id="{66132AD3-954E-4A01-98EB-542DB3862C16}"/>
                </a:ext>
              </a:extLst>
            </p:cNvPr>
            <p:cNvSpPr txBox="1"/>
            <p:nvPr/>
          </p:nvSpPr>
          <p:spPr>
            <a:xfrm>
              <a:off x="3063239" y="2970200"/>
              <a:ext cx="1443704" cy="76944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000000">
                      <a:lumMod val="85000"/>
                      <a:lumOff val="15000"/>
                    </a:srgbClr>
                  </a:solidFill>
                  <a:effectLst/>
                  <a:uLnTx/>
                  <a:uFillTx/>
                  <a:latin typeface="Marsfont"/>
                  <a:cs typeface="Arial" panose="020B0604020202020204" pitchFamily="34" charset="0"/>
                </a:rPr>
                <a:t>Customer Decision Support</a:t>
              </a:r>
            </a:p>
          </p:txBody>
        </p:sp>
        <p:sp>
          <p:nvSpPr>
            <p:cNvPr id="37" name="Arrow: Up-Down 279">
              <a:extLst>
                <a:ext uri="{FF2B5EF4-FFF2-40B4-BE49-F238E27FC236}">
                  <a16:creationId xmlns:a16="http://schemas.microsoft.com/office/drawing/2014/main" id="{D11D2B62-8295-45DF-85F4-6FD2A486F2A7}"/>
                </a:ext>
              </a:extLst>
            </p:cNvPr>
            <p:cNvSpPr/>
            <p:nvPr/>
          </p:nvSpPr>
          <p:spPr>
            <a:xfrm>
              <a:off x="3664866" y="4504861"/>
              <a:ext cx="163773" cy="328855"/>
            </a:xfrm>
            <a:prstGeom prst="upDownArrow">
              <a:avLst/>
            </a:prstGeom>
            <a:solidFill>
              <a:srgbClr val="E2E1C0"/>
            </a:solidFill>
            <a:ln w="3175" cap="flat" cmpd="sng" algn="ctr">
              <a:solidFill>
                <a:srgbClr val="800000"/>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Segoe UI"/>
              </a:endParaRPr>
            </a:p>
          </p:txBody>
        </p:sp>
      </p:grpSp>
      <p:grpSp>
        <p:nvGrpSpPr>
          <p:cNvPr id="38" name="Group 37">
            <a:extLst>
              <a:ext uri="{FF2B5EF4-FFF2-40B4-BE49-F238E27FC236}">
                <a16:creationId xmlns:a16="http://schemas.microsoft.com/office/drawing/2014/main" id="{31059E28-19EA-4A98-9CCE-F07C5FCFD721}"/>
              </a:ext>
            </a:extLst>
          </p:cNvPr>
          <p:cNvGrpSpPr/>
          <p:nvPr/>
        </p:nvGrpSpPr>
        <p:grpSpPr>
          <a:xfrm>
            <a:off x="7805225" y="2651642"/>
            <a:ext cx="1147922" cy="1828800"/>
            <a:chOff x="2998713" y="2346818"/>
            <a:chExt cx="1530563" cy="2486898"/>
          </a:xfrm>
        </p:grpSpPr>
        <p:sp>
          <p:nvSpPr>
            <p:cNvPr id="39" name="Rectangle: Rounded Corners 276">
              <a:extLst>
                <a:ext uri="{FF2B5EF4-FFF2-40B4-BE49-F238E27FC236}">
                  <a16:creationId xmlns:a16="http://schemas.microsoft.com/office/drawing/2014/main" id="{B9454564-6DBB-459A-A34C-B96ABE3C1171}"/>
                </a:ext>
              </a:extLst>
            </p:cNvPr>
            <p:cNvSpPr/>
            <p:nvPr/>
          </p:nvSpPr>
          <p:spPr>
            <a:xfrm>
              <a:off x="3306064" y="2346818"/>
              <a:ext cx="881376" cy="2327171"/>
            </a:xfrm>
            <a:prstGeom prst="roundRect">
              <a:avLst/>
            </a:prstGeom>
            <a:solidFill>
              <a:srgbClr val="002060"/>
            </a:solidFill>
            <a:ln w="28575" cap="flat" cmpd="sng" algn="ctr">
              <a:solidFill>
                <a:sysClr val="window" lastClr="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ndParaRPr>
            </a:p>
          </p:txBody>
        </p:sp>
        <p:sp>
          <p:nvSpPr>
            <p:cNvPr id="40" name="Rectangle: Rounded Corners 277">
              <a:extLst>
                <a:ext uri="{FF2B5EF4-FFF2-40B4-BE49-F238E27FC236}">
                  <a16:creationId xmlns:a16="http://schemas.microsoft.com/office/drawing/2014/main" id="{5C94B7FB-793D-481E-A088-F0851FA2D6B9}"/>
                </a:ext>
              </a:extLst>
            </p:cNvPr>
            <p:cNvSpPr/>
            <p:nvPr/>
          </p:nvSpPr>
          <p:spPr>
            <a:xfrm>
              <a:off x="3059510" y="3001141"/>
              <a:ext cx="1374484" cy="705336"/>
            </a:xfrm>
            <a:prstGeom prst="roundRect">
              <a:avLst/>
            </a:prstGeom>
            <a:solidFill>
              <a:srgbClr val="FFFFFF">
                <a:lumMod val="75000"/>
              </a:srgbClr>
            </a:solidFill>
            <a:ln w="25400"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ndParaRPr>
            </a:p>
          </p:txBody>
        </p:sp>
        <p:sp>
          <p:nvSpPr>
            <p:cNvPr id="41" name="TextBox 40">
              <a:extLst>
                <a:ext uri="{FF2B5EF4-FFF2-40B4-BE49-F238E27FC236}">
                  <a16:creationId xmlns:a16="http://schemas.microsoft.com/office/drawing/2014/main" id="{061E4BB5-3ED2-4E4D-AFC2-DBA7A71BBC70}"/>
                </a:ext>
              </a:extLst>
            </p:cNvPr>
            <p:cNvSpPr txBox="1"/>
            <p:nvPr/>
          </p:nvSpPr>
          <p:spPr>
            <a:xfrm>
              <a:off x="2998713" y="3100252"/>
              <a:ext cx="1530563" cy="565016"/>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000000">
                      <a:lumMod val="85000"/>
                      <a:lumOff val="15000"/>
                    </a:srgbClr>
                  </a:solidFill>
                  <a:effectLst/>
                  <a:uLnTx/>
                  <a:uFillTx/>
                  <a:latin typeface="Marsfont"/>
                  <a:cs typeface="Arial" panose="020B0604020202020204" pitchFamily="34" charset="0"/>
                </a:rPr>
                <a:t>Consumer Engagement</a:t>
              </a:r>
            </a:p>
          </p:txBody>
        </p:sp>
        <p:sp>
          <p:nvSpPr>
            <p:cNvPr id="42" name="Arrow: Up-Down 279">
              <a:extLst>
                <a:ext uri="{FF2B5EF4-FFF2-40B4-BE49-F238E27FC236}">
                  <a16:creationId xmlns:a16="http://schemas.microsoft.com/office/drawing/2014/main" id="{DF866F04-0733-4807-BB82-AA6646B4D9EE}"/>
                </a:ext>
              </a:extLst>
            </p:cNvPr>
            <p:cNvSpPr/>
            <p:nvPr/>
          </p:nvSpPr>
          <p:spPr>
            <a:xfrm>
              <a:off x="3664866" y="4504861"/>
              <a:ext cx="163773" cy="328855"/>
            </a:xfrm>
            <a:prstGeom prst="upDownArrow">
              <a:avLst/>
            </a:prstGeom>
            <a:solidFill>
              <a:srgbClr val="E2E1C0"/>
            </a:solidFill>
            <a:ln w="3175" cap="flat" cmpd="sng" algn="ctr">
              <a:solidFill>
                <a:srgbClr val="800000"/>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Segoe UI"/>
              </a:endParaRPr>
            </a:p>
          </p:txBody>
        </p:sp>
      </p:grpSp>
      <p:grpSp>
        <p:nvGrpSpPr>
          <p:cNvPr id="43" name="Group 42">
            <a:extLst>
              <a:ext uri="{FF2B5EF4-FFF2-40B4-BE49-F238E27FC236}">
                <a16:creationId xmlns:a16="http://schemas.microsoft.com/office/drawing/2014/main" id="{CEBC7ADE-5C62-47F4-B6AC-A87357086B4F}"/>
              </a:ext>
            </a:extLst>
          </p:cNvPr>
          <p:cNvGrpSpPr/>
          <p:nvPr/>
        </p:nvGrpSpPr>
        <p:grpSpPr>
          <a:xfrm>
            <a:off x="4344308" y="2660398"/>
            <a:ext cx="1147922" cy="1828800"/>
            <a:chOff x="3045993" y="2346818"/>
            <a:chExt cx="1530564" cy="2486898"/>
          </a:xfrm>
        </p:grpSpPr>
        <p:sp>
          <p:nvSpPr>
            <p:cNvPr id="44" name="Rectangle: Rounded Corners 276">
              <a:extLst>
                <a:ext uri="{FF2B5EF4-FFF2-40B4-BE49-F238E27FC236}">
                  <a16:creationId xmlns:a16="http://schemas.microsoft.com/office/drawing/2014/main" id="{94EF111E-0259-4B2A-98E8-853705C1DB9F}"/>
                </a:ext>
              </a:extLst>
            </p:cNvPr>
            <p:cNvSpPr/>
            <p:nvPr/>
          </p:nvSpPr>
          <p:spPr>
            <a:xfrm>
              <a:off x="3306064" y="2346818"/>
              <a:ext cx="881376" cy="2327171"/>
            </a:xfrm>
            <a:prstGeom prst="roundRect">
              <a:avLst/>
            </a:prstGeom>
            <a:solidFill>
              <a:srgbClr val="002060"/>
            </a:solidFill>
            <a:ln w="28575" cap="flat" cmpd="sng" algn="ctr">
              <a:solidFill>
                <a:sysClr val="window" lastClr="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ndParaRPr>
            </a:p>
          </p:txBody>
        </p:sp>
        <p:sp>
          <p:nvSpPr>
            <p:cNvPr id="45" name="Rectangle: Rounded Corners 277">
              <a:extLst>
                <a:ext uri="{FF2B5EF4-FFF2-40B4-BE49-F238E27FC236}">
                  <a16:creationId xmlns:a16="http://schemas.microsoft.com/office/drawing/2014/main" id="{39041605-FCE9-4DEF-8333-4BF343712DFD}"/>
                </a:ext>
              </a:extLst>
            </p:cNvPr>
            <p:cNvSpPr/>
            <p:nvPr/>
          </p:nvSpPr>
          <p:spPr>
            <a:xfrm>
              <a:off x="3088331" y="2986865"/>
              <a:ext cx="1374484" cy="705336"/>
            </a:xfrm>
            <a:prstGeom prst="roundRect">
              <a:avLst/>
            </a:prstGeom>
            <a:solidFill>
              <a:srgbClr val="FFFFFF">
                <a:lumMod val="75000"/>
              </a:srgbClr>
            </a:solidFill>
            <a:ln w="25400"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ndParaRPr>
            </a:p>
          </p:txBody>
        </p:sp>
        <p:sp>
          <p:nvSpPr>
            <p:cNvPr id="46" name="TextBox 45">
              <a:extLst>
                <a:ext uri="{FF2B5EF4-FFF2-40B4-BE49-F238E27FC236}">
                  <a16:creationId xmlns:a16="http://schemas.microsoft.com/office/drawing/2014/main" id="{8C39A165-8BDA-4E62-A297-E026A55016CE}"/>
                </a:ext>
              </a:extLst>
            </p:cNvPr>
            <p:cNvSpPr txBox="1"/>
            <p:nvPr/>
          </p:nvSpPr>
          <p:spPr>
            <a:xfrm>
              <a:off x="3045993" y="3065482"/>
              <a:ext cx="1530564" cy="565016"/>
            </a:xfrm>
            <a:prstGeom prst="rect">
              <a:avLst/>
            </a:prstGeom>
            <a:noFill/>
          </p:spPr>
          <p:txBody>
            <a:bodyPr wrap="square" rtlCol="0" anchor="ctr">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000000"/>
                  </a:solidFill>
                  <a:effectLst/>
                  <a:uLnTx/>
                  <a:uFillTx/>
                  <a:latin typeface="Marsfont"/>
                  <a:cs typeface="Arial" panose="020B0604020202020204" pitchFamily="34" charset="0"/>
                </a:rPr>
                <a:t>Retail Execution</a:t>
              </a:r>
            </a:p>
          </p:txBody>
        </p:sp>
        <p:sp>
          <p:nvSpPr>
            <p:cNvPr id="47" name="Arrow: Up-Down 279">
              <a:extLst>
                <a:ext uri="{FF2B5EF4-FFF2-40B4-BE49-F238E27FC236}">
                  <a16:creationId xmlns:a16="http://schemas.microsoft.com/office/drawing/2014/main" id="{0AD1DDF9-B037-4D39-A13C-D23B1E610AA2}"/>
                </a:ext>
              </a:extLst>
            </p:cNvPr>
            <p:cNvSpPr/>
            <p:nvPr/>
          </p:nvSpPr>
          <p:spPr>
            <a:xfrm>
              <a:off x="3664866" y="4504861"/>
              <a:ext cx="163773" cy="328855"/>
            </a:xfrm>
            <a:prstGeom prst="upDownArrow">
              <a:avLst/>
            </a:prstGeom>
            <a:solidFill>
              <a:srgbClr val="E2E1C0"/>
            </a:solidFill>
            <a:ln w="3175" cap="flat" cmpd="sng" algn="ctr">
              <a:solidFill>
                <a:srgbClr val="800000"/>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Segoe UI"/>
              </a:endParaRPr>
            </a:p>
          </p:txBody>
        </p:sp>
      </p:grpSp>
      <p:grpSp>
        <p:nvGrpSpPr>
          <p:cNvPr id="48" name="Group 47">
            <a:extLst>
              <a:ext uri="{FF2B5EF4-FFF2-40B4-BE49-F238E27FC236}">
                <a16:creationId xmlns:a16="http://schemas.microsoft.com/office/drawing/2014/main" id="{969B2BE1-6D1E-434C-B67A-A0A72DCA0AE6}"/>
              </a:ext>
            </a:extLst>
          </p:cNvPr>
          <p:cNvGrpSpPr/>
          <p:nvPr/>
        </p:nvGrpSpPr>
        <p:grpSpPr>
          <a:xfrm>
            <a:off x="8079105" y="4940242"/>
            <a:ext cx="1097280" cy="402336"/>
            <a:chOff x="7082503" y="4036638"/>
            <a:chExt cx="857449" cy="376626"/>
          </a:xfrm>
        </p:grpSpPr>
        <p:sp>
          <p:nvSpPr>
            <p:cNvPr id="49" name="Rectangle: Rounded Corners 306">
              <a:extLst>
                <a:ext uri="{FF2B5EF4-FFF2-40B4-BE49-F238E27FC236}">
                  <a16:creationId xmlns:a16="http://schemas.microsoft.com/office/drawing/2014/main" id="{F40A72CC-C7C6-4CE9-A634-0AB3C9B0B316}"/>
                </a:ext>
              </a:extLst>
            </p:cNvPr>
            <p:cNvSpPr/>
            <p:nvPr/>
          </p:nvSpPr>
          <p:spPr>
            <a:xfrm>
              <a:off x="7101796" y="4036638"/>
              <a:ext cx="769585" cy="376626"/>
            </a:xfrm>
            <a:prstGeom prst="roundRect">
              <a:avLst/>
            </a:prstGeom>
            <a:noFill/>
            <a:ln w="25400" cap="flat" cmpd="sng" algn="ctr">
              <a:solidFill>
                <a:srgbClr val="800000">
                  <a:shade val="50000"/>
                </a:srgbClr>
              </a:solidFill>
              <a:prstDash val="solid"/>
            </a:ln>
            <a:effectLst/>
          </p:spPr>
          <p:txBody>
            <a:bodyPr rtlCol="0" anchor="t"/>
            <a:lstStyle/>
            <a:p>
              <a:pPr algn="ctr" defTabSz="685800">
                <a:defRPr/>
              </a:pPr>
              <a:endParaRPr lang="en-US" sz="900" kern="0" dirty="0">
                <a:solidFill>
                  <a:srgbClr val="000000"/>
                </a:solidFill>
                <a:latin typeface="Marsfont"/>
              </a:endParaRPr>
            </a:p>
          </p:txBody>
        </p:sp>
        <p:sp>
          <p:nvSpPr>
            <p:cNvPr id="50" name="TextBox 49">
              <a:extLst>
                <a:ext uri="{FF2B5EF4-FFF2-40B4-BE49-F238E27FC236}">
                  <a16:creationId xmlns:a16="http://schemas.microsoft.com/office/drawing/2014/main" id="{B08717BA-602B-4FFD-A31D-8ABF4D9E3E66}"/>
                </a:ext>
              </a:extLst>
            </p:cNvPr>
            <p:cNvSpPr txBox="1"/>
            <p:nvPr/>
          </p:nvSpPr>
          <p:spPr>
            <a:xfrm>
              <a:off x="7082503" y="4060822"/>
              <a:ext cx="857449" cy="261917"/>
            </a:xfrm>
            <a:prstGeom prst="rect">
              <a:avLst/>
            </a:prstGeom>
            <a:noFill/>
          </p:spPr>
          <p:txBody>
            <a:bodyPr wrap="square" rtlCol="0" anchor="t">
              <a:spAutoFit/>
            </a:bodyPr>
            <a:lstStyle/>
            <a:p>
              <a:pPr defTabSz="457200"/>
              <a:r>
                <a:rPr lang="en-US" sz="1000" dirty="0">
                  <a:solidFill>
                    <a:srgbClr val="000000"/>
                  </a:solidFill>
                  <a:latin typeface="Marsfont"/>
                </a:rPr>
                <a:t>Store Analytics</a:t>
              </a:r>
            </a:p>
          </p:txBody>
        </p:sp>
      </p:grpSp>
      <p:sp>
        <p:nvSpPr>
          <p:cNvPr id="52" name="Rectangle 51">
            <a:extLst>
              <a:ext uri="{FF2B5EF4-FFF2-40B4-BE49-F238E27FC236}">
                <a16:creationId xmlns:a16="http://schemas.microsoft.com/office/drawing/2014/main" id="{CFADB431-7CF9-48FF-B11F-FC2AD98DA606}"/>
              </a:ext>
            </a:extLst>
          </p:cNvPr>
          <p:cNvSpPr/>
          <p:nvPr/>
        </p:nvSpPr>
        <p:spPr>
          <a:xfrm>
            <a:off x="0" y="6222797"/>
            <a:ext cx="12191997" cy="6633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39807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23734C82-BF34-4AC1-9B09-6D24A4D247DF}"/>
              </a:ext>
            </a:extLst>
          </p:cNvPr>
          <p:cNvGrpSpPr/>
          <p:nvPr/>
        </p:nvGrpSpPr>
        <p:grpSpPr>
          <a:xfrm>
            <a:off x="393872" y="585627"/>
            <a:ext cx="11402090" cy="5485335"/>
            <a:chOff x="542260" y="1001190"/>
            <a:chExt cx="11402090" cy="5485335"/>
          </a:xfrm>
        </p:grpSpPr>
        <p:sp>
          <p:nvSpPr>
            <p:cNvPr id="41" name="Rectangle 40">
              <a:extLst>
                <a:ext uri="{FF2B5EF4-FFF2-40B4-BE49-F238E27FC236}">
                  <a16:creationId xmlns:a16="http://schemas.microsoft.com/office/drawing/2014/main" id="{9A37A484-1386-46DC-B78A-A400BFA4FDA2}"/>
                </a:ext>
              </a:extLst>
            </p:cNvPr>
            <p:cNvSpPr/>
            <p:nvPr/>
          </p:nvSpPr>
          <p:spPr>
            <a:xfrm>
              <a:off x="542260" y="1001190"/>
              <a:ext cx="11402090" cy="54853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200" dirty="0">
                <a:solidFill>
                  <a:schemeClr val="tx1"/>
                </a:solidFill>
              </a:endParaRPr>
            </a:p>
          </p:txBody>
        </p:sp>
        <p:sp>
          <p:nvSpPr>
            <p:cNvPr id="42" name="Rectangle: Rounded Corners 41">
              <a:extLst>
                <a:ext uri="{FF2B5EF4-FFF2-40B4-BE49-F238E27FC236}">
                  <a16:creationId xmlns:a16="http://schemas.microsoft.com/office/drawing/2014/main" id="{A6293430-8163-40EB-84F5-24A6F435A1F7}"/>
                </a:ext>
              </a:extLst>
            </p:cNvPr>
            <p:cNvSpPr/>
            <p:nvPr/>
          </p:nvSpPr>
          <p:spPr>
            <a:xfrm>
              <a:off x="645803" y="2782397"/>
              <a:ext cx="3192772" cy="637077"/>
            </a:xfrm>
            <a:prstGeom prst="roundRect">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Define a brand awareness metric</a:t>
              </a:r>
            </a:p>
          </p:txBody>
        </p:sp>
        <p:sp>
          <p:nvSpPr>
            <p:cNvPr id="43" name="TextBox 42">
              <a:extLst>
                <a:ext uri="{FF2B5EF4-FFF2-40B4-BE49-F238E27FC236}">
                  <a16:creationId xmlns:a16="http://schemas.microsoft.com/office/drawing/2014/main" id="{C4B8CBB2-8ED0-417A-85DD-02B10D5BCE73}"/>
                </a:ext>
              </a:extLst>
            </p:cNvPr>
            <p:cNvSpPr txBox="1"/>
            <p:nvPr/>
          </p:nvSpPr>
          <p:spPr>
            <a:xfrm>
              <a:off x="645803" y="3552856"/>
              <a:ext cx="3192772" cy="954107"/>
            </a:xfrm>
            <a:prstGeom prst="rect">
              <a:avLst/>
            </a:prstGeom>
            <a:noFill/>
          </p:spPr>
          <p:txBody>
            <a:bodyPr wrap="square" rtlCol="0">
              <a:spAutoFit/>
            </a:bodyPr>
            <a:lstStyle/>
            <a:p>
              <a:pPr algn="just"/>
              <a:r>
                <a:rPr lang="en-US" sz="1400" dirty="0"/>
                <a:t>Define a brand awareness metric ranging from 0 – 10. It is initialized using survey data to understand current level of brand awareness for different segments</a:t>
              </a:r>
            </a:p>
          </p:txBody>
        </p:sp>
        <p:sp>
          <p:nvSpPr>
            <p:cNvPr id="44" name="Isosceles Triangle 43">
              <a:extLst>
                <a:ext uri="{FF2B5EF4-FFF2-40B4-BE49-F238E27FC236}">
                  <a16:creationId xmlns:a16="http://schemas.microsoft.com/office/drawing/2014/main" id="{A3806C2E-BE9C-4235-98F0-00774A34A7A8}"/>
                </a:ext>
              </a:extLst>
            </p:cNvPr>
            <p:cNvSpPr/>
            <p:nvPr/>
          </p:nvSpPr>
          <p:spPr>
            <a:xfrm rot="5400000">
              <a:off x="3511173" y="3434309"/>
              <a:ext cx="1656820" cy="252093"/>
            </a:xfrm>
            <a:prstGeom prst="triangle">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lawik Light" panose="020B0502040204020203" pitchFamily="34" charset="0"/>
              </a:endParaRPr>
            </a:p>
          </p:txBody>
        </p:sp>
        <p:sp>
          <p:nvSpPr>
            <p:cNvPr id="45" name="Rectangle: Rounded Corners 44">
              <a:extLst>
                <a:ext uri="{FF2B5EF4-FFF2-40B4-BE49-F238E27FC236}">
                  <a16:creationId xmlns:a16="http://schemas.microsoft.com/office/drawing/2014/main" id="{54F9FBF3-998C-4980-AD6F-7B20BEF1B369}"/>
                </a:ext>
              </a:extLst>
            </p:cNvPr>
            <p:cNvSpPr/>
            <p:nvPr/>
          </p:nvSpPr>
          <p:spPr>
            <a:xfrm>
              <a:off x="4726292" y="1125048"/>
              <a:ext cx="3192772" cy="533710"/>
            </a:xfrm>
            <a:prstGeom prst="roundRect">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Calculate ad exposure frequency</a:t>
              </a:r>
            </a:p>
          </p:txBody>
        </p:sp>
        <p:sp>
          <p:nvSpPr>
            <p:cNvPr id="46" name="TextBox 45">
              <a:extLst>
                <a:ext uri="{FF2B5EF4-FFF2-40B4-BE49-F238E27FC236}">
                  <a16:creationId xmlns:a16="http://schemas.microsoft.com/office/drawing/2014/main" id="{CE1B2E94-8875-4549-A911-5E4E4ADA573E}"/>
                </a:ext>
              </a:extLst>
            </p:cNvPr>
            <p:cNvSpPr txBox="1"/>
            <p:nvPr/>
          </p:nvSpPr>
          <p:spPr>
            <a:xfrm>
              <a:off x="4726292" y="1650204"/>
              <a:ext cx="3192772" cy="1384995"/>
            </a:xfrm>
            <a:prstGeom prst="rect">
              <a:avLst/>
            </a:prstGeom>
            <a:noFill/>
          </p:spPr>
          <p:txBody>
            <a:bodyPr wrap="square" rtlCol="0">
              <a:spAutoFit/>
            </a:bodyPr>
            <a:lstStyle/>
            <a:p>
              <a:pPr algn="just"/>
              <a:r>
                <a:rPr lang="en-US" sz="1400" dirty="0"/>
                <a:t>Generate spend vs reach curve of different channels from Marketing Mix models to understand how reach increases with spends </a:t>
              </a:r>
              <a:r>
                <a:rPr lang="en-US" sz="1400" b="1" dirty="0"/>
                <a:t>(non-linear)</a:t>
              </a:r>
              <a:r>
                <a:rPr lang="en-US" sz="1400" dirty="0"/>
                <a:t>. Calculate the level of reach for different levels of spends on different channels</a:t>
              </a:r>
            </a:p>
          </p:txBody>
        </p:sp>
        <p:sp>
          <p:nvSpPr>
            <p:cNvPr id="47" name="Rectangle: Rounded Corners 46">
              <a:extLst>
                <a:ext uri="{FF2B5EF4-FFF2-40B4-BE49-F238E27FC236}">
                  <a16:creationId xmlns:a16="http://schemas.microsoft.com/office/drawing/2014/main" id="{1BF6231B-541F-45AD-9E87-763630D6F322}"/>
                </a:ext>
              </a:extLst>
            </p:cNvPr>
            <p:cNvSpPr/>
            <p:nvPr/>
          </p:nvSpPr>
          <p:spPr>
            <a:xfrm>
              <a:off x="4726292" y="4808202"/>
              <a:ext cx="3192772" cy="495737"/>
            </a:xfrm>
            <a:prstGeom prst="roundRect">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Decay/Adstock Effect</a:t>
              </a:r>
            </a:p>
          </p:txBody>
        </p:sp>
        <p:sp>
          <p:nvSpPr>
            <p:cNvPr id="48" name="TextBox 47">
              <a:extLst>
                <a:ext uri="{FF2B5EF4-FFF2-40B4-BE49-F238E27FC236}">
                  <a16:creationId xmlns:a16="http://schemas.microsoft.com/office/drawing/2014/main" id="{C84CB49D-1B7E-4391-A479-7922CFA7B9CE}"/>
                </a:ext>
              </a:extLst>
            </p:cNvPr>
            <p:cNvSpPr txBox="1"/>
            <p:nvPr/>
          </p:nvSpPr>
          <p:spPr>
            <a:xfrm>
              <a:off x="4726292" y="5389281"/>
              <a:ext cx="3192772" cy="954107"/>
            </a:xfrm>
            <a:prstGeom prst="rect">
              <a:avLst/>
            </a:prstGeom>
            <a:noFill/>
          </p:spPr>
          <p:txBody>
            <a:bodyPr wrap="square" rtlCol="0">
              <a:spAutoFit/>
            </a:bodyPr>
            <a:lstStyle/>
            <a:p>
              <a:pPr algn="just"/>
              <a:r>
                <a:rPr lang="en-US" sz="1400" dirty="0"/>
                <a:t>Brand Awareness continuously goes down with time according to a logged model unless agent is exposed to newer ads (details in appendix)</a:t>
              </a:r>
            </a:p>
          </p:txBody>
        </p:sp>
        <p:sp>
          <p:nvSpPr>
            <p:cNvPr id="49" name="Rectangle: Rounded Corners 48">
              <a:extLst>
                <a:ext uri="{FF2B5EF4-FFF2-40B4-BE49-F238E27FC236}">
                  <a16:creationId xmlns:a16="http://schemas.microsoft.com/office/drawing/2014/main" id="{021BB8FB-87F0-48B6-8AEA-556B52EDFCF5}"/>
                </a:ext>
              </a:extLst>
            </p:cNvPr>
            <p:cNvSpPr/>
            <p:nvPr/>
          </p:nvSpPr>
          <p:spPr>
            <a:xfrm>
              <a:off x="4726292" y="3035199"/>
              <a:ext cx="3192772" cy="533710"/>
            </a:xfrm>
            <a:prstGeom prst="roundRect">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Update Brand Awareness</a:t>
              </a:r>
            </a:p>
          </p:txBody>
        </p:sp>
        <p:sp>
          <p:nvSpPr>
            <p:cNvPr id="50" name="TextBox 49">
              <a:extLst>
                <a:ext uri="{FF2B5EF4-FFF2-40B4-BE49-F238E27FC236}">
                  <a16:creationId xmlns:a16="http://schemas.microsoft.com/office/drawing/2014/main" id="{657C0373-7251-45C4-B310-AD1417AFD809}"/>
                </a:ext>
              </a:extLst>
            </p:cNvPr>
            <p:cNvSpPr txBox="1"/>
            <p:nvPr/>
          </p:nvSpPr>
          <p:spPr>
            <a:xfrm>
              <a:off x="4726291" y="3627516"/>
              <a:ext cx="3192772" cy="1169551"/>
            </a:xfrm>
            <a:prstGeom prst="rect">
              <a:avLst/>
            </a:prstGeom>
            <a:noFill/>
          </p:spPr>
          <p:txBody>
            <a:bodyPr wrap="square" rtlCol="0">
              <a:spAutoFit/>
            </a:bodyPr>
            <a:lstStyle/>
            <a:p>
              <a:pPr algn="just"/>
              <a:r>
                <a:rPr lang="en-US" sz="1400" dirty="0"/>
                <a:t>Based on relative channel effectiveness channel reach and ad exposure frequency, Brand Awareness Index is updated on a daily basis for every agent (details in appendix)</a:t>
              </a:r>
            </a:p>
          </p:txBody>
        </p:sp>
        <p:sp>
          <p:nvSpPr>
            <p:cNvPr id="51" name="Isosceles Triangle 50">
              <a:extLst>
                <a:ext uri="{FF2B5EF4-FFF2-40B4-BE49-F238E27FC236}">
                  <a16:creationId xmlns:a16="http://schemas.microsoft.com/office/drawing/2014/main" id="{D96B47CA-A40B-496A-8C22-BEEA0BB5E778}"/>
                </a:ext>
              </a:extLst>
            </p:cNvPr>
            <p:cNvSpPr/>
            <p:nvPr/>
          </p:nvSpPr>
          <p:spPr>
            <a:xfrm rot="5400000">
              <a:off x="7356366" y="3501470"/>
              <a:ext cx="1656820" cy="252093"/>
            </a:xfrm>
            <a:prstGeom prst="triangle">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lawik Light" panose="020B0502040204020203" pitchFamily="34" charset="0"/>
              </a:endParaRPr>
            </a:p>
          </p:txBody>
        </p:sp>
        <p:sp>
          <p:nvSpPr>
            <p:cNvPr id="52" name="Rectangle: Rounded Corners 51">
              <a:extLst>
                <a:ext uri="{FF2B5EF4-FFF2-40B4-BE49-F238E27FC236}">
                  <a16:creationId xmlns:a16="http://schemas.microsoft.com/office/drawing/2014/main" id="{F30CE169-DE85-4182-9381-421F525DAAE3}"/>
                </a:ext>
              </a:extLst>
            </p:cNvPr>
            <p:cNvSpPr/>
            <p:nvPr/>
          </p:nvSpPr>
          <p:spPr>
            <a:xfrm>
              <a:off x="8450488" y="2125834"/>
              <a:ext cx="3306407" cy="495737"/>
            </a:xfrm>
            <a:prstGeom prst="roundRect">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Segregate Brand Awareness into bins</a:t>
              </a:r>
            </a:p>
          </p:txBody>
        </p:sp>
        <p:sp>
          <p:nvSpPr>
            <p:cNvPr id="53" name="TextBox 52">
              <a:extLst>
                <a:ext uri="{FF2B5EF4-FFF2-40B4-BE49-F238E27FC236}">
                  <a16:creationId xmlns:a16="http://schemas.microsoft.com/office/drawing/2014/main" id="{79E3FB04-965E-462E-BC7A-D1138182524F}"/>
                </a:ext>
              </a:extLst>
            </p:cNvPr>
            <p:cNvSpPr txBox="1"/>
            <p:nvPr/>
          </p:nvSpPr>
          <p:spPr>
            <a:xfrm>
              <a:off x="8467261" y="2673409"/>
              <a:ext cx="3192772" cy="954107"/>
            </a:xfrm>
            <a:prstGeom prst="rect">
              <a:avLst/>
            </a:prstGeom>
            <a:noFill/>
          </p:spPr>
          <p:txBody>
            <a:bodyPr wrap="square" rtlCol="0">
              <a:spAutoFit/>
            </a:bodyPr>
            <a:lstStyle/>
            <a:p>
              <a:pPr algn="just"/>
              <a:r>
                <a:rPr lang="en-US" sz="1400" dirty="0"/>
                <a:t>The Brand Awareness index is then segregated into multiple buckets and incorporated into the Bayesian Network of every agent</a:t>
              </a:r>
            </a:p>
          </p:txBody>
        </p:sp>
        <p:sp>
          <p:nvSpPr>
            <p:cNvPr id="54" name="Rectangle: Rounded Corners 53">
              <a:extLst>
                <a:ext uri="{FF2B5EF4-FFF2-40B4-BE49-F238E27FC236}">
                  <a16:creationId xmlns:a16="http://schemas.microsoft.com/office/drawing/2014/main" id="{BCB89455-AED1-4A3A-8615-FC70BEEEDB9F}"/>
                </a:ext>
              </a:extLst>
            </p:cNvPr>
            <p:cNvSpPr/>
            <p:nvPr/>
          </p:nvSpPr>
          <p:spPr>
            <a:xfrm>
              <a:off x="8474383" y="3706591"/>
              <a:ext cx="3306407" cy="495737"/>
            </a:xfrm>
            <a:prstGeom prst="roundRect">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Learn Bayesian Network Parameters</a:t>
              </a:r>
            </a:p>
          </p:txBody>
        </p:sp>
        <p:sp>
          <p:nvSpPr>
            <p:cNvPr id="55" name="TextBox 54">
              <a:extLst>
                <a:ext uri="{FF2B5EF4-FFF2-40B4-BE49-F238E27FC236}">
                  <a16:creationId xmlns:a16="http://schemas.microsoft.com/office/drawing/2014/main" id="{7ED9C5AF-03B3-4BDC-842C-F094CC2BAA60}"/>
                </a:ext>
              </a:extLst>
            </p:cNvPr>
            <p:cNvSpPr txBox="1"/>
            <p:nvPr/>
          </p:nvSpPr>
          <p:spPr>
            <a:xfrm>
              <a:off x="8450488" y="4269517"/>
              <a:ext cx="3192772" cy="954107"/>
            </a:xfrm>
            <a:prstGeom prst="rect">
              <a:avLst/>
            </a:prstGeom>
            <a:noFill/>
          </p:spPr>
          <p:txBody>
            <a:bodyPr wrap="square" rtlCol="0">
              <a:spAutoFit/>
            </a:bodyPr>
            <a:lstStyle/>
            <a:p>
              <a:pPr algn="just"/>
              <a:r>
                <a:rPr lang="en-US" sz="1400" dirty="0"/>
                <a:t>The conditional probabilities associated with Brand Awareness -&gt; Purchase is then learned using Parameter learning algorithms</a:t>
              </a:r>
            </a:p>
          </p:txBody>
        </p:sp>
      </p:grpSp>
      <p:sp>
        <p:nvSpPr>
          <p:cNvPr id="58" name="Title 1">
            <a:extLst>
              <a:ext uri="{FF2B5EF4-FFF2-40B4-BE49-F238E27FC236}">
                <a16:creationId xmlns:a16="http://schemas.microsoft.com/office/drawing/2014/main" id="{095C3A4D-0E0F-4F6B-9699-E030A358CE41}"/>
              </a:ext>
            </a:extLst>
          </p:cNvPr>
          <p:cNvSpPr txBox="1">
            <a:spLocks/>
          </p:cNvSpPr>
          <p:nvPr/>
        </p:nvSpPr>
        <p:spPr>
          <a:xfrm>
            <a:off x="1006939" y="148157"/>
            <a:ext cx="9334296" cy="385262"/>
          </a:xfrm>
          <a:prstGeom prst="rect">
            <a:avLst/>
          </a:prstGeom>
        </p:spPr>
        <p:txBody>
          <a:bodyPr vert="horz" lIns="91440" tIns="45720" rIns="91440" bIns="45720" rtlCol="0" anchor="t">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400" dirty="0"/>
              <a:t>Brand Awareness Measurement Framework </a:t>
            </a:r>
          </a:p>
        </p:txBody>
      </p:sp>
    </p:spTree>
    <p:extLst>
      <p:ext uri="{BB962C8B-B14F-4D97-AF65-F5344CB8AC3E}">
        <p14:creationId xmlns:p14="http://schemas.microsoft.com/office/powerpoint/2010/main" val="8784462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7CCD6-E5BC-4CFA-94F4-98270B223955}"/>
              </a:ext>
            </a:extLst>
          </p:cNvPr>
          <p:cNvSpPr>
            <a:spLocks noGrp="1"/>
          </p:cNvSpPr>
          <p:nvPr>
            <p:ph type="title"/>
          </p:nvPr>
        </p:nvSpPr>
        <p:spPr/>
        <p:txBody>
          <a:bodyPr/>
          <a:lstStyle/>
          <a:p>
            <a:r>
              <a:rPr lang="en-IN" dirty="0"/>
              <a:t>Brand Awareness</a:t>
            </a:r>
          </a:p>
        </p:txBody>
      </p:sp>
    </p:spTree>
    <p:extLst>
      <p:ext uri="{BB962C8B-B14F-4D97-AF65-F5344CB8AC3E}">
        <p14:creationId xmlns:p14="http://schemas.microsoft.com/office/powerpoint/2010/main" val="209464085"/>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EDA929AC-0E21-4D17-BCE6-340A2FEC8147}"/>
              </a:ext>
            </a:extLst>
          </p:cNvPr>
          <p:cNvGrpSpPr/>
          <p:nvPr/>
        </p:nvGrpSpPr>
        <p:grpSpPr>
          <a:xfrm>
            <a:off x="541683" y="802187"/>
            <a:ext cx="11108634" cy="5253626"/>
            <a:chOff x="542260" y="1001190"/>
            <a:chExt cx="11402090" cy="5485335"/>
          </a:xfrm>
        </p:grpSpPr>
        <p:sp>
          <p:nvSpPr>
            <p:cNvPr id="34" name="Rectangle 33">
              <a:extLst>
                <a:ext uri="{FF2B5EF4-FFF2-40B4-BE49-F238E27FC236}">
                  <a16:creationId xmlns:a16="http://schemas.microsoft.com/office/drawing/2014/main" id="{40DD6F9F-E148-4F4A-B6C1-322B022D1DDE}"/>
                </a:ext>
              </a:extLst>
            </p:cNvPr>
            <p:cNvSpPr/>
            <p:nvPr/>
          </p:nvSpPr>
          <p:spPr>
            <a:xfrm>
              <a:off x="542260" y="1001190"/>
              <a:ext cx="11402090" cy="54853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200" dirty="0">
                <a:solidFill>
                  <a:schemeClr val="tx1"/>
                </a:solidFill>
              </a:endParaRPr>
            </a:p>
          </p:txBody>
        </p:sp>
        <p:grpSp>
          <p:nvGrpSpPr>
            <p:cNvPr id="35" name="Group 34">
              <a:extLst>
                <a:ext uri="{FF2B5EF4-FFF2-40B4-BE49-F238E27FC236}">
                  <a16:creationId xmlns:a16="http://schemas.microsoft.com/office/drawing/2014/main" id="{57C7ED91-B96E-4B5C-94B4-E9D0E6C812C9}"/>
                </a:ext>
              </a:extLst>
            </p:cNvPr>
            <p:cNvGrpSpPr/>
            <p:nvPr/>
          </p:nvGrpSpPr>
          <p:grpSpPr>
            <a:xfrm>
              <a:off x="847722" y="1792570"/>
              <a:ext cx="10496553" cy="3113645"/>
              <a:chOff x="847722" y="1792570"/>
              <a:chExt cx="10496553" cy="3113645"/>
            </a:xfrm>
          </p:grpSpPr>
          <p:sp>
            <p:nvSpPr>
              <p:cNvPr id="36" name="TextBox 35">
                <a:extLst>
                  <a:ext uri="{FF2B5EF4-FFF2-40B4-BE49-F238E27FC236}">
                    <a16:creationId xmlns:a16="http://schemas.microsoft.com/office/drawing/2014/main" id="{2C1141C1-0669-4352-A057-CB82501592FB}"/>
                  </a:ext>
                </a:extLst>
              </p:cNvPr>
              <p:cNvSpPr txBox="1"/>
              <p:nvPr/>
            </p:nvSpPr>
            <p:spPr>
              <a:xfrm>
                <a:off x="847722" y="1792570"/>
                <a:ext cx="3524251" cy="923330"/>
              </a:xfrm>
              <a:prstGeom prst="rect">
                <a:avLst/>
              </a:prstGeom>
              <a:solidFill>
                <a:srgbClr val="006666"/>
              </a:solidFill>
            </p:spPr>
            <p:txBody>
              <a:bodyPr wrap="square" rtlCol="0">
                <a:spAutoFit/>
              </a:bodyPr>
              <a:lstStyle/>
              <a:p>
                <a:r>
                  <a:rPr lang="en-US" b="1" dirty="0">
                    <a:solidFill>
                      <a:schemeClr val="bg1"/>
                    </a:solidFill>
                  </a:rPr>
                  <a:t>Use Nielsen Data to identify reach of media channels to different segments</a:t>
                </a:r>
              </a:p>
            </p:txBody>
          </p:sp>
          <p:sp>
            <p:nvSpPr>
              <p:cNvPr id="37" name="TextBox 36">
                <a:extLst>
                  <a:ext uri="{FF2B5EF4-FFF2-40B4-BE49-F238E27FC236}">
                    <a16:creationId xmlns:a16="http://schemas.microsoft.com/office/drawing/2014/main" id="{1356759F-066F-4D6F-818A-9171C491C12D}"/>
                  </a:ext>
                </a:extLst>
              </p:cNvPr>
              <p:cNvSpPr txBox="1"/>
              <p:nvPr/>
            </p:nvSpPr>
            <p:spPr>
              <a:xfrm>
                <a:off x="919569" y="2874890"/>
                <a:ext cx="3380559" cy="2031325"/>
              </a:xfrm>
              <a:prstGeom prst="rect">
                <a:avLst/>
              </a:prstGeom>
              <a:noFill/>
            </p:spPr>
            <p:txBody>
              <a:bodyPr wrap="square" rtlCol="0">
                <a:spAutoFit/>
              </a:bodyPr>
              <a:lstStyle/>
              <a:p>
                <a:pPr algn="just"/>
                <a:r>
                  <a:rPr lang="en-US" sz="1400" dirty="0"/>
                  <a:t>3</a:t>
                </a:r>
                <a:r>
                  <a:rPr lang="en-US" sz="1400" baseline="30000" dirty="0"/>
                  <a:t>rd</a:t>
                </a:r>
                <a:r>
                  <a:rPr lang="en-US" sz="1400" dirty="0"/>
                  <a:t> party data providers like Nielsen </a:t>
                </a:r>
                <a:r>
                  <a:rPr lang="en-US" sz="1400" dirty="0">
                    <a:hlinkClick r:id="rId2"/>
                  </a:rPr>
                  <a:t>(link)</a:t>
                </a:r>
                <a:r>
                  <a:rPr lang="en-US" sz="1400" dirty="0"/>
                  <a:t> provide data on reach of different media channels to different demographic segments. Use this data to calculate % of people in different segments who are exposed to these media channels. BGS Survey data can be used to understand reach of other marketing mediums like coupons, billboards etc.</a:t>
                </a:r>
              </a:p>
            </p:txBody>
          </p:sp>
          <p:sp>
            <p:nvSpPr>
              <p:cNvPr id="38" name="TextBox 37">
                <a:extLst>
                  <a:ext uri="{FF2B5EF4-FFF2-40B4-BE49-F238E27FC236}">
                    <a16:creationId xmlns:a16="http://schemas.microsoft.com/office/drawing/2014/main" id="{158BC459-330A-446E-91D6-2DE84BB550A0}"/>
                  </a:ext>
                </a:extLst>
              </p:cNvPr>
              <p:cNvSpPr txBox="1"/>
              <p:nvPr/>
            </p:nvSpPr>
            <p:spPr>
              <a:xfrm>
                <a:off x="5810247" y="1884903"/>
                <a:ext cx="5534028" cy="369332"/>
              </a:xfrm>
              <a:prstGeom prst="rect">
                <a:avLst/>
              </a:prstGeom>
              <a:solidFill>
                <a:srgbClr val="006666"/>
              </a:solidFill>
            </p:spPr>
            <p:txBody>
              <a:bodyPr wrap="square" rtlCol="0">
                <a:spAutoFit/>
              </a:bodyPr>
              <a:lstStyle/>
              <a:p>
                <a:r>
                  <a:rPr lang="en-US" b="1" dirty="0">
                    <a:solidFill>
                      <a:schemeClr val="bg1"/>
                    </a:solidFill>
                  </a:rPr>
                  <a:t>In case segment level data is not available - </a:t>
                </a:r>
              </a:p>
            </p:txBody>
          </p:sp>
          <p:sp>
            <p:nvSpPr>
              <p:cNvPr id="39" name="TextBox 38">
                <a:extLst>
                  <a:ext uri="{FF2B5EF4-FFF2-40B4-BE49-F238E27FC236}">
                    <a16:creationId xmlns:a16="http://schemas.microsoft.com/office/drawing/2014/main" id="{4760BA82-B55B-40B8-A1F5-6755409EB4DC}"/>
                  </a:ext>
                </a:extLst>
              </p:cNvPr>
              <p:cNvSpPr txBox="1"/>
              <p:nvPr/>
            </p:nvSpPr>
            <p:spPr>
              <a:xfrm>
                <a:off x="5810253" y="2659446"/>
                <a:ext cx="5534022" cy="2246769"/>
              </a:xfrm>
              <a:prstGeom prst="rect">
                <a:avLst/>
              </a:prstGeom>
              <a:noFill/>
            </p:spPr>
            <p:txBody>
              <a:bodyPr wrap="square" rtlCol="0">
                <a:spAutoFit/>
              </a:bodyPr>
              <a:lstStyle/>
              <a:p>
                <a:pPr marL="285750" indent="-285750" algn="just">
                  <a:buFont typeface="Arial" panose="020B0604020202020204" pitchFamily="34" charset="0"/>
                  <a:buChar char="•"/>
                </a:pPr>
                <a:r>
                  <a:rPr lang="en-US" sz="1400" dirty="0"/>
                  <a:t>Use overall numbers of media reach for e.g. – </a:t>
                </a:r>
                <a:r>
                  <a:rPr lang="en-US" sz="1400" i="1" dirty="0"/>
                  <a:t>Average number of hours spent by Americans on TV/Digital media </a:t>
                </a:r>
                <a:r>
                  <a:rPr lang="en-US" sz="1400" dirty="0">
                    <a:hlinkClick r:id="rId3"/>
                  </a:rPr>
                  <a:t>(link)</a:t>
                </a:r>
                <a:endParaRPr lang="en-US" sz="1400" dirty="0"/>
              </a:p>
              <a:p>
                <a:pPr marL="285750" indent="-285750" algn="just">
                  <a:buFont typeface="Arial" panose="020B0604020202020204" pitchFamily="34" charset="0"/>
                  <a:buChar char="•"/>
                </a:pPr>
                <a:endParaRPr lang="en-US" sz="1400" dirty="0"/>
              </a:p>
              <a:p>
                <a:pPr marL="285750" indent="-285750" algn="just">
                  <a:buFont typeface="Arial" panose="020B0604020202020204" pitchFamily="34" charset="0"/>
                  <a:buChar char="•"/>
                </a:pPr>
                <a:r>
                  <a:rPr lang="en-US" sz="1400" dirty="0"/>
                  <a:t>Layer in heuristic knowledge to approximate segment level media consumption</a:t>
                </a:r>
              </a:p>
              <a:p>
                <a:pPr marL="285750" indent="-285750" algn="just">
                  <a:buFont typeface="Arial" panose="020B0604020202020204" pitchFamily="34" charset="0"/>
                  <a:buChar char="•"/>
                </a:pPr>
                <a:r>
                  <a:rPr lang="en-US" sz="1400" dirty="0"/>
                  <a:t>E.g.-  1. Younger people on average use more Internet</a:t>
                </a:r>
                <a:br>
                  <a:rPr lang="en-US" sz="1400" dirty="0"/>
                </a:br>
                <a:r>
                  <a:rPr lang="en-US" sz="1400" dirty="0"/>
                  <a:t>	(Agent’s age negatively correlated with digital minutes)</a:t>
                </a:r>
              </a:p>
              <a:p>
                <a:pPr algn="just"/>
                <a:r>
                  <a:rPr lang="en-US" sz="1400" dirty="0"/>
                  <a:t>	</a:t>
                </a:r>
              </a:p>
              <a:p>
                <a:pPr algn="just"/>
                <a:r>
                  <a:rPr lang="en-US" sz="1400" dirty="0"/>
                  <a:t>	2. Digital minutes are positively correlated with probability to 	see a digital ad</a:t>
                </a:r>
              </a:p>
            </p:txBody>
          </p:sp>
        </p:grpSp>
      </p:grpSp>
      <p:sp>
        <p:nvSpPr>
          <p:cNvPr id="12" name="Title 1">
            <a:extLst>
              <a:ext uri="{FF2B5EF4-FFF2-40B4-BE49-F238E27FC236}">
                <a16:creationId xmlns:a16="http://schemas.microsoft.com/office/drawing/2014/main" id="{5C6C2B90-D121-4A33-ACA9-91045E0C9843}"/>
              </a:ext>
            </a:extLst>
          </p:cNvPr>
          <p:cNvSpPr>
            <a:spLocks noGrp="1"/>
          </p:cNvSpPr>
          <p:nvPr>
            <p:ph type="title"/>
          </p:nvPr>
        </p:nvSpPr>
        <p:spPr>
          <a:xfrm>
            <a:off x="1006939" y="148157"/>
            <a:ext cx="9334296" cy="385262"/>
          </a:xfrm>
        </p:spPr>
        <p:txBody>
          <a:bodyPr anchor="t">
            <a:normAutofit fontScale="90000"/>
          </a:bodyPr>
          <a:lstStyle/>
          <a:p>
            <a:r>
              <a:rPr lang="en-IN" sz="2400" dirty="0"/>
              <a:t>What is the reach of different media channels?</a:t>
            </a:r>
          </a:p>
        </p:txBody>
      </p:sp>
    </p:spTree>
    <p:extLst>
      <p:ext uri="{BB962C8B-B14F-4D97-AF65-F5344CB8AC3E}">
        <p14:creationId xmlns:p14="http://schemas.microsoft.com/office/powerpoint/2010/main" val="22620270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E6251-F206-4014-A264-C7E643A7B53B}"/>
              </a:ext>
            </a:extLst>
          </p:cNvPr>
          <p:cNvSpPr>
            <a:spLocks noGrp="1"/>
          </p:cNvSpPr>
          <p:nvPr>
            <p:ph type="title"/>
          </p:nvPr>
        </p:nvSpPr>
        <p:spPr>
          <a:xfrm>
            <a:off x="815344" y="101468"/>
            <a:ext cx="10515600" cy="584775"/>
          </a:xfrm>
        </p:spPr>
        <p:txBody>
          <a:bodyPr anchor="t">
            <a:normAutofit fontScale="90000"/>
          </a:bodyPr>
          <a:lstStyle/>
          <a:p>
            <a:r>
              <a:rPr lang="en-IN" sz="3600"/>
              <a:t>Brand Awareness Index</a:t>
            </a:r>
          </a:p>
        </p:txBody>
      </p:sp>
      <mc:AlternateContent xmlns:mc="http://schemas.openxmlformats.org/markup-compatibility/2006" xmlns:pslz="http://schemas.microsoft.com/office/powerpoint/2016/slidezoom">
        <mc:Choice Requires="pslz">
          <p:graphicFrame>
            <p:nvGraphicFramePr>
              <p:cNvPr id="33" name="Slide Zoom 32">
                <a:extLst>
                  <a:ext uri="{FF2B5EF4-FFF2-40B4-BE49-F238E27FC236}">
                    <a16:creationId xmlns:a16="http://schemas.microsoft.com/office/drawing/2014/main" id="{D96C0E96-54C7-47F8-A0B5-2D7C26B404F6}"/>
                  </a:ext>
                </a:extLst>
              </p:cNvPr>
              <p:cNvGraphicFramePr>
                <a:graphicFrameLocks noChangeAspect="1"/>
              </p:cNvGraphicFramePr>
              <p:nvPr>
                <p:extLst>
                  <p:ext uri="{D42A27DB-BD31-4B8C-83A1-F6EECF244321}">
                    <p14:modId xmlns:p14="http://schemas.microsoft.com/office/powerpoint/2010/main" val="2975559777"/>
                  </p:ext>
                </p:extLst>
              </p:nvPr>
            </p:nvGraphicFramePr>
            <p:xfrm>
              <a:off x="1434957" y="1549835"/>
              <a:ext cx="3048000" cy="1714500"/>
            </p:xfrm>
            <a:graphic>
              <a:graphicData uri="http://schemas.microsoft.com/office/powerpoint/2016/slidezoom">
                <pslz:sldZm>
                  <pslz:sldZmObj sldId="4316" cId="3100575007">
                    <pslz:zmPr id="{A660F3F8-5206-4048-BF2D-F5F5F02FA315}"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33" name="Slide Zoom 32">
                <a:hlinkClick r:id="rId3" action="ppaction://hlinksldjump"/>
                <a:extLst>
                  <a:ext uri="{FF2B5EF4-FFF2-40B4-BE49-F238E27FC236}">
                    <a16:creationId xmlns:a16="http://schemas.microsoft.com/office/drawing/2014/main" id="{D96C0E96-54C7-47F8-A0B5-2D7C26B404F6}"/>
                  </a:ext>
                </a:extLst>
              </p:cNvPr>
              <p:cNvPicPr>
                <a:picLocks noGrp="1" noRot="1" noChangeAspect="1" noMove="1" noResize="1" noEditPoints="1" noAdjustHandles="1" noChangeArrowheads="1" noChangeShapeType="1"/>
              </p:cNvPicPr>
              <p:nvPr/>
            </p:nvPicPr>
            <p:blipFill>
              <a:blip r:embed="rId4"/>
              <a:stretch>
                <a:fillRect/>
              </a:stretch>
            </p:blipFill>
            <p:spPr>
              <a:xfrm>
                <a:off x="1434957" y="1549835"/>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7" name="Slide Zoom 36">
                <a:extLst>
                  <a:ext uri="{FF2B5EF4-FFF2-40B4-BE49-F238E27FC236}">
                    <a16:creationId xmlns:a16="http://schemas.microsoft.com/office/drawing/2014/main" id="{B6B7FCE9-5BA4-4637-9F3A-04148CEAA4BC}"/>
                  </a:ext>
                </a:extLst>
              </p:cNvPr>
              <p:cNvGraphicFramePr>
                <a:graphicFrameLocks noChangeAspect="1"/>
              </p:cNvGraphicFramePr>
              <p:nvPr>
                <p:extLst>
                  <p:ext uri="{D42A27DB-BD31-4B8C-83A1-F6EECF244321}">
                    <p14:modId xmlns:p14="http://schemas.microsoft.com/office/powerpoint/2010/main" val="659842932"/>
                  </p:ext>
                </p:extLst>
              </p:nvPr>
            </p:nvGraphicFramePr>
            <p:xfrm>
              <a:off x="4937414" y="1549835"/>
              <a:ext cx="3048000" cy="1714500"/>
            </p:xfrm>
            <a:graphic>
              <a:graphicData uri="http://schemas.microsoft.com/office/powerpoint/2016/slidezoom">
                <pslz:sldZm>
                  <pslz:sldZmObj sldId="4317" cId="878446242">
                    <pslz:zmPr id="{D03D02D6-BD31-4B72-87EB-8E8CC0D08961}" returnToParent="0"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37" name="Slide Zoom 36">
                <a:hlinkClick r:id="rId6" action="ppaction://hlinksldjump"/>
                <a:extLst>
                  <a:ext uri="{FF2B5EF4-FFF2-40B4-BE49-F238E27FC236}">
                    <a16:creationId xmlns:a16="http://schemas.microsoft.com/office/drawing/2014/main" id="{B6B7FCE9-5BA4-4637-9F3A-04148CEAA4BC}"/>
                  </a:ext>
                </a:extLst>
              </p:cNvPr>
              <p:cNvPicPr>
                <a:picLocks noGrp="1" noRot="1" noChangeAspect="1" noMove="1" noResize="1" noEditPoints="1" noAdjustHandles="1" noChangeArrowheads="1" noChangeShapeType="1"/>
              </p:cNvPicPr>
              <p:nvPr/>
            </p:nvPicPr>
            <p:blipFill>
              <a:blip r:embed="rId7"/>
              <a:stretch>
                <a:fillRect/>
              </a:stretch>
            </p:blipFill>
            <p:spPr>
              <a:xfrm>
                <a:off x="4937414" y="1549835"/>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9" name="Slide Zoom 38">
                <a:extLst>
                  <a:ext uri="{FF2B5EF4-FFF2-40B4-BE49-F238E27FC236}">
                    <a16:creationId xmlns:a16="http://schemas.microsoft.com/office/drawing/2014/main" id="{4C6681EC-E1A8-4584-9C95-8DBF562141B6}"/>
                  </a:ext>
                </a:extLst>
              </p:cNvPr>
              <p:cNvGraphicFramePr>
                <a:graphicFrameLocks noChangeAspect="1"/>
              </p:cNvGraphicFramePr>
              <p:nvPr>
                <p:extLst>
                  <p:ext uri="{D42A27DB-BD31-4B8C-83A1-F6EECF244321}">
                    <p14:modId xmlns:p14="http://schemas.microsoft.com/office/powerpoint/2010/main" val="1932172111"/>
                  </p:ext>
                </p:extLst>
              </p:nvPr>
            </p:nvGraphicFramePr>
            <p:xfrm>
              <a:off x="8439871" y="1549835"/>
              <a:ext cx="3048000" cy="1714500"/>
            </p:xfrm>
            <a:graphic>
              <a:graphicData uri="http://schemas.microsoft.com/office/powerpoint/2016/slidezoom">
                <pslz:sldZm>
                  <pslz:sldZmObj sldId="4318" cId="2262027057">
                    <pslz:zmPr id="{B90EFB31-674F-4111-9E5E-7625B5EA0E6B}" returnToParent="0"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39" name="Slide Zoom 38">
                <a:hlinkClick r:id="rId9" action="ppaction://hlinksldjump"/>
                <a:extLst>
                  <a:ext uri="{FF2B5EF4-FFF2-40B4-BE49-F238E27FC236}">
                    <a16:creationId xmlns:a16="http://schemas.microsoft.com/office/drawing/2014/main" id="{4C6681EC-E1A8-4584-9C95-8DBF562141B6}"/>
                  </a:ext>
                </a:extLst>
              </p:cNvPr>
              <p:cNvPicPr>
                <a:picLocks noGrp="1" noRot="1" noChangeAspect="1" noMove="1" noResize="1" noEditPoints="1" noAdjustHandles="1" noChangeArrowheads="1" noChangeShapeType="1"/>
              </p:cNvPicPr>
              <p:nvPr/>
            </p:nvPicPr>
            <p:blipFill>
              <a:blip r:embed="rId10"/>
              <a:stretch>
                <a:fillRect/>
              </a:stretch>
            </p:blipFill>
            <p:spPr>
              <a:xfrm>
                <a:off x="8439871" y="1549835"/>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41" name="Slide Zoom 40">
                <a:extLst>
                  <a:ext uri="{FF2B5EF4-FFF2-40B4-BE49-F238E27FC236}">
                    <a16:creationId xmlns:a16="http://schemas.microsoft.com/office/drawing/2014/main" id="{DA469599-6451-446C-A945-0EF81C5A7C91}"/>
                  </a:ext>
                </a:extLst>
              </p:cNvPr>
              <p:cNvGraphicFramePr>
                <a:graphicFrameLocks noChangeAspect="1"/>
              </p:cNvGraphicFramePr>
              <p:nvPr>
                <p:extLst>
                  <p:ext uri="{D42A27DB-BD31-4B8C-83A1-F6EECF244321}">
                    <p14:modId xmlns:p14="http://schemas.microsoft.com/office/powerpoint/2010/main" val="2235373145"/>
                  </p:ext>
                </p:extLst>
              </p:nvPr>
            </p:nvGraphicFramePr>
            <p:xfrm>
              <a:off x="3048000" y="3833696"/>
              <a:ext cx="3048000" cy="1714500"/>
            </p:xfrm>
            <a:graphic>
              <a:graphicData uri="http://schemas.microsoft.com/office/powerpoint/2016/slidezoom">
                <pslz:sldZm>
                  <pslz:sldZmObj sldId="4240" cId="2981624231">
                    <pslz:zmPr id="{AFD27D4F-2900-40E9-8511-0C3FFBA0215E}" returnToParent="0" transitionDur="100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41" name="Slide Zoom 40">
                <a:hlinkClick r:id="rId12" action="ppaction://hlinksldjump"/>
                <a:extLst>
                  <a:ext uri="{FF2B5EF4-FFF2-40B4-BE49-F238E27FC236}">
                    <a16:creationId xmlns:a16="http://schemas.microsoft.com/office/drawing/2014/main" id="{DA469599-6451-446C-A945-0EF81C5A7C91}"/>
                  </a:ext>
                </a:extLst>
              </p:cNvPr>
              <p:cNvPicPr>
                <a:picLocks noGrp="1" noRot="1" noChangeAspect="1" noMove="1" noResize="1" noEditPoints="1" noAdjustHandles="1" noChangeArrowheads="1" noChangeShapeType="1"/>
              </p:cNvPicPr>
              <p:nvPr/>
            </p:nvPicPr>
            <p:blipFill>
              <a:blip r:embed="rId13"/>
              <a:stretch>
                <a:fillRect/>
              </a:stretch>
            </p:blipFill>
            <p:spPr>
              <a:xfrm>
                <a:off x="3048000" y="3833696"/>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43" name="Slide Zoom 42">
                <a:extLst>
                  <a:ext uri="{FF2B5EF4-FFF2-40B4-BE49-F238E27FC236}">
                    <a16:creationId xmlns:a16="http://schemas.microsoft.com/office/drawing/2014/main" id="{A1ECF44B-1FEE-4582-98CF-2C32BCE91983}"/>
                  </a:ext>
                </a:extLst>
              </p:cNvPr>
              <p:cNvGraphicFramePr>
                <a:graphicFrameLocks noChangeAspect="1"/>
              </p:cNvGraphicFramePr>
              <p:nvPr>
                <p:extLst>
                  <p:ext uri="{D42A27DB-BD31-4B8C-83A1-F6EECF244321}">
                    <p14:modId xmlns:p14="http://schemas.microsoft.com/office/powerpoint/2010/main" val="641547892"/>
                  </p:ext>
                </p:extLst>
              </p:nvPr>
            </p:nvGraphicFramePr>
            <p:xfrm>
              <a:off x="7299579" y="3833696"/>
              <a:ext cx="3048000" cy="1714500"/>
            </p:xfrm>
            <a:graphic>
              <a:graphicData uri="http://schemas.microsoft.com/office/powerpoint/2016/slidezoom">
                <pslz:sldZm>
                  <pslz:sldZmObj sldId="4319" cId="4267074619">
                    <pslz:zmPr id="{6C0AD070-5FA9-449F-A335-C4BDBDBE30EB}" returnToParent="0" transitionDur="1000">
                      <p166:blipFill xmlns:p166="http://schemas.microsoft.com/office/powerpoint/2016/6/main">
                        <a:blip r:embed="rId1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43" name="Slide Zoom 42">
                <a:hlinkClick r:id="rId15" action="ppaction://hlinksldjump"/>
                <a:extLst>
                  <a:ext uri="{FF2B5EF4-FFF2-40B4-BE49-F238E27FC236}">
                    <a16:creationId xmlns:a16="http://schemas.microsoft.com/office/drawing/2014/main" id="{A1ECF44B-1FEE-4582-98CF-2C32BCE91983}"/>
                  </a:ext>
                </a:extLst>
              </p:cNvPr>
              <p:cNvPicPr>
                <a:picLocks noGrp="1" noRot="1" noChangeAspect="1" noMove="1" noResize="1" noEditPoints="1" noAdjustHandles="1" noChangeArrowheads="1" noChangeShapeType="1"/>
              </p:cNvPicPr>
              <p:nvPr/>
            </p:nvPicPr>
            <p:blipFill>
              <a:blip r:embed="rId16"/>
              <a:stretch>
                <a:fillRect/>
              </a:stretch>
            </p:blipFill>
            <p:spPr>
              <a:xfrm>
                <a:off x="7299579" y="3833696"/>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120801837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 Placeholder 1"/>
          <p:cNvSpPr>
            <a:spLocks noGrp="1"/>
          </p:cNvSpPr>
          <p:nvPr>
            <p:ph type="body" sz="quarter" idx="11"/>
          </p:nvPr>
        </p:nvSpPr>
        <p:spPr>
          <a:xfrm>
            <a:off x="256854" y="82001"/>
            <a:ext cx="11250537" cy="914400"/>
          </a:xfrm>
        </p:spPr>
        <p:txBody>
          <a:bodyPr>
            <a:normAutofit/>
          </a:bodyPr>
          <a:lstStyle/>
          <a:p>
            <a:pPr lvl="0">
              <a:lnSpc>
                <a:spcPct val="100000"/>
              </a:lnSpc>
              <a:spcBef>
                <a:spcPts val="0"/>
              </a:spcBef>
              <a:defRPr/>
            </a:pPr>
            <a:r>
              <a:rPr lang="en-US" sz="2400" spc="0">
                <a:solidFill>
                  <a:schemeClr val="tx1">
                    <a:lumMod val="90000"/>
                    <a:lumOff val="10000"/>
                  </a:schemeClr>
                </a:solidFill>
                <a:latin typeface="+mn-lt"/>
              </a:rPr>
              <a:t>While some probabilities can be established through available data and pre-existing analysis, others require a more sophisticated method to create the nodes impact</a:t>
            </a:r>
          </a:p>
        </p:txBody>
      </p:sp>
      <p:grpSp>
        <p:nvGrpSpPr>
          <p:cNvPr id="4" name="Group 3">
            <a:extLst>
              <a:ext uri="{FF2B5EF4-FFF2-40B4-BE49-F238E27FC236}">
                <a16:creationId xmlns:a16="http://schemas.microsoft.com/office/drawing/2014/main" id="{8012F5A3-7C85-4982-A6F8-F8189B5427A4}"/>
              </a:ext>
            </a:extLst>
          </p:cNvPr>
          <p:cNvGrpSpPr/>
          <p:nvPr/>
        </p:nvGrpSpPr>
        <p:grpSpPr>
          <a:xfrm>
            <a:off x="256854" y="1281592"/>
            <a:ext cx="10637903" cy="4491832"/>
            <a:chOff x="379104" y="1363784"/>
            <a:chExt cx="10637903" cy="4491832"/>
          </a:xfrm>
        </p:grpSpPr>
        <p:sp>
          <p:nvSpPr>
            <p:cNvPr id="5" name="TextBox 4">
              <a:extLst>
                <a:ext uri="{FF2B5EF4-FFF2-40B4-BE49-F238E27FC236}">
                  <a16:creationId xmlns:a16="http://schemas.microsoft.com/office/drawing/2014/main" id="{A6C76E56-E51E-428D-B6B0-7D44C026B0B0}"/>
                </a:ext>
              </a:extLst>
            </p:cNvPr>
            <p:cNvSpPr txBox="1"/>
            <p:nvPr/>
          </p:nvSpPr>
          <p:spPr>
            <a:xfrm>
              <a:off x="379104" y="4003576"/>
              <a:ext cx="64353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Light" panose="020F0302020204030204"/>
                  <a:ea typeface="+mn-ea"/>
                  <a:cs typeface="+mn-cs"/>
                </a:rPr>
                <a:t>Day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prstClr val="black"/>
                  </a:solidFill>
                  <a:effectLst/>
                  <a:uLnTx/>
                  <a:uFillTx/>
                  <a:latin typeface="Calibri Light" panose="020F0302020204030204"/>
                  <a:ea typeface="+mn-ea"/>
                  <a:cs typeface="+mn-cs"/>
                </a:rPr>
                <a:t>n + 1</a:t>
              </a:r>
            </a:p>
          </p:txBody>
        </p:sp>
        <p:grpSp>
          <p:nvGrpSpPr>
            <p:cNvPr id="6" name="Group 5">
              <a:extLst>
                <a:ext uri="{FF2B5EF4-FFF2-40B4-BE49-F238E27FC236}">
                  <a16:creationId xmlns:a16="http://schemas.microsoft.com/office/drawing/2014/main" id="{C3F62C30-34E1-4E85-B1E7-AC7F06B06502}"/>
                </a:ext>
              </a:extLst>
            </p:cNvPr>
            <p:cNvGrpSpPr/>
            <p:nvPr/>
          </p:nvGrpSpPr>
          <p:grpSpPr>
            <a:xfrm>
              <a:off x="865507" y="1363784"/>
              <a:ext cx="10151500" cy="4491832"/>
              <a:chOff x="865507" y="1363784"/>
              <a:chExt cx="10151500" cy="4491832"/>
            </a:xfrm>
          </p:grpSpPr>
          <p:sp>
            <p:nvSpPr>
              <p:cNvPr id="7" name="TextBox 6">
                <a:extLst>
                  <a:ext uri="{FF2B5EF4-FFF2-40B4-BE49-F238E27FC236}">
                    <a16:creationId xmlns:a16="http://schemas.microsoft.com/office/drawing/2014/main" id="{0A0CAEC2-EA28-4C1A-AAE3-15AFED661151}"/>
                  </a:ext>
                </a:extLst>
              </p:cNvPr>
              <p:cNvSpPr txBox="1"/>
              <p:nvPr/>
            </p:nvSpPr>
            <p:spPr>
              <a:xfrm>
                <a:off x="1459560" y="2464181"/>
                <a:ext cx="162653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Light" panose="020F0302020204030204"/>
                    <a:ea typeface="+mn-ea"/>
                    <a:cs typeface="+mn-cs"/>
                  </a:rPr>
                  <a:t>Initial Value (0-10)</a:t>
                </a:r>
              </a:p>
            </p:txBody>
          </p:sp>
          <p:sp>
            <p:nvSpPr>
              <p:cNvPr id="8" name="TextBox 7">
                <a:extLst>
                  <a:ext uri="{FF2B5EF4-FFF2-40B4-BE49-F238E27FC236}">
                    <a16:creationId xmlns:a16="http://schemas.microsoft.com/office/drawing/2014/main" id="{648A3497-3B80-4284-B34B-FB6E46B8E422}"/>
                  </a:ext>
                </a:extLst>
              </p:cNvPr>
              <p:cNvSpPr txBox="1"/>
              <p:nvPr/>
            </p:nvSpPr>
            <p:spPr>
              <a:xfrm>
                <a:off x="1426362" y="2917896"/>
                <a:ext cx="486578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Light" panose="020F0302020204030204"/>
                    <a:ea typeface="+mn-ea"/>
                    <a:cs typeface="+mn-cs"/>
                  </a:rPr>
                  <a:t>What channels do they interact with?</a:t>
                </a:r>
              </a:p>
            </p:txBody>
          </p:sp>
          <p:sp>
            <p:nvSpPr>
              <p:cNvPr id="9" name="TextBox 8">
                <a:extLst>
                  <a:ext uri="{FF2B5EF4-FFF2-40B4-BE49-F238E27FC236}">
                    <a16:creationId xmlns:a16="http://schemas.microsoft.com/office/drawing/2014/main" id="{965ABC49-82E2-4038-AC8E-32CBC83490EB}"/>
                  </a:ext>
                </a:extLst>
              </p:cNvPr>
              <p:cNvSpPr txBox="1"/>
              <p:nvPr/>
            </p:nvSpPr>
            <p:spPr>
              <a:xfrm>
                <a:off x="1426363" y="3458920"/>
                <a:ext cx="316047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Light" panose="020F0302020204030204"/>
                    <a:ea typeface="+mn-ea"/>
                    <a:cs typeface="+mn-cs"/>
                  </a:rPr>
                  <a:t>How much do they interact with each channel? </a:t>
                </a:r>
              </a:p>
            </p:txBody>
          </p:sp>
          <p:sp>
            <p:nvSpPr>
              <p:cNvPr id="10" name="TextBox 9">
                <a:extLst>
                  <a:ext uri="{FF2B5EF4-FFF2-40B4-BE49-F238E27FC236}">
                    <a16:creationId xmlns:a16="http://schemas.microsoft.com/office/drawing/2014/main" id="{8ABF4687-1112-43AC-9C77-28F61B9E1310}"/>
                  </a:ext>
                </a:extLst>
              </p:cNvPr>
              <p:cNvSpPr txBox="1"/>
              <p:nvPr/>
            </p:nvSpPr>
            <p:spPr>
              <a:xfrm>
                <a:off x="1426362" y="4020408"/>
                <a:ext cx="445515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Light" panose="020F0302020204030204"/>
                    <a:ea typeface="+mn-ea"/>
                    <a:cs typeface="+mn-cs"/>
                  </a:rPr>
                  <a:t>What channels did the marketing team invest in? </a:t>
                </a:r>
              </a:p>
            </p:txBody>
          </p:sp>
          <p:sp>
            <p:nvSpPr>
              <p:cNvPr id="11" name="TextBox 10">
                <a:extLst>
                  <a:ext uri="{FF2B5EF4-FFF2-40B4-BE49-F238E27FC236}">
                    <a16:creationId xmlns:a16="http://schemas.microsoft.com/office/drawing/2014/main" id="{1E942C3C-A795-42AB-B1CE-50EFB57D155A}"/>
                  </a:ext>
                </a:extLst>
              </p:cNvPr>
              <p:cNvSpPr txBox="1"/>
              <p:nvPr/>
            </p:nvSpPr>
            <p:spPr>
              <a:xfrm>
                <a:off x="4781700" y="4471884"/>
                <a:ext cx="84730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Light" panose="020F0302020204030204"/>
                    <a:ea typeface="+mn-ea"/>
                    <a:cs typeface="+mn-cs"/>
                  </a:rPr>
                  <a:t>Saturation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Light" panose="020F0302020204030204"/>
                    <a:ea typeface="+mn-ea"/>
                    <a:cs typeface="+mn-cs"/>
                  </a:rPr>
                  <a:t>Effect</a:t>
                </a:r>
              </a:p>
            </p:txBody>
          </p:sp>
          <p:sp>
            <p:nvSpPr>
              <p:cNvPr id="12" name="TextBox 11">
                <a:extLst>
                  <a:ext uri="{FF2B5EF4-FFF2-40B4-BE49-F238E27FC236}">
                    <a16:creationId xmlns:a16="http://schemas.microsoft.com/office/drawing/2014/main" id="{D2E45590-30F4-4D2E-8EDC-59BE247487A4}"/>
                  </a:ext>
                </a:extLst>
              </p:cNvPr>
              <p:cNvSpPr txBox="1"/>
              <p:nvPr/>
            </p:nvSpPr>
            <p:spPr>
              <a:xfrm>
                <a:off x="4215080" y="5079334"/>
                <a:ext cx="113324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Light" panose="020F0302020204030204"/>
                    <a:ea typeface="+mn-ea"/>
                    <a:cs typeface="+mn-cs"/>
                  </a:rPr>
                  <a:t>Decay Effect</a:t>
                </a:r>
              </a:p>
            </p:txBody>
          </p:sp>
          <p:sp>
            <p:nvSpPr>
              <p:cNvPr id="13" name="TextBox 12">
                <a:extLst>
                  <a:ext uri="{FF2B5EF4-FFF2-40B4-BE49-F238E27FC236}">
                    <a16:creationId xmlns:a16="http://schemas.microsoft.com/office/drawing/2014/main" id="{AEAB3D16-BC8A-4662-A484-8F6380B8828A}"/>
                  </a:ext>
                </a:extLst>
              </p:cNvPr>
              <p:cNvSpPr txBox="1"/>
              <p:nvPr/>
            </p:nvSpPr>
            <p:spPr>
              <a:xfrm>
                <a:off x="1426362" y="4666362"/>
                <a:ext cx="119377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Light" panose="020F0302020204030204"/>
                    <a:ea typeface="+mn-ea"/>
                    <a:cs typeface="+mn-cs"/>
                  </a:rPr>
                  <a:t>Did the agent see an ad?</a:t>
                </a:r>
              </a:p>
            </p:txBody>
          </p:sp>
          <p:sp>
            <p:nvSpPr>
              <p:cNvPr id="14" name="TextBox 13">
                <a:extLst>
                  <a:ext uri="{FF2B5EF4-FFF2-40B4-BE49-F238E27FC236}">
                    <a16:creationId xmlns:a16="http://schemas.microsoft.com/office/drawing/2014/main" id="{13766C3B-EFB6-449E-A023-103AEAA1FDA2}"/>
                  </a:ext>
                </a:extLst>
              </p:cNvPr>
              <p:cNvSpPr txBox="1"/>
              <p:nvPr/>
            </p:nvSpPr>
            <p:spPr>
              <a:xfrm>
                <a:off x="2808372" y="4563962"/>
                <a:ext cx="38683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Light" panose="020F0302020204030204"/>
                    <a:ea typeface="+mn-ea"/>
                    <a:cs typeface="+mn-cs"/>
                  </a:rPr>
                  <a:t>Yes</a:t>
                </a:r>
              </a:p>
            </p:txBody>
          </p:sp>
          <p:sp>
            <p:nvSpPr>
              <p:cNvPr id="15" name="TextBox 14">
                <a:extLst>
                  <a:ext uri="{FF2B5EF4-FFF2-40B4-BE49-F238E27FC236}">
                    <a16:creationId xmlns:a16="http://schemas.microsoft.com/office/drawing/2014/main" id="{FAE9F830-5084-450F-901B-E9B44482EA93}"/>
                  </a:ext>
                </a:extLst>
              </p:cNvPr>
              <p:cNvSpPr txBox="1"/>
              <p:nvPr/>
            </p:nvSpPr>
            <p:spPr>
              <a:xfrm>
                <a:off x="2797752" y="5079334"/>
                <a:ext cx="36580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Light" panose="020F0302020204030204"/>
                    <a:ea typeface="+mn-ea"/>
                    <a:cs typeface="+mn-cs"/>
                  </a:rPr>
                  <a:t>No</a:t>
                </a:r>
              </a:p>
            </p:txBody>
          </p:sp>
          <p:sp>
            <p:nvSpPr>
              <p:cNvPr id="16" name="TextBox 15">
                <a:extLst>
                  <a:ext uri="{FF2B5EF4-FFF2-40B4-BE49-F238E27FC236}">
                    <a16:creationId xmlns:a16="http://schemas.microsoft.com/office/drawing/2014/main" id="{AAE493A5-8DFD-4A59-B2B7-B1D8C27BA7CB}"/>
                  </a:ext>
                </a:extLst>
              </p:cNvPr>
              <p:cNvSpPr txBox="1"/>
              <p:nvPr/>
            </p:nvSpPr>
            <p:spPr>
              <a:xfrm>
                <a:off x="1637341" y="5578617"/>
                <a:ext cx="83644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Light" panose="020F0302020204030204"/>
                    <a:ea typeface="+mn-ea"/>
                    <a:cs typeface="+mn-cs"/>
                  </a:rPr>
                  <a:t>Final Value</a:t>
                </a:r>
              </a:p>
            </p:txBody>
          </p:sp>
          <p:sp>
            <p:nvSpPr>
              <p:cNvPr id="17" name="TextBox 16">
                <a:extLst>
                  <a:ext uri="{FF2B5EF4-FFF2-40B4-BE49-F238E27FC236}">
                    <a16:creationId xmlns:a16="http://schemas.microsoft.com/office/drawing/2014/main" id="{B795D1C5-3D53-4A63-B5DF-5CB5738C48DF}"/>
                  </a:ext>
                </a:extLst>
              </p:cNvPr>
              <p:cNvSpPr txBox="1"/>
              <p:nvPr/>
            </p:nvSpPr>
            <p:spPr>
              <a:xfrm>
                <a:off x="1597066" y="1638862"/>
                <a:ext cx="6548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Light" panose="020F0302020204030204"/>
                    <a:ea typeface="+mn-ea"/>
                    <a:cs typeface="+mn-cs"/>
                  </a:rPr>
                  <a:t>Agent </a:t>
                </a:r>
                <a:r>
                  <a:rPr kumimoji="0" lang="en-US" sz="1200" b="0" i="1" u="none" strike="noStrike" kern="1200" cap="none" spc="0" normalizeH="0" baseline="0" noProof="0">
                    <a:ln>
                      <a:noFill/>
                    </a:ln>
                    <a:solidFill>
                      <a:prstClr val="black"/>
                    </a:solidFill>
                    <a:effectLst/>
                    <a:uLnTx/>
                    <a:uFillTx/>
                    <a:latin typeface="Calibri Light" panose="020F0302020204030204"/>
                    <a:ea typeface="+mn-ea"/>
                    <a:cs typeface="+mn-cs"/>
                  </a:rPr>
                  <a:t>x</a:t>
                </a:r>
              </a:p>
            </p:txBody>
          </p:sp>
          <p:sp>
            <p:nvSpPr>
              <p:cNvPr id="18" name="TextBox 17">
                <a:extLst>
                  <a:ext uri="{FF2B5EF4-FFF2-40B4-BE49-F238E27FC236}">
                    <a16:creationId xmlns:a16="http://schemas.microsoft.com/office/drawing/2014/main" id="{7266127D-E263-47E1-A9B1-83CF3919BEBB}"/>
                  </a:ext>
                </a:extLst>
              </p:cNvPr>
              <p:cNvSpPr txBox="1"/>
              <p:nvPr/>
            </p:nvSpPr>
            <p:spPr>
              <a:xfrm>
                <a:off x="2730640" y="2479817"/>
                <a:ext cx="53283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Light" panose="020F0302020204030204"/>
                    <a:ea typeface="+mn-ea"/>
                    <a:cs typeface="+mn-cs"/>
                  </a:rPr>
                  <a:t>Day </a:t>
                </a:r>
                <a:r>
                  <a:rPr kumimoji="0" lang="en-US" sz="1200" b="0" i="1" u="none" strike="noStrike" kern="1200" cap="none" spc="0" normalizeH="0" baseline="0" noProof="0">
                    <a:ln>
                      <a:noFill/>
                    </a:ln>
                    <a:solidFill>
                      <a:prstClr val="black"/>
                    </a:solidFill>
                    <a:effectLst/>
                    <a:uLnTx/>
                    <a:uFillTx/>
                    <a:latin typeface="Calibri Light" panose="020F0302020204030204"/>
                    <a:ea typeface="+mn-ea"/>
                    <a:cs typeface="+mn-cs"/>
                  </a:rPr>
                  <a:t>n</a:t>
                </a:r>
              </a:p>
            </p:txBody>
          </p:sp>
          <p:cxnSp>
            <p:nvCxnSpPr>
              <p:cNvPr id="19" name="Straight Connector 18">
                <a:extLst>
                  <a:ext uri="{FF2B5EF4-FFF2-40B4-BE49-F238E27FC236}">
                    <a16:creationId xmlns:a16="http://schemas.microsoft.com/office/drawing/2014/main" id="{81D2DB09-5389-410D-83E8-119AC36C2386}"/>
                  </a:ext>
                </a:extLst>
              </p:cNvPr>
              <p:cNvCxnSpPr>
                <a:cxnSpLocks/>
              </p:cNvCxnSpPr>
              <p:nvPr/>
            </p:nvCxnSpPr>
            <p:spPr>
              <a:xfrm flipV="1">
                <a:off x="2474138" y="4638427"/>
                <a:ext cx="259100" cy="2544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28137A8-DF22-4475-89C7-2636F30CB67D}"/>
                  </a:ext>
                </a:extLst>
              </p:cNvPr>
              <p:cNvCxnSpPr>
                <a:cxnSpLocks/>
              </p:cNvCxnSpPr>
              <p:nvPr/>
            </p:nvCxnSpPr>
            <p:spPr>
              <a:xfrm flipH="1" flipV="1">
                <a:off x="2474138" y="4892898"/>
                <a:ext cx="259100" cy="29238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17BE95C-6E70-4AFE-8E53-C1E55934E43F}"/>
                  </a:ext>
                </a:extLst>
              </p:cNvPr>
              <p:cNvSpPr txBox="1"/>
              <p:nvPr/>
            </p:nvSpPr>
            <p:spPr>
              <a:xfrm>
                <a:off x="3377536" y="4563962"/>
                <a:ext cx="119616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Light" panose="020F0302020204030204"/>
                    <a:ea typeface="+mn-ea"/>
                    <a:cs typeface="+mn-cs"/>
                  </a:rPr>
                  <a:t>Which Channel?</a:t>
                </a:r>
              </a:p>
            </p:txBody>
          </p:sp>
          <p:cxnSp>
            <p:nvCxnSpPr>
              <p:cNvPr id="22" name="Straight Arrow Connector 21">
                <a:extLst>
                  <a:ext uri="{FF2B5EF4-FFF2-40B4-BE49-F238E27FC236}">
                    <a16:creationId xmlns:a16="http://schemas.microsoft.com/office/drawing/2014/main" id="{99C27ABA-1DD9-4CC1-87A0-5D7BA54F34F4}"/>
                  </a:ext>
                </a:extLst>
              </p:cNvPr>
              <p:cNvCxnSpPr>
                <a:cxnSpLocks/>
              </p:cNvCxnSpPr>
              <p:nvPr/>
            </p:nvCxnSpPr>
            <p:spPr>
              <a:xfrm>
                <a:off x="1999678" y="2741374"/>
                <a:ext cx="0" cy="238841"/>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8B61C6D-4293-4B71-AFC1-ACA5A25CC485}"/>
                  </a:ext>
                </a:extLst>
              </p:cNvPr>
              <p:cNvCxnSpPr>
                <a:cxnSpLocks/>
              </p:cNvCxnSpPr>
              <p:nvPr/>
            </p:nvCxnSpPr>
            <p:spPr>
              <a:xfrm>
                <a:off x="2023959" y="3286085"/>
                <a:ext cx="0" cy="189468"/>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74A600F-6F16-4E5C-9A8F-7897D8C48F30}"/>
                  </a:ext>
                </a:extLst>
              </p:cNvPr>
              <p:cNvCxnSpPr/>
              <p:nvPr/>
            </p:nvCxnSpPr>
            <p:spPr>
              <a:xfrm>
                <a:off x="2055564" y="3830940"/>
                <a:ext cx="0" cy="189468"/>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A8E0ACD-A550-401B-94BD-B188AFA1ADBC}"/>
                  </a:ext>
                </a:extLst>
              </p:cNvPr>
              <p:cNvCxnSpPr/>
              <p:nvPr/>
            </p:nvCxnSpPr>
            <p:spPr>
              <a:xfrm>
                <a:off x="2070179" y="4432062"/>
                <a:ext cx="0" cy="189468"/>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B6DAFE0-CD75-4749-A076-2C923C9F12FB}"/>
                  </a:ext>
                </a:extLst>
              </p:cNvPr>
              <p:cNvCxnSpPr/>
              <p:nvPr/>
            </p:nvCxnSpPr>
            <p:spPr>
              <a:xfrm>
                <a:off x="2079764" y="5269270"/>
                <a:ext cx="0" cy="189468"/>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3785533D-B32C-4F2C-8C89-7FF2ADB5B2D4}"/>
                  </a:ext>
                </a:extLst>
              </p:cNvPr>
              <p:cNvGrpSpPr/>
              <p:nvPr/>
            </p:nvGrpSpPr>
            <p:grpSpPr>
              <a:xfrm>
                <a:off x="975002" y="2618317"/>
                <a:ext cx="397612" cy="3098800"/>
                <a:chOff x="1546843" y="1820426"/>
                <a:chExt cx="277142" cy="3479800"/>
              </a:xfrm>
            </p:grpSpPr>
            <p:sp>
              <p:nvSpPr>
                <p:cNvPr id="50" name="Left Bracket 49">
                  <a:extLst>
                    <a:ext uri="{FF2B5EF4-FFF2-40B4-BE49-F238E27FC236}">
                      <a16:creationId xmlns:a16="http://schemas.microsoft.com/office/drawing/2014/main" id="{6A31CA67-B4B2-4E64-A254-FB1C7CD52A09}"/>
                    </a:ext>
                  </a:extLst>
                </p:cNvPr>
                <p:cNvSpPr/>
                <p:nvPr/>
              </p:nvSpPr>
              <p:spPr>
                <a:xfrm>
                  <a:off x="1546843" y="1820426"/>
                  <a:ext cx="76119" cy="3479800"/>
                </a:xfrm>
                <a:prstGeom prst="leftBracket">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Light" panose="020F0302020204030204"/>
                    <a:ea typeface="+mn-ea"/>
                    <a:cs typeface="+mn-cs"/>
                  </a:endParaRPr>
                </a:p>
              </p:txBody>
            </p:sp>
            <p:cxnSp>
              <p:nvCxnSpPr>
                <p:cNvPr id="51" name="Straight Arrow Connector 50">
                  <a:extLst>
                    <a:ext uri="{FF2B5EF4-FFF2-40B4-BE49-F238E27FC236}">
                      <a16:creationId xmlns:a16="http://schemas.microsoft.com/office/drawing/2014/main" id="{942AFF88-CB3E-4201-914F-4547CCFE12E9}"/>
                    </a:ext>
                  </a:extLst>
                </p:cNvPr>
                <p:cNvCxnSpPr>
                  <a:cxnSpLocks/>
                  <a:stCxn id="50" idx="0"/>
                </p:cNvCxnSpPr>
                <p:nvPr/>
              </p:nvCxnSpPr>
              <p:spPr>
                <a:xfrm>
                  <a:off x="1622962" y="1820426"/>
                  <a:ext cx="201023" cy="0"/>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9E952981-C013-44E9-8811-697C90855A7C}"/>
                  </a:ext>
                </a:extLst>
              </p:cNvPr>
              <p:cNvSpPr txBox="1"/>
              <p:nvPr/>
            </p:nvSpPr>
            <p:spPr>
              <a:xfrm>
                <a:off x="865507" y="4460872"/>
                <a:ext cx="59405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Light" panose="020F0302020204030204"/>
                    <a:ea typeface="+mn-ea"/>
                    <a:cs typeface="+mn-cs"/>
                  </a:rPr>
                  <a:t>Day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prstClr val="black"/>
                    </a:solidFill>
                    <a:effectLst/>
                    <a:uLnTx/>
                    <a:uFillTx/>
                    <a:latin typeface="Calibri Light" panose="020F0302020204030204"/>
                    <a:ea typeface="+mn-ea"/>
                    <a:cs typeface="+mn-cs"/>
                  </a:rPr>
                  <a:t>n</a:t>
                </a:r>
              </a:p>
            </p:txBody>
          </p:sp>
          <p:sp>
            <p:nvSpPr>
              <p:cNvPr id="29" name="Left Bracket 28">
                <a:extLst>
                  <a:ext uri="{FF2B5EF4-FFF2-40B4-BE49-F238E27FC236}">
                    <a16:creationId xmlns:a16="http://schemas.microsoft.com/office/drawing/2014/main" id="{BFB943FA-7B46-4BCE-92B5-FDE1CA7E4338}"/>
                  </a:ext>
                </a:extLst>
              </p:cNvPr>
              <p:cNvSpPr/>
              <p:nvPr/>
            </p:nvSpPr>
            <p:spPr>
              <a:xfrm>
                <a:off x="1356608" y="4174297"/>
                <a:ext cx="130271" cy="1054264"/>
              </a:xfrm>
              <a:prstGeom prst="leftBracket">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Light" panose="020F0302020204030204"/>
                  <a:ea typeface="+mn-ea"/>
                  <a:cs typeface="+mn-cs"/>
                </a:endParaRPr>
              </a:p>
            </p:txBody>
          </p:sp>
          <p:cxnSp>
            <p:nvCxnSpPr>
              <p:cNvPr id="30" name="Straight Connector 29">
                <a:extLst>
                  <a:ext uri="{FF2B5EF4-FFF2-40B4-BE49-F238E27FC236}">
                    <a16:creationId xmlns:a16="http://schemas.microsoft.com/office/drawing/2014/main" id="{9302E915-AE5F-4F92-8B27-7B8C328E7982}"/>
                  </a:ext>
                </a:extLst>
              </p:cNvPr>
              <p:cNvCxnSpPr>
                <a:cxnSpLocks/>
                <a:stCxn id="21" idx="1"/>
                <a:endCxn id="21" idx="1"/>
              </p:cNvCxnSpPr>
              <p:nvPr/>
            </p:nvCxnSpPr>
            <p:spPr>
              <a:xfrm>
                <a:off x="3377536" y="4702462"/>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E980AF2-B468-4151-BD71-2D084DA3A79C}"/>
                  </a:ext>
                </a:extLst>
              </p:cNvPr>
              <p:cNvCxnSpPr>
                <a:cxnSpLocks/>
                <a:stCxn id="14" idx="3"/>
                <a:endCxn id="21" idx="1"/>
              </p:cNvCxnSpPr>
              <p:nvPr/>
            </p:nvCxnSpPr>
            <p:spPr>
              <a:xfrm>
                <a:off x="3195209" y="4702462"/>
                <a:ext cx="18232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BDB9C31-722C-496C-BE4F-5A0D4A207D9C}"/>
                  </a:ext>
                </a:extLst>
              </p:cNvPr>
              <p:cNvCxnSpPr>
                <a:cxnSpLocks/>
              </p:cNvCxnSpPr>
              <p:nvPr/>
            </p:nvCxnSpPr>
            <p:spPr>
              <a:xfrm>
                <a:off x="3228615" y="5217833"/>
                <a:ext cx="1051522"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A8E4AC5-8FC5-4841-9613-BEA77BE0FB30}"/>
                  </a:ext>
                </a:extLst>
              </p:cNvPr>
              <p:cNvCxnSpPr>
                <a:cxnSpLocks/>
                <a:stCxn id="21" idx="3"/>
                <a:endCxn id="11" idx="1"/>
              </p:cNvCxnSpPr>
              <p:nvPr/>
            </p:nvCxnSpPr>
            <p:spPr>
              <a:xfrm>
                <a:off x="4573697" y="4702462"/>
                <a:ext cx="208003" cy="255"/>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843B1A90-E246-4251-BC2A-6F6E021629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7341" y="1913669"/>
                <a:ext cx="564680" cy="518034"/>
              </a:xfrm>
              <a:prstGeom prst="rect">
                <a:avLst/>
              </a:prstGeom>
            </p:spPr>
          </p:pic>
          <p:sp>
            <p:nvSpPr>
              <p:cNvPr id="35" name="TextBox 34">
                <a:extLst>
                  <a:ext uri="{FF2B5EF4-FFF2-40B4-BE49-F238E27FC236}">
                    <a16:creationId xmlns:a16="http://schemas.microsoft.com/office/drawing/2014/main" id="{2936FA16-7198-4F19-91FB-5413D357F0B6}"/>
                  </a:ext>
                </a:extLst>
              </p:cNvPr>
              <p:cNvSpPr txBox="1"/>
              <p:nvPr/>
            </p:nvSpPr>
            <p:spPr>
              <a:xfrm>
                <a:off x="6366756" y="1898252"/>
                <a:ext cx="110421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Light" panose="020F0302020204030204"/>
                    <a:ea typeface="+mn-ea"/>
                    <a:cs typeface="+mn-cs"/>
                  </a:rPr>
                  <a:t>Data Sources</a:t>
                </a:r>
              </a:p>
            </p:txBody>
          </p:sp>
          <p:sp>
            <p:nvSpPr>
              <p:cNvPr id="36" name="Rectangle 35">
                <a:extLst>
                  <a:ext uri="{FF2B5EF4-FFF2-40B4-BE49-F238E27FC236}">
                    <a16:creationId xmlns:a16="http://schemas.microsoft.com/office/drawing/2014/main" id="{6568AC16-634B-4038-BF6A-D4AAFD729D94}"/>
                  </a:ext>
                </a:extLst>
              </p:cNvPr>
              <p:cNvSpPr/>
              <p:nvPr/>
            </p:nvSpPr>
            <p:spPr>
              <a:xfrm>
                <a:off x="6048375" y="2561683"/>
                <a:ext cx="1926039" cy="1558142"/>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0" indent="-171450">
                  <a:buFont typeface="Wingdings" panose="05000000000000000000" pitchFamily="2" charset="2"/>
                  <a:buChar char="Ø"/>
                  <a:defRPr/>
                </a:pPr>
                <a:r>
                  <a:rPr lang="en-US" sz="1200">
                    <a:solidFill>
                      <a:prstClr val="black"/>
                    </a:solidFill>
                    <a:latin typeface="Calibri Light" panose="020F0302020204030204"/>
                  </a:rPr>
                  <a:t>Internal Survey</a:t>
                </a:r>
              </a:p>
              <a:p>
                <a:pPr marL="171450" lvl="0" indent="-171450">
                  <a:buFont typeface="Wingdings" panose="05000000000000000000" pitchFamily="2" charset="2"/>
                  <a:buChar char="Ø"/>
                  <a:defRPr/>
                </a:pPr>
                <a:r>
                  <a:rPr lang="en-US" sz="1200">
                    <a:solidFill>
                      <a:prstClr val="black"/>
                    </a:solidFill>
                    <a:latin typeface="Calibri Light" panose="020F0302020204030204"/>
                  </a:rPr>
                  <a:t>3rd party survey data for media consumption (Nielsen/Kantar)</a:t>
                </a:r>
              </a:p>
              <a:p>
                <a:pPr marL="171450" lvl="0" indent="-171450">
                  <a:buFont typeface="Wingdings" panose="05000000000000000000" pitchFamily="2" charset="2"/>
                  <a:buChar char="Ø"/>
                  <a:defRPr/>
                </a:pPr>
                <a:r>
                  <a:rPr lang="en-US" sz="1200">
                    <a:solidFill>
                      <a:prstClr val="black"/>
                    </a:solidFill>
                    <a:latin typeface="Calibri Light" panose="020F0302020204030204"/>
                  </a:rPr>
                  <a:t>Outside Market Research(</a:t>
                </a:r>
                <a:r>
                  <a:rPr lang="en-US" sz="1200" err="1">
                    <a:solidFill>
                      <a:prstClr val="black"/>
                    </a:solidFill>
                    <a:latin typeface="Calibri Light" panose="020F0302020204030204"/>
                  </a:rPr>
                  <a:t>Personicx</a:t>
                </a:r>
                <a:r>
                  <a:rPr lang="en-US" sz="1200">
                    <a:solidFill>
                      <a:prstClr val="black"/>
                    </a:solidFill>
                    <a:latin typeface="Calibri Light" panose="020F0302020204030204"/>
                  </a:rPr>
                  <a:t>)</a:t>
                </a:r>
              </a:p>
              <a:p>
                <a:pPr marL="171450" lvl="0" indent="-171450">
                  <a:buFont typeface="Wingdings" panose="05000000000000000000" pitchFamily="2" charset="2"/>
                  <a:buChar char="Ø"/>
                  <a:defRPr/>
                </a:pPr>
                <a:r>
                  <a:rPr lang="en-US" sz="1200">
                    <a:solidFill>
                      <a:prstClr val="black"/>
                    </a:solidFill>
                    <a:latin typeface="Calibri Light" panose="020F0302020204030204"/>
                  </a:rPr>
                  <a:t>US Census Data</a:t>
                </a:r>
              </a:p>
              <a:p>
                <a:pPr marL="171450" lvl="0" indent="-171450">
                  <a:buFont typeface="Wingdings" panose="05000000000000000000" pitchFamily="2" charset="2"/>
                  <a:buChar char="Ø"/>
                  <a:defRPr/>
                </a:pPr>
                <a:r>
                  <a:rPr lang="en-US" sz="1200">
                    <a:solidFill>
                      <a:prstClr val="black"/>
                    </a:solidFill>
                    <a:latin typeface="Calibri Light" panose="020F0302020204030204"/>
                  </a:rPr>
                  <a:t>Heuristics</a:t>
                </a:r>
              </a:p>
            </p:txBody>
          </p:sp>
          <p:sp>
            <p:nvSpPr>
              <p:cNvPr id="37" name="Rectangle 36">
                <a:extLst>
                  <a:ext uri="{FF2B5EF4-FFF2-40B4-BE49-F238E27FC236}">
                    <a16:creationId xmlns:a16="http://schemas.microsoft.com/office/drawing/2014/main" id="{C35C27CA-5006-480B-BCAD-AFAE7C9A5DB0}"/>
                  </a:ext>
                </a:extLst>
              </p:cNvPr>
              <p:cNvSpPr/>
              <p:nvPr/>
            </p:nvSpPr>
            <p:spPr>
              <a:xfrm>
                <a:off x="6048375" y="4201166"/>
                <a:ext cx="1926039" cy="1000526"/>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0" i="0" u="none" strike="noStrike" kern="1200" cap="none" spc="0" normalizeH="0" baseline="0" noProof="0">
                    <a:ln>
                      <a:noFill/>
                    </a:ln>
                    <a:solidFill>
                      <a:prstClr val="black"/>
                    </a:solidFill>
                    <a:effectLst/>
                    <a:uLnTx/>
                    <a:uFillTx/>
                    <a:latin typeface="Calibri Light" panose="020F0302020204030204"/>
                    <a:ea typeface="+mn-ea"/>
                    <a:cs typeface="+mn-cs"/>
                  </a:rPr>
                  <a:t>Marketing Spends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0" i="0" u="none" strike="noStrike" kern="1200" cap="none" spc="0" normalizeH="0" baseline="0" noProof="0" err="1">
                    <a:ln>
                      <a:noFill/>
                    </a:ln>
                    <a:solidFill>
                      <a:prstClr val="black"/>
                    </a:solidFill>
                    <a:effectLst/>
                    <a:uLnTx/>
                    <a:uFillTx/>
                    <a:latin typeface="Calibri Light" panose="020F0302020204030204"/>
                    <a:ea typeface="+mn-ea"/>
                    <a:cs typeface="+mn-cs"/>
                  </a:rPr>
                  <a:t>MMx</a:t>
                </a:r>
                <a:endParaRPr kumimoji="0" lang="en-US" sz="1200" b="0" i="0" u="none" strike="noStrike" kern="1200" cap="none" spc="0" normalizeH="0" baseline="0" noProof="0">
                  <a:ln>
                    <a:noFill/>
                  </a:ln>
                  <a:solidFill>
                    <a:prstClr val="black"/>
                  </a:solidFill>
                  <a:effectLst/>
                  <a:uLnTx/>
                  <a:uFillTx/>
                  <a:latin typeface="Calibri Light" panose="020F0302020204030204"/>
                  <a:ea typeface="+mn-ea"/>
                  <a:cs typeface="+mn-cs"/>
                </a:endParaRPr>
              </a:p>
            </p:txBody>
          </p:sp>
          <p:sp>
            <p:nvSpPr>
              <p:cNvPr id="38" name="Left Brace 37">
                <a:extLst>
                  <a:ext uri="{FF2B5EF4-FFF2-40B4-BE49-F238E27FC236}">
                    <a16:creationId xmlns:a16="http://schemas.microsoft.com/office/drawing/2014/main" id="{14D378E0-ADAB-422C-A825-F9E22EED25D1}"/>
                  </a:ext>
                </a:extLst>
              </p:cNvPr>
              <p:cNvSpPr/>
              <p:nvPr/>
            </p:nvSpPr>
            <p:spPr>
              <a:xfrm rot="10800000">
                <a:off x="5299869" y="4119825"/>
                <a:ext cx="677990" cy="1290980"/>
              </a:xfrm>
              <a:prstGeom prst="leftBrac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Light" panose="020F0302020204030204"/>
                  <a:ea typeface="+mn-ea"/>
                  <a:cs typeface="+mn-cs"/>
                </a:endParaRPr>
              </a:p>
            </p:txBody>
          </p:sp>
          <p:sp>
            <p:nvSpPr>
              <p:cNvPr id="39" name="Left Brace 38">
                <a:extLst>
                  <a:ext uri="{FF2B5EF4-FFF2-40B4-BE49-F238E27FC236}">
                    <a16:creationId xmlns:a16="http://schemas.microsoft.com/office/drawing/2014/main" id="{CB1E7733-E255-44A2-B9DD-5A4910F901AE}"/>
                  </a:ext>
                </a:extLst>
              </p:cNvPr>
              <p:cNvSpPr/>
              <p:nvPr/>
            </p:nvSpPr>
            <p:spPr>
              <a:xfrm rot="10800000">
                <a:off x="5277853" y="2907009"/>
                <a:ext cx="677990" cy="978744"/>
              </a:xfrm>
              <a:prstGeom prst="leftBrac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Light" panose="020F0302020204030204"/>
                  <a:ea typeface="+mn-ea"/>
                  <a:cs typeface="+mn-cs"/>
                </a:endParaRPr>
              </a:p>
            </p:txBody>
          </p:sp>
          <p:sp>
            <p:nvSpPr>
              <p:cNvPr id="40" name="Arrow: Right 39">
                <a:extLst>
                  <a:ext uri="{FF2B5EF4-FFF2-40B4-BE49-F238E27FC236}">
                    <a16:creationId xmlns:a16="http://schemas.microsoft.com/office/drawing/2014/main" id="{9C1F681A-CA65-4C68-BF53-A24559185DE8}"/>
                  </a:ext>
                </a:extLst>
              </p:cNvPr>
              <p:cNvSpPr/>
              <p:nvPr/>
            </p:nvSpPr>
            <p:spPr>
              <a:xfrm>
                <a:off x="8391911" y="3885754"/>
                <a:ext cx="371475" cy="276999"/>
              </a:xfrm>
              <a:prstGeom prst="rightArrow">
                <a:avLst/>
              </a:prstGeom>
              <a:solidFill>
                <a:srgbClr val="8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sp>
            <p:nvSpPr>
              <p:cNvPr id="41" name="TextBox 40">
                <a:extLst>
                  <a:ext uri="{FF2B5EF4-FFF2-40B4-BE49-F238E27FC236}">
                    <a16:creationId xmlns:a16="http://schemas.microsoft.com/office/drawing/2014/main" id="{860551D8-F58E-4CC5-97F3-55F5201A6C6E}"/>
                  </a:ext>
                </a:extLst>
              </p:cNvPr>
              <p:cNvSpPr txBox="1"/>
              <p:nvPr/>
            </p:nvSpPr>
            <p:spPr>
              <a:xfrm>
                <a:off x="9141082" y="1798908"/>
                <a:ext cx="162652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Light" panose="020F0302020204030204"/>
                    <a:ea typeface="+mn-ea"/>
                    <a:cs typeface="+mn-cs"/>
                  </a:rPr>
                  <a:t>Incorporating into Bayesian Network</a:t>
                </a:r>
              </a:p>
            </p:txBody>
          </p:sp>
          <p:sp>
            <p:nvSpPr>
              <p:cNvPr id="42" name="TextBox 41">
                <a:extLst>
                  <a:ext uri="{FF2B5EF4-FFF2-40B4-BE49-F238E27FC236}">
                    <a16:creationId xmlns:a16="http://schemas.microsoft.com/office/drawing/2014/main" id="{2818F9F0-A144-4E12-B536-D0E2C23C501F}"/>
                  </a:ext>
                </a:extLst>
              </p:cNvPr>
              <p:cNvSpPr txBox="1"/>
              <p:nvPr/>
            </p:nvSpPr>
            <p:spPr>
              <a:xfrm>
                <a:off x="4951343" y="1363784"/>
                <a:ext cx="206005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strike="noStrike" kern="1200" cap="none" spc="0" normalizeH="0" baseline="0" noProof="0">
                    <a:ln>
                      <a:noFill/>
                    </a:ln>
                    <a:solidFill>
                      <a:prstClr val="black"/>
                    </a:solidFill>
                    <a:effectLst/>
                    <a:uLnTx/>
                    <a:uFillTx/>
                    <a:latin typeface="+mj-lt"/>
                    <a:ea typeface="+mn-ea"/>
                    <a:cs typeface="+mn-cs"/>
                  </a:rPr>
                  <a:t>Brand Awareness Index</a:t>
                </a:r>
              </a:p>
            </p:txBody>
          </p:sp>
          <p:sp>
            <p:nvSpPr>
              <p:cNvPr id="43" name="Rectangle 42">
                <a:extLst>
                  <a:ext uri="{FF2B5EF4-FFF2-40B4-BE49-F238E27FC236}">
                    <a16:creationId xmlns:a16="http://schemas.microsoft.com/office/drawing/2014/main" id="{2F6ABF2F-DAA8-4F99-B9FC-03C25F5AA928}"/>
                  </a:ext>
                </a:extLst>
              </p:cNvPr>
              <p:cNvSpPr/>
              <p:nvPr/>
            </p:nvSpPr>
            <p:spPr>
              <a:xfrm>
                <a:off x="8902719" y="2504042"/>
                <a:ext cx="2114288" cy="3098801"/>
              </a:xfrm>
              <a:prstGeom prst="rect">
                <a:avLst/>
              </a:prstGeom>
              <a:solidFill>
                <a:schemeClr val="bg1">
                  <a:lumMod val="95000"/>
                </a:schemeClr>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E4767CD5-0AB5-478D-B995-53E3BADAD492}"/>
                  </a:ext>
                </a:extLst>
              </p:cNvPr>
              <p:cNvSpPr txBox="1"/>
              <p:nvPr/>
            </p:nvSpPr>
            <p:spPr>
              <a:xfrm>
                <a:off x="9059124" y="3252314"/>
                <a:ext cx="179068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Light" panose="020F0302020204030204"/>
                    <a:ea typeface="+mn-ea"/>
                    <a:cs typeface="+mn-cs"/>
                  </a:rPr>
                  <a:t>Bucket Value’s into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Light" panose="020F0302020204030204"/>
                    <a:ea typeface="+mn-ea"/>
                    <a:cs typeface="+mn-cs"/>
                  </a:rPr>
                  <a:t>High, Medium, Low Bins</a:t>
                </a:r>
              </a:p>
            </p:txBody>
          </p:sp>
          <p:cxnSp>
            <p:nvCxnSpPr>
              <p:cNvPr id="45" name="Straight Arrow Connector 44">
                <a:extLst>
                  <a:ext uri="{FF2B5EF4-FFF2-40B4-BE49-F238E27FC236}">
                    <a16:creationId xmlns:a16="http://schemas.microsoft.com/office/drawing/2014/main" id="{AF197D1A-D808-42BE-9BC5-E23E4E0141C0}"/>
                  </a:ext>
                </a:extLst>
              </p:cNvPr>
              <p:cNvCxnSpPr>
                <a:cxnSpLocks/>
              </p:cNvCxnSpPr>
              <p:nvPr/>
            </p:nvCxnSpPr>
            <p:spPr>
              <a:xfrm>
                <a:off x="9954346" y="3749703"/>
                <a:ext cx="0" cy="2388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TextBox 45">
                <a:extLst>
                  <a:ext uri="{FF2B5EF4-FFF2-40B4-BE49-F238E27FC236}">
                    <a16:creationId xmlns:a16="http://schemas.microsoft.com/office/drawing/2014/main" id="{EF256A9C-0A25-4173-A7FE-6A1A13AFEFCE}"/>
                  </a:ext>
                </a:extLst>
              </p:cNvPr>
              <p:cNvSpPr txBox="1"/>
              <p:nvPr/>
            </p:nvSpPr>
            <p:spPr>
              <a:xfrm>
                <a:off x="8921130" y="4651043"/>
                <a:ext cx="206643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Light" panose="020F0302020204030204"/>
                    <a:ea typeface="+mn-ea"/>
                    <a:cs typeface="+mn-cs"/>
                  </a:rPr>
                  <a:t>Utilize parameter learning algorithms to quantify impact of Brand Awareness Index on final purchase</a:t>
                </a:r>
              </a:p>
            </p:txBody>
          </p:sp>
          <p:pic>
            <p:nvPicPr>
              <p:cNvPr id="47" name="Picture 46">
                <a:extLst>
                  <a:ext uri="{FF2B5EF4-FFF2-40B4-BE49-F238E27FC236}">
                    <a16:creationId xmlns:a16="http://schemas.microsoft.com/office/drawing/2014/main" id="{3D8FF6AF-C75E-445E-88F1-FF419C76D3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5636" y="2561461"/>
                <a:ext cx="690853" cy="690853"/>
              </a:xfrm>
              <a:prstGeom prst="rect">
                <a:avLst/>
              </a:prstGeom>
            </p:spPr>
          </p:pic>
          <p:pic>
            <p:nvPicPr>
              <p:cNvPr id="48" name="Picture 47">
                <a:extLst>
                  <a:ext uri="{FF2B5EF4-FFF2-40B4-BE49-F238E27FC236}">
                    <a16:creationId xmlns:a16="http://schemas.microsoft.com/office/drawing/2014/main" id="{40CB395E-F8E5-4AEA-9700-F5151C14A3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71824" y="4119825"/>
                <a:ext cx="538475" cy="538475"/>
              </a:xfrm>
              <a:prstGeom prst="rect">
                <a:avLst/>
              </a:prstGeom>
            </p:spPr>
          </p:pic>
          <p:sp>
            <p:nvSpPr>
              <p:cNvPr id="49" name="Rectangle 48">
                <a:hlinkClick r:id="rId5" action="ppaction://hlinksldjump"/>
                <a:extLst>
                  <a:ext uri="{FF2B5EF4-FFF2-40B4-BE49-F238E27FC236}">
                    <a16:creationId xmlns:a16="http://schemas.microsoft.com/office/drawing/2014/main" id="{C34E5914-3250-4AAA-B5F1-1168BD3CE03A}"/>
                  </a:ext>
                </a:extLst>
              </p:cNvPr>
              <p:cNvSpPr/>
              <p:nvPr/>
            </p:nvSpPr>
            <p:spPr>
              <a:xfrm>
                <a:off x="4867275" y="1363784"/>
                <a:ext cx="2352675" cy="415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98162423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E6251-F206-4014-A264-C7E643A7B53B}"/>
              </a:ext>
            </a:extLst>
          </p:cNvPr>
          <p:cNvSpPr>
            <a:spLocks noGrp="1"/>
          </p:cNvSpPr>
          <p:nvPr>
            <p:ph type="title"/>
          </p:nvPr>
        </p:nvSpPr>
        <p:spPr>
          <a:xfrm>
            <a:off x="815344" y="101468"/>
            <a:ext cx="10515600" cy="584775"/>
          </a:xfrm>
        </p:spPr>
        <p:txBody>
          <a:bodyPr anchor="t">
            <a:normAutofit fontScale="90000"/>
          </a:bodyPr>
          <a:lstStyle/>
          <a:p>
            <a:r>
              <a:rPr lang="en-IN" sz="3600" dirty="0"/>
              <a:t>Brand Awareness Index</a:t>
            </a:r>
          </a:p>
        </p:txBody>
      </p:sp>
      <p:grpSp>
        <p:nvGrpSpPr>
          <p:cNvPr id="3" name="Group 2">
            <a:extLst>
              <a:ext uri="{FF2B5EF4-FFF2-40B4-BE49-F238E27FC236}">
                <a16:creationId xmlns:a16="http://schemas.microsoft.com/office/drawing/2014/main" id="{793641CD-C785-4BA4-A62D-AD7E40C24DAF}"/>
              </a:ext>
            </a:extLst>
          </p:cNvPr>
          <p:cNvGrpSpPr/>
          <p:nvPr/>
        </p:nvGrpSpPr>
        <p:grpSpPr>
          <a:xfrm>
            <a:off x="465908" y="940837"/>
            <a:ext cx="11236248" cy="4967657"/>
            <a:chOff x="465908" y="940837"/>
            <a:chExt cx="11236248" cy="4967657"/>
          </a:xfrm>
        </p:grpSpPr>
        <p:sp>
          <p:nvSpPr>
            <p:cNvPr id="4" name="TextBox 3">
              <a:extLst>
                <a:ext uri="{FF2B5EF4-FFF2-40B4-BE49-F238E27FC236}">
                  <a16:creationId xmlns:a16="http://schemas.microsoft.com/office/drawing/2014/main" id="{E9A85994-5958-427D-98D3-324CE555BFE2}"/>
                </a:ext>
              </a:extLst>
            </p:cNvPr>
            <p:cNvSpPr txBox="1"/>
            <p:nvPr/>
          </p:nvSpPr>
          <p:spPr>
            <a:xfrm>
              <a:off x="618307" y="940837"/>
              <a:ext cx="10751686" cy="584775"/>
            </a:xfrm>
            <a:prstGeom prst="rect">
              <a:avLst/>
            </a:prstGeom>
            <a:solidFill>
              <a:schemeClr val="bg1">
                <a:lumMod val="95000"/>
              </a:schemeClr>
            </a:solidFill>
            <a:ln>
              <a:noFill/>
            </a:ln>
          </p:spPr>
          <p:txBody>
            <a:bodyPr wrap="square" rtlCol="0">
              <a:spAutoFit/>
            </a:bodyPr>
            <a:lstStyle/>
            <a:p>
              <a:r>
                <a:rPr lang="en-US" sz="1600" b="1" dirty="0">
                  <a:latin typeface="+mj-lt"/>
                </a:rPr>
                <a:t>Brand Awareness Index captures the current level of brand perception by an agent, dynamically updating itself every time an agent is exposed to an advertising piece </a:t>
              </a:r>
            </a:p>
          </p:txBody>
        </p:sp>
        <p:sp>
          <p:nvSpPr>
            <p:cNvPr id="5" name="Rectangle 4">
              <a:extLst>
                <a:ext uri="{FF2B5EF4-FFF2-40B4-BE49-F238E27FC236}">
                  <a16:creationId xmlns:a16="http://schemas.microsoft.com/office/drawing/2014/main" id="{912330C7-FF87-4012-BDA3-B94FEB45050C}"/>
                </a:ext>
              </a:extLst>
            </p:cNvPr>
            <p:cNvSpPr/>
            <p:nvPr/>
          </p:nvSpPr>
          <p:spPr>
            <a:xfrm>
              <a:off x="618308" y="1915886"/>
              <a:ext cx="3248297" cy="853440"/>
            </a:xfrm>
            <a:prstGeom prst="rect">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Understand Media Exposure</a:t>
              </a:r>
            </a:p>
          </p:txBody>
        </p:sp>
        <p:sp>
          <p:nvSpPr>
            <p:cNvPr id="6" name="Rectangle 5">
              <a:extLst>
                <a:ext uri="{FF2B5EF4-FFF2-40B4-BE49-F238E27FC236}">
                  <a16:creationId xmlns:a16="http://schemas.microsoft.com/office/drawing/2014/main" id="{B5D95BFF-E97D-4D1F-89D5-27DEED9AF7B6}"/>
                </a:ext>
              </a:extLst>
            </p:cNvPr>
            <p:cNvSpPr/>
            <p:nvPr/>
          </p:nvSpPr>
          <p:spPr>
            <a:xfrm>
              <a:off x="4448996" y="1907176"/>
              <a:ext cx="3248296" cy="853440"/>
            </a:xfrm>
            <a:prstGeom prst="rect">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Calculate Brand Awareness</a:t>
              </a:r>
            </a:p>
          </p:txBody>
        </p:sp>
        <p:sp>
          <p:nvSpPr>
            <p:cNvPr id="7" name="Rectangle 6">
              <a:extLst>
                <a:ext uri="{FF2B5EF4-FFF2-40B4-BE49-F238E27FC236}">
                  <a16:creationId xmlns:a16="http://schemas.microsoft.com/office/drawing/2014/main" id="{C7B7F47E-2D79-4719-9EAB-83B378780027}"/>
                </a:ext>
              </a:extLst>
            </p:cNvPr>
            <p:cNvSpPr/>
            <p:nvPr/>
          </p:nvSpPr>
          <p:spPr>
            <a:xfrm>
              <a:off x="8321047" y="1915886"/>
              <a:ext cx="3248296" cy="853440"/>
            </a:xfrm>
            <a:prstGeom prst="rect">
              <a:avLst/>
            </a:prstGeom>
            <a:solidFill>
              <a:srgbClr val="0066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Validate impact on Purchase</a:t>
              </a:r>
            </a:p>
          </p:txBody>
        </p:sp>
        <p:sp>
          <p:nvSpPr>
            <p:cNvPr id="8" name="Rectangle 7">
              <a:extLst>
                <a:ext uri="{FF2B5EF4-FFF2-40B4-BE49-F238E27FC236}">
                  <a16:creationId xmlns:a16="http://schemas.microsoft.com/office/drawing/2014/main" id="{27C9825B-4625-4749-BE0E-9762C1D4D796}"/>
                </a:ext>
              </a:extLst>
            </p:cNvPr>
            <p:cNvSpPr/>
            <p:nvPr/>
          </p:nvSpPr>
          <p:spPr>
            <a:xfrm>
              <a:off x="618307" y="2781607"/>
              <a:ext cx="3248297" cy="30792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A210505-41CD-4075-9F93-C02731E7296F}"/>
                </a:ext>
              </a:extLst>
            </p:cNvPr>
            <p:cNvSpPr/>
            <p:nvPr/>
          </p:nvSpPr>
          <p:spPr>
            <a:xfrm>
              <a:off x="4452259" y="2769326"/>
              <a:ext cx="3248297" cy="309154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5CBB199-69C8-4178-96B0-1F6FA94A5F9E}"/>
                </a:ext>
              </a:extLst>
            </p:cNvPr>
            <p:cNvSpPr/>
            <p:nvPr/>
          </p:nvSpPr>
          <p:spPr>
            <a:xfrm>
              <a:off x="8330572" y="2795179"/>
              <a:ext cx="3248297" cy="31133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0F46B69-7719-434B-BABE-1C761A2CC076}"/>
                </a:ext>
              </a:extLst>
            </p:cNvPr>
            <p:cNvSpPr/>
            <p:nvPr/>
          </p:nvSpPr>
          <p:spPr>
            <a:xfrm>
              <a:off x="465908" y="1815493"/>
              <a:ext cx="483325" cy="494993"/>
            </a:xfrm>
            <a:prstGeom prst="ellipse">
              <a:avLst/>
            </a:prstGeom>
            <a:solidFill>
              <a:srgbClr val="8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1</a:t>
              </a:r>
            </a:p>
          </p:txBody>
        </p:sp>
        <p:sp>
          <p:nvSpPr>
            <p:cNvPr id="12" name="Oval 11">
              <a:extLst>
                <a:ext uri="{FF2B5EF4-FFF2-40B4-BE49-F238E27FC236}">
                  <a16:creationId xmlns:a16="http://schemas.microsoft.com/office/drawing/2014/main" id="{256A19C5-62FB-4D6F-9AC1-78EBFB46D306}"/>
                </a:ext>
              </a:extLst>
            </p:cNvPr>
            <p:cNvSpPr/>
            <p:nvPr/>
          </p:nvSpPr>
          <p:spPr>
            <a:xfrm>
              <a:off x="4296600" y="1815491"/>
              <a:ext cx="483325" cy="494993"/>
            </a:xfrm>
            <a:prstGeom prst="ellipse">
              <a:avLst/>
            </a:prstGeom>
            <a:solidFill>
              <a:srgbClr val="8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2</a:t>
              </a:r>
            </a:p>
          </p:txBody>
        </p:sp>
        <p:sp>
          <p:nvSpPr>
            <p:cNvPr id="13" name="Oval 12">
              <a:extLst>
                <a:ext uri="{FF2B5EF4-FFF2-40B4-BE49-F238E27FC236}">
                  <a16:creationId xmlns:a16="http://schemas.microsoft.com/office/drawing/2014/main" id="{75F343EF-0845-4B25-889F-882A29A2284D}"/>
                </a:ext>
              </a:extLst>
            </p:cNvPr>
            <p:cNvSpPr/>
            <p:nvPr/>
          </p:nvSpPr>
          <p:spPr>
            <a:xfrm>
              <a:off x="8188235" y="1815491"/>
              <a:ext cx="483325" cy="494993"/>
            </a:xfrm>
            <a:prstGeom prst="ellipse">
              <a:avLst/>
            </a:prstGeom>
            <a:solidFill>
              <a:srgbClr val="8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3</a:t>
              </a:r>
            </a:p>
          </p:txBody>
        </p:sp>
        <p:sp>
          <p:nvSpPr>
            <p:cNvPr id="14" name="Isosceles Triangle 13">
              <a:extLst>
                <a:ext uri="{FF2B5EF4-FFF2-40B4-BE49-F238E27FC236}">
                  <a16:creationId xmlns:a16="http://schemas.microsoft.com/office/drawing/2014/main" id="{6FF9E10C-01F2-4C64-9664-C149B9C79E9D}"/>
                </a:ext>
              </a:extLst>
            </p:cNvPr>
            <p:cNvSpPr/>
            <p:nvPr/>
          </p:nvSpPr>
          <p:spPr>
            <a:xfrm rot="5400000">
              <a:off x="3138135" y="4040555"/>
              <a:ext cx="2013947" cy="302983"/>
            </a:xfrm>
            <a:prstGeom prst="triangle">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Isosceles Triangle 14">
              <a:extLst>
                <a:ext uri="{FF2B5EF4-FFF2-40B4-BE49-F238E27FC236}">
                  <a16:creationId xmlns:a16="http://schemas.microsoft.com/office/drawing/2014/main" id="{6C51BEA7-A9F7-4F13-9A62-63AC5C5A4CDB}"/>
                </a:ext>
              </a:extLst>
            </p:cNvPr>
            <p:cNvSpPr/>
            <p:nvPr/>
          </p:nvSpPr>
          <p:spPr>
            <a:xfrm rot="5400000">
              <a:off x="7029770" y="4040555"/>
              <a:ext cx="2013947" cy="302983"/>
            </a:xfrm>
            <a:prstGeom prst="triangle">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18C873E6-46CC-4D08-8DAB-E570E701F823}"/>
                </a:ext>
              </a:extLst>
            </p:cNvPr>
            <p:cNvSpPr txBox="1"/>
            <p:nvPr/>
          </p:nvSpPr>
          <p:spPr>
            <a:xfrm>
              <a:off x="1447186" y="3351237"/>
              <a:ext cx="2434593" cy="523220"/>
            </a:xfrm>
            <a:prstGeom prst="rect">
              <a:avLst/>
            </a:prstGeom>
            <a:noFill/>
          </p:spPr>
          <p:txBody>
            <a:bodyPr wrap="square" rtlCol="0">
              <a:spAutoFit/>
            </a:bodyPr>
            <a:lstStyle/>
            <a:p>
              <a:r>
                <a:rPr lang="en-US" sz="1400" b="1"/>
                <a:t>Understand overall media consumption</a:t>
              </a:r>
            </a:p>
          </p:txBody>
        </p:sp>
        <p:sp>
          <p:nvSpPr>
            <p:cNvPr id="17" name="TextBox 16">
              <a:extLst>
                <a:ext uri="{FF2B5EF4-FFF2-40B4-BE49-F238E27FC236}">
                  <a16:creationId xmlns:a16="http://schemas.microsoft.com/office/drawing/2014/main" id="{A1639643-DAF9-4D8F-B64B-355599190EFF}"/>
                </a:ext>
              </a:extLst>
            </p:cNvPr>
            <p:cNvSpPr txBox="1"/>
            <p:nvPr/>
          </p:nvSpPr>
          <p:spPr>
            <a:xfrm>
              <a:off x="1462360" y="4623133"/>
              <a:ext cx="2434593" cy="523220"/>
            </a:xfrm>
            <a:prstGeom prst="rect">
              <a:avLst/>
            </a:prstGeom>
            <a:noFill/>
          </p:spPr>
          <p:txBody>
            <a:bodyPr wrap="square" rtlCol="0">
              <a:spAutoFit/>
            </a:bodyPr>
            <a:lstStyle/>
            <a:p>
              <a:r>
                <a:rPr lang="en-US" sz="1400" b="1"/>
                <a:t>Layer in Segment level information</a:t>
              </a:r>
            </a:p>
          </p:txBody>
        </p:sp>
        <p:sp>
          <p:nvSpPr>
            <p:cNvPr id="18" name="TextBox 17">
              <a:extLst>
                <a:ext uri="{FF2B5EF4-FFF2-40B4-BE49-F238E27FC236}">
                  <a16:creationId xmlns:a16="http://schemas.microsoft.com/office/drawing/2014/main" id="{AA8FBA02-382B-4F72-A1C0-E6B03D2E6286}"/>
                </a:ext>
              </a:extLst>
            </p:cNvPr>
            <p:cNvSpPr txBox="1"/>
            <p:nvPr/>
          </p:nvSpPr>
          <p:spPr>
            <a:xfrm>
              <a:off x="5238241" y="3128040"/>
              <a:ext cx="2477490" cy="307777"/>
            </a:xfrm>
            <a:prstGeom prst="rect">
              <a:avLst/>
            </a:prstGeom>
            <a:noFill/>
          </p:spPr>
          <p:txBody>
            <a:bodyPr wrap="square" rtlCol="0">
              <a:spAutoFit/>
            </a:bodyPr>
            <a:lstStyle/>
            <a:p>
              <a:r>
                <a:rPr lang="en-US" sz="1400" b="1"/>
                <a:t>Define Brand Awareness Index</a:t>
              </a:r>
            </a:p>
          </p:txBody>
        </p:sp>
        <p:sp>
          <p:nvSpPr>
            <p:cNvPr id="19" name="TextBox 18">
              <a:extLst>
                <a:ext uri="{FF2B5EF4-FFF2-40B4-BE49-F238E27FC236}">
                  <a16:creationId xmlns:a16="http://schemas.microsoft.com/office/drawing/2014/main" id="{6C3E69B4-D832-46D6-8A4D-6E791E4C2C30}"/>
                </a:ext>
              </a:extLst>
            </p:cNvPr>
            <p:cNvSpPr txBox="1"/>
            <p:nvPr/>
          </p:nvSpPr>
          <p:spPr>
            <a:xfrm>
              <a:off x="5280089" y="3948539"/>
              <a:ext cx="2480212" cy="523220"/>
            </a:xfrm>
            <a:prstGeom prst="rect">
              <a:avLst/>
            </a:prstGeom>
            <a:noFill/>
          </p:spPr>
          <p:txBody>
            <a:bodyPr wrap="square" rtlCol="0">
              <a:spAutoFit/>
            </a:bodyPr>
            <a:lstStyle/>
            <a:p>
              <a:r>
                <a:rPr lang="en-US" sz="1400" b="1"/>
                <a:t>Calculate ad exposure frequency</a:t>
              </a:r>
            </a:p>
          </p:txBody>
        </p:sp>
        <p:sp>
          <p:nvSpPr>
            <p:cNvPr id="20" name="TextBox 19">
              <a:extLst>
                <a:ext uri="{FF2B5EF4-FFF2-40B4-BE49-F238E27FC236}">
                  <a16:creationId xmlns:a16="http://schemas.microsoft.com/office/drawing/2014/main" id="{4472A211-A6F0-4E50-9960-006560E5221A}"/>
                </a:ext>
              </a:extLst>
            </p:cNvPr>
            <p:cNvSpPr txBox="1"/>
            <p:nvPr/>
          </p:nvSpPr>
          <p:spPr>
            <a:xfrm>
              <a:off x="5235519" y="4984199"/>
              <a:ext cx="2480212" cy="307777"/>
            </a:xfrm>
            <a:prstGeom prst="rect">
              <a:avLst/>
            </a:prstGeom>
            <a:noFill/>
          </p:spPr>
          <p:txBody>
            <a:bodyPr wrap="square" rtlCol="0">
              <a:spAutoFit/>
            </a:bodyPr>
            <a:lstStyle/>
            <a:p>
              <a:r>
                <a:rPr lang="en-US" sz="1400" b="1"/>
                <a:t>Update brand awareness index</a:t>
              </a:r>
            </a:p>
          </p:txBody>
        </p:sp>
        <p:sp>
          <p:nvSpPr>
            <p:cNvPr id="21" name="TextBox 20">
              <a:extLst>
                <a:ext uri="{FF2B5EF4-FFF2-40B4-BE49-F238E27FC236}">
                  <a16:creationId xmlns:a16="http://schemas.microsoft.com/office/drawing/2014/main" id="{2F635492-306F-49B2-996E-6CFA2436A203}"/>
                </a:ext>
              </a:extLst>
            </p:cNvPr>
            <p:cNvSpPr txBox="1"/>
            <p:nvPr/>
          </p:nvSpPr>
          <p:spPr>
            <a:xfrm>
              <a:off x="9305490" y="2985140"/>
              <a:ext cx="2396666" cy="523220"/>
            </a:xfrm>
            <a:prstGeom prst="rect">
              <a:avLst/>
            </a:prstGeom>
            <a:noFill/>
          </p:spPr>
          <p:txBody>
            <a:bodyPr wrap="square" rtlCol="0">
              <a:spAutoFit/>
            </a:bodyPr>
            <a:lstStyle/>
            <a:p>
              <a:r>
                <a:rPr lang="en-US" sz="1400" b="1"/>
                <a:t>Calculate macro level sales lift caused by marketing</a:t>
              </a:r>
            </a:p>
          </p:txBody>
        </p:sp>
        <p:sp>
          <p:nvSpPr>
            <p:cNvPr id="22" name="TextBox 21">
              <a:extLst>
                <a:ext uri="{FF2B5EF4-FFF2-40B4-BE49-F238E27FC236}">
                  <a16:creationId xmlns:a16="http://schemas.microsoft.com/office/drawing/2014/main" id="{2F0DFEC8-E9BD-4547-AC8C-C9E1E0129D09}"/>
                </a:ext>
              </a:extLst>
            </p:cNvPr>
            <p:cNvSpPr txBox="1"/>
            <p:nvPr/>
          </p:nvSpPr>
          <p:spPr>
            <a:xfrm>
              <a:off x="9305490" y="4214503"/>
              <a:ext cx="2301766" cy="523220"/>
            </a:xfrm>
            <a:prstGeom prst="rect">
              <a:avLst/>
            </a:prstGeom>
            <a:noFill/>
          </p:spPr>
          <p:txBody>
            <a:bodyPr wrap="square" rtlCol="0">
              <a:spAutoFit/>
            </a:bodyPr>
            <a:lstStyle/>
            <a:p>
              <a:r>
                <a:rPr lang="en-US" sz="1400" b="1"/>
                <a:t>Tune parameter till sales lift is validated</a:t>
              </a:r>
            </a:p>
          </p:txBody>
        </p:sp>
        <p:pic>
          <p:nvPicPr>
            <p:cNvPr id="23" name="Picture 22">
              <a:extLst>
                <a:ext uri="{FF2B5EF4-FFF2-40B4-BE49-F238E27FC236}">
                  <a16:creationId xmlns:a16="http://schemas.microsoft.com/office/drawing/2014/main" id="{93B2316A-D5B4-4A5D-835F-D7F403A295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839" y="3379114"/>
              <a:ext cx="595642" cy="595642"/>
            </a:xfrm>
            <a:prstGeom prst="rect">
              <a:avLst/>
            </a:prstGeom>
          </p:spPr>
        </p:pic>
        <p:pic>
          <p:nvPicPr>
            <p:cNvPr id="24" name="Picture 18" descr="Image result for customer segment icon">
              <a:extLst>
                <a:ext uri="{FF2B5EF4-FFF2-40B4-BE49-F238E27FC236}">
                  <a16:creationId xmlns:a16="http://schemas.microsoft.com/office/drawing/2014/main" id="{561781F2-DA24-4060-8B53-D317D15C50D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778" b="97333" l="4000" r="96889">
                          <a14:foregroundMark x1="25778" y1="40000" x2="23111" y2="19111"/>
                          <a14:foregroundMark x1="11556" y1="88889" x2="20000" y2="70667"/>
                          <a14:foregroundMark x1="85333" y1="94222" x2="70667" y2="69333"/>
                          <a14:foregroundMark x1="47556" y1="23111" x2="50667" y2="31556"/>
                          <a14:foregroundMark x1="4000" y1="94222" x2="25778" y2="92889"/>
                          <a14:foregroundMark x1="85333" y1="92889" x2="96889" y2="97333"/>
                        </a14:backgroundRemoval>
                      </a14:imgEffect>
                    </a14:imgLayer>
                  </a14:imgProps>
                </a:ext>
                <a:ext uri="{28A0092B-C50C-407E-A947-70E740481C1C}">
                  <a14:useLocalDpi xmlns:a14="http://schemas.microsoft.com/office/drawing/2010/main" val="0"/>
                </a:ext>
              </a:extLst>
            </a:blip>
            <a:srcRect/>
            <a:stretch>
              <a:fillRect/>
            </a:stretch>
          </p:blipFill>
          <p:spPr bwMode="auto">
            <a:xfrm>
              <a:off x="769839" y="4572262"/>
              <a:ext cx="600173" cy="623998"/>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Connector 24">
              <a:extLst>
                <a:ext uri="{FF2B5EF4-FFF2-40B4-BE49-F238E27FC236}">
                  <a16:creationId xmlns:a16="http://schemas.microsoft.com/office/drawing/2014/main" id="{DBA14350-44D2-46B7-AF52-A6ADDB0D3BB9}"/>
                </a:ext>
              </a:extLst>
            </p:cNvPr>
            <p:cNvCxnSpPr/>
            <p:nvPr/>
          </p:nvCxnSpPr>
          <p:spPr>
            <a:xfrm>
              <a:off x="4633673" y="4011706"/>
              <a:ext cx="0" cy="498078"/>
            </a:xfrm>
            <a:prstGeom prst="line">
              <a:avLst/>
            </a:prstGeom>
            <a:ln w="28575"/>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7A38B3C6-C1BA-4C6A-80E4-5CC5AE6397C3}"/>
                </a:ext>
              </a:extLst>
            </p:cNvPr>
            <p:cNvCxnSpPr>
              <a:cxnSpLocks/>
            </p:cNvCxnSpPr>
            <p:nvPr/>
          </p:nvCxnSpPr>
          <p:spPr>
            <a:xfrm flipH="1">
              <a:off x="4582154" y="4463223"/>
              <a:ext cx="56388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7" name="Connector: Curved 26">
              <a:extLst>
                <a:ext uri="{FF2B5EF4-FFF2-40B4-BE49-F238E27FC236}">
                  <a16:creationId xmlns:a16="http://schemas.microsoft.com/office/drawing/2014/main" id="{82C64D99-7286-452B-B5F4-DEAF7E550D0A}"/>
                </a:ext>
              </a:extLst>
            </p:cNvPr>
            <p:cNvCxnSpPr>
              <a:cxnSpLocks/>
            </p:cNvCxnSpPr>
            <p:nvPr/>
          </p:nvCxnSpPr>
          <p:spPr>
            <a:xfrm flipV="1">
              <a:off x="4633673" y="4127866"/>
              <a:ext cx="512360" cy="335358"/>
            </a:xfrm>
            <a:prstGeom prst="curvedConnector3">
              <a:avLst>
                <a:gd name="adj1" fmla="val 50000"/>
              </a:avLst>
            </a:prstGeom>
            <a:ln w="28575"/>
          </p:spPr>
          <p:style>
            <a:lnRef idx="1">
              <a:schemeClr val="dk1"/>
            </a:lnRef>
            <a:fillRef idx="0">
              <a:schemeClr val="dk1"/>
            </a:fillRef>
            <a:effectRef idx="0">
              <a:schemeClr val="dk1"/>
            </a:effectRef>
            <a:fontRef idx="minor">
              <a:schemeClr val="tx1"/>
            </a:fontRef>
          </p:style>
        </p:cxnSp>
        <p:pic>
          <p:nvPicPr>
            <p:cNvPr id="28" name="Picture 27">
              <a:extLst>
                <a:ext uri="{FF2B5EF4-FFF2-40B4-BE49-F238E27FC236}">
                  <a16:creationId xmlns:a16="http://schemas.microsoft.com/office/drawing/2014/main" id="{9D19DC76-2CD5-472B-90C5-0942AED726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0391" y="3074583"/>
              <a:ext cx="595642" cy="595642"/>
            </a:xfrm>
            <a:prstGeom prst="rect">
              <a:avLst/>
            </a:prstGeom>
          </p:spPr>
        </p:pic>
        <p:pic>
          <p:nvPicPr>
            <p:cNvPr id="29" name="Picture 28">
              <a:extLst>
                <a:ext uri="{FF2B5EF4-FFF2-40B4-BE49-F238E27FC236}">
                  <a16:creationId xmlns:a16="http://schemas.microsoft.com/office/drawing/2014/main" id="{145D64FA-D9F9-4706-AD66-C7A3669283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4095" y="4920865"/>
              <a:ext cx="595642" cy="595642"/>
            </a:xfrm>
            <a:prstGeom prst="rect">
              <a:avLst/>
            </a:prstGeom>
          </p:spPr>
        </p:pic>
        <p:pic>
          <p:nvPicPr>
            <p:cNvPr id="30" name="Picture 29">
              <a:extLst>
                <a:ext uri="{FF2B5EF4-FFF2-40B4-BE49-F238E27FC236}">
                  <a16:creationId xmlns:a16="http://schemas.microsoft.com/office/drawing/2014/main" id="{0E5FB4CF-3856-4143-A343-E4F3AA3BF9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3221" y="2977162"/>
              <a:ext cx="595642" cy="595642"/>
            </a:xfrm>
            <a:prstGeom prst="rect">
              <a:avLst/>
            </a:prstGeom>
          </p:spPr>
        </p:pic>
        <p:pic>
          <p:nvPicPr>
            <p:cNvPr id="31" name="Picture 30">
              <a:extLst>
                <a:ext uri="{FF2B5EF4-FFF2-40B4-BE49-F238E27FC236}">
                  <a16:creationId xmlns:a16="http://schemas.microsoft.com/office/drawing/2014/main" id="{7464A123-958F-402E-A179-B29D5FF5DE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9287" y="4165402"/>
              <a:ext cx="595642" cy="595642"/>
            </a:xfrm>
            <a:prstGeom prst="rect">
              <a:avLst/>
            </a:prstGeom>
          </p:spPr>
        </p:pic>
      </p:grpSp>
    </p:spTree>
    <p:extLst>
      <p:ext uri="{BB962C8B-B14F-4D97-AF65-F5344CB8AC3E}">
        <p14:creationId xmlns:p14="http://schemas.microsoft.com/office/powerpoint/2010/main" val="3100575007"/>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E75E81C-03F1-468E-9612-B8B90562C9B4}"/>
              </a:ext>
            </a:extLst>
          </p:cNvPr>
          <p:cNvGrpSpPr/>
          <p:nvPr/>
        </p:nvGrpSpPr>
        <p:grpSpPr>
          <a:xfrm>
            <a:off x="1091038" y="353739"/>
            <a:ext cx="10292729" cy="5975142"/>
            <a:chOff x="434254" y="711685"/>
            <a:chExt cx="11567221" cy="6041540"/>
          </a:xfrm>
        </p:grpSpPr>
        <p:sp>
          <p:nvSpPr>
            <p:cNvPr id="11" name="TextBox 10">
              <a:extLst>
                <a:ext uri="{FF2B5EF4-FFF2-40B4-BE49-F238E27FC236}">
                  <a16:creationId xmlns:a16="http://schemas.microsoft.com/office/drawing/2014/main" id="{DF2DAE06-F946-481A-9B59-DC9651DC219F}"/>
                </a:ext>
              </a:extLst>
            </p:cNvPr>
            <p:cNvSpPr txBox="1"/>
            <p:nvPr/>
          </p:nvSpPr>
          <p:spPr>
            <a:xfrm>
              <a:off x="434254" y="843303"/>
              <a:ext cx="5113033" cy="280077"/>
            </a:xfrm>
            <a:prstGeom prst="rect">
              <a:avLst/>
            </a:prstGeom>
            <a:noFill/>
          </p:spPr>
          <p:txBody>
            <a:bodyPr wrap="square" rtlCol="0">
              <a:spAutoFit/>
            </a:bodyPr>
            <a:lstStyle/>
            <a:p>
              <a:pPr algn="just"/>
              <a:r>
                <a:rPr lang="en-US" sz="1200" b="1" dirty="0"/>
                <a:t>Example of a spend vs reach(response) curve: </a:t>
              </a:r>
            </a:p>
          </p:txBody>
        </p:sp>
        <p:pic>
          <p:nvPicPr>
            <p:cNvPr id="12" name="Picture 11">
              <a:extLst>
                <a:ext uri="{FF2B5EF4-FFF2-40B4-BE49-F238E27FC236}">
                  <a16:creationId xmlns:a16="http://schemas.microsoft.com/office/drawing/2014/main" id="{992EBFC8-9D90-4A42-A990-254D499A4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54" y="1349146"/>
              <a:ext cx="3658027" cy="2222165"/>
            </a:xfrm>
            <a:prstGeom prst="rect">
              <a:avLst/>
            </a:prstGeom>
          </p:spPr>
        </p:pic>
        <p:sp>
          <p:nvSpPr>
            <p:cNvPr id="13" name="TextBox 12">
              <a:extLst>
                <a:ext uri="{FF2B5EF4-FFF2-40B4-BE49-F238E27FC236}">
                  <a16:creationId xmlns:a16="http://schemas.microsoft.com/office/drawing/2014/main" id="{6E9B07FD-9BFB-4ECF-9F59-5FD386FA66B1}"/>
                </a:ext>
              </a:extLst>
            </p:cNvPr>
            <p:cNvSpPr txBox="1"/>
            <p:nvPr/>
          </p:nvSpPr>
          <p:spPr>
            <a:xfrm>
              <a:off x="510454" y="3911993"/>
              <a:ext cx="5113033" cy="307777"/>
            </a:xfrm>
            <a:prstGeom prst="rect">
              <a:avLst/>
            </a:prstGeom>
            <a:noFill/>
          </p:spPr>
          <p:txBody>
            <a:bodyPr wrap="square" rtlCol="0">
              <a:spAutoFit/>
            </a:bodyPr>
            <a:lstStyle/>
            <a:p>
              <a:pPr algn="just"/>
              <a:r>
                <a:rPr lang="en-US" sz="1400" b="1" dirty="0"/>
                <a:t>Relative Channel Effectiveness:</a:t>
              </a:r>
            </a:p>
          </p:txBody>
        </p:sp>
        <p:sp>
          <p:nvSpPr>
            <p:cNvPr id="14" name="TextBox 13">
              <a:extLst>
                <a:ext uri="{FF2B5EF4-FFF2-40B4-BE49-F238E27FC236}">
                  <a16:creationId xmlns:a16="http://schemas.microsoft.com/office/drawing/2014/main" id="{1758A235-1830-4CFC-A207-A7EA5388A9A4}"/>
                </a:ext>
              </a:extLst>
            </p:cNvPr>
            <p:cNvSpPr txBox="1"/>
            <p:nvPr/>
          </p:nvSpPr>
          <p:spPr>
            <a:xfrm>
              <a:off x="510454" y="4300899"/>
              <a:ext cx="3380559" cy="1815882"/>
            </a:xfrm>
            <a:prstGeom prst="rect">
              <a:avLst/>
            </a:prstGeom>
            <a:noFill/>
          </p:spPr>
          <p:txBody>
            <a:bodyPr wrap="square" rtlCol="0">
              <a:spAutoFit/>
            </a:bodyPr>
            <a:lstStyle/>
            <a:p>
              <a:pPr algn="just"/>
              <a:r>
                <a:rPr lang="en-US" sz="1400" b="1" dirty="0"/>
                <a:t>In POC</a:t>
              </a:r>
              <a:r>
                <a:rPr lang="en-US" sz="1400" dirty="0"/>
                <a:t>: Channel Recall Values from a Coke Deck has been used as proxy for effectiveness</a:t>
              </a:r>
            </a:p>
            <a:p>
              <a:pPr algn="just"/>
              <a:endParaRPr lang="en-US" sz="1400" dirty="0"/>
            </a:p>
            <a:p>
              <a:pPr algn="just"/>
              <a:r>
                <a:rPr lang="en-US" sz="1400" b="1" dirty="0"/>
                <a:t>Ideally: </a:t>
              </a:r>
              <a:r>
                <a:rPr lang="en-US" sz="1400" dirty="0"/>
                <a:t>Use beta values from a MMX model to understand effectiveness and scale them appropriately to the scale of Brand Awareness Index</a:t>
              </a:r>
            </a:p>
          </p:txBody>
        </p:sp>
        <p:sp>
          <p:nvSpPr>
            <p:cNvPr id="15" name="TextBox 14">
              <a:extLst>
                <a:ext uri="{FF2B5EF4-FFF2-40B4-BE49-F238E27FC236}">
                  <a16:creationId xmlns:a16="http://schemas.microsoft.com/office/drawing/2014/main" id="{2EF0E2E5-F8FF-4764-8203-D27ED31516CB}"/>
                </a:ext>
              </a:extLst>
            </p:cNvPr>
            <p:cNvSpPr txBox="1"/>
            <p:nvPr/>
          </p:nvSpPr>
          <p:spPr>
            <a:xfrm>
              <a:off x="4487204" y="843303"/>
              <a:ext cx="2449929" cy="307777"/>
            </a:xfrm>
            <a:prstGeom prst="rect">
              <a:avLst/>
            </a:prstGeom>
            <a:noFill/>
          </p:spPr>
          <p:txBody>
            <a:bodyPr wrap="square" rtlCol="0">
              <a:spAutoFit/>
            </a:bodyPr>
            <a:lstStyle/>
            <a:p>
              <a:pPr algn="just"/>
              <a:r>
                <a:rPr lang="en-US" sz="1400" b="1" dirty="0"/>
                <a:t>Channel Reach:</a:t>
              </a:r>
            </a:p>
          </p:txBody>
        </p:sp>
        <p:cxnSp>
          <p:nvCxnSpPr>
            <p:cNvPr id="16" name="Straight Connector 15">
              <a:extLst>
                <a:ext uri="{FF2B5EF4-FFF2-40B4-BE49-F238E27FC236}">
                  <a16:creationId xmlns:a16="http://schemas.microsoft.com/office/drawing/2014/main" id="{837DC742-A5E6-4B55-937A-22AC5C5D5D8F}"/>
                </a:ext>
              </a:extLst>
            </p:cNvPr>
            <p:cNvCxnSpPr>
              <a:cxnSpLocks/>
            </p:cNvCxnSpPr>
            <p:nvPr/>
          </p:nvCxnSpPr>
          <p:spPr>
            <a:xfrm>
              <a:off x="4333875" y="763959"/>
              <a:ext cx="0" cy="5989266"/>
            </a:xfrm>
            <a:prstGeom prst="line">
              <a:avLst/>
            </a:prstGeom>
            <a:ln w="28575"/>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BCE56C59-CCC0-4B65-B06C-06D03418298D}"/>
                </a:ext>
              </a:extLst>
            </p:cNvPr>
            <p:cNvSpPr txBox="1"/>
            <p:nvPr/>
          </p:nvSpPr>
          <p:spPr>
            <a:xfrm>
              <a:off x="4489016" y="1270210"/>
              <a:ext cx="4757862" cy="653513"/>
            </a:xfrm>
            <a:prstGeom prst="rect">
              <a:avLst/>
            </a:prstGeom>
            <a:noFill/>
          </p:spPr>
          <p:txBody>
            <a:bodyPr wrap="square" rtlCol="0">
              <a:spAutoFit/>
            </a:bodyPr>
            <a:lstStyle/>
            <a:p>
              <a:pPr algn="just"/>
              <a:r>
                <a:rPr lang="en-US" sz="1200" b="1" dirty="0"/>
                <a:t>Week's Reach Percentage for a Marketing Channel = (Adjusted Weekly Spend / (Base Weekly Spend * 3) ) * Maximum Reach</a:t>
              </a:r>
              <a:endParaRPr lang="en-US" sz="1200" dirty="0"/>
            </a:p>
          </p:txBody>
        </p:sp>
        <p:pic>
          <p:nvPicPr>
            <p:cNvPr id="18" name="Picture 17">
              <a:extLst>
                <a:ext uri="{FF2B5EF4-FFF2-40B4-BE49-F238E27FC236}">
                  <a16:creationId xmlns:a16="http://schemas.microsoft.com/office/drawing/2014/main" id="{08F4BD91-8103-4214-9383-382A91F1BDDB}"/>
                </a:ext>
              </a:extLst>
            </p:cNvPr>
            <p:cNvPicPr>
              <a:picLocks noChangeAspect="1"/>
            </p:cNvPicPr>
            <p:nvPr/>
          </p:nvPicPr>
          <p:blipFill>
            <a:blip r:embed="rId3"/>
            <a:stretch>
              <a:fillRect/>
            </a:stretch>
          </p:blipFill>
          <p:spPr>
            <a:xfrm>
              <a:off x="4487204" y="1840617"/>
              <a:ext cx="4369154" cy="1730694"/>
            </a:xfrm>
            <a:prstGeom prst="rect">
              <a:avLst/>
            </a:prstGeom>
          </p:spPr>
        </p:pic>
        <p:sp>
          <p:nvSpPr>
            <p:cNvPr id="19" name="TextBox 18">
              <a:extLst>
                <a:ext uri="{FF2B5EF4-FFF2-40B4-BE49-F238E27FC236}">
                  <a16:creationId xmlns:a16="http://schemas.microsoft.com/office/drawing/2014/main" id="{D8E4AF5D-488D-414C-BFA4-4371A5633CBA}"/>
                </a:ext>
              </a:extLst>
            </p:cNvPr>
            <p:cNvSpPr txBox="1"/>
            <p:nvPr/>
          </p:nvSpPr>
          <p:spPr>
            <a:xfrm>
              <a:off x="4495349" y="3939717"/>
              <a:ext cx="2449929" cy="307777"/>
            </a:xfrm>
            <a:prstGeom prst="rect">
              <a:avLst/>
            </a:prstGeom>
            <a:noFill/>
          </p:spPr>
          <p:txBody>
            <a:bodyPr wrap="square" rtlCol="0">
              <a:spAutoFit/>
            </a:bodyPr>
            <a:lstStyle/>
            <a:p>
              <a:pPr algn="just"/>
              <a:r>
                <a:rPr lang="en-US" sz="1400" b="1" dirty="0"/>
                <a:t>Channel Touchpoint:</a:t>
              </a:r>
            </a:p>
          </p:txBody>
        </p:sp>
        <p:sp>
          <p:nvSpPr>
            <p:cNvPr id="20" name="TextBox 19">
              <a:extLst>
                <a:ext uri="{FF2B5EF4-FFF2-40B4-BE49-F238E27FC236}">
                  <a16:creationId xmlns:a16="http://schemas.microsoft.com/office/drawing/2014/main" id="{FD53AD17-9845-4B71-BDE6-52A68C9B7488}"/>
                </a:ext>
              </a:extLst>
            </p:cNvPr>
            <p:cNvSpPr txBox="1"/>
            <p:nvPr/>
          </p:nvSpPr>
          <p:spPr>
            <a:xfrm>
              <a:off x="4495350" y="4280399"/>
              <a:ext cx="4570558" cy="523220"/>
            </a:xfrm>
            <a:prstGeom prst="rect">
              <a:avLst/>
            </a:prstGeom>
            <a:noFill/>
          </p:spPr>
          <p:txBody>
            <a:bodyPr wrap="square" rtlCol="0">
              <a:spAutoFit/>
            </a:bodyPr>
            <a:lstStyle/>
            <a:p>
              <a:pPr algn="just"/>
              <a:r>
                <a:rPr lang="en-US" sz="1400" dirty="0"/>
                <a:t>If channel reach % is 0.8, then 80% people are marked as Channel Touchpoint = Yes (1), rest 20% are marked as No (0)</a:t>
              </a:r>
            </a:p>
          </p:txBody>
        </p:sp>
        <p:sp>
          <p:nvSpPr>
            <p:cNvPr id="21" name="TextBox 20">
              <a:extLst>
                <a:ext uri="{FF2B5EF4-FFF2-40B4-BE49-F238E27FC236}">
                  <a16:creationId xmlns:a16="http://schemas.microsoft.com/office/drawing/2014/main" id="{1B8EA88C-1A9E-4758-B570-5877CD4DA16D}"/>
                </a:ext>
              </a:extLst>
            </p:cNvPr>
            <p:cNvSpPr txBox="1"/>
            <p:nvPr/>
          </p:nvSpPr>
          <p:spPr>
            <a:xfrm>
              <a:off x="4495349" y="4886635"/>
              <a:ext cx="2449929" cy="307777"/>
            </a:xfrm>
            <a:prstGeom prst="rect">
              <a:avLst/>
            </a:prstGeom>
            <a:noFill/>
          </p:spPr>
          <p:txBody>
            <a:bodyPr wrap="square" rtlCol="0">
              <a:spAutoFit/>
            </a:bodyPr>
            <a:lstStyle/>
            <a:p>
              <a:pPr algn="just"/>
              <a:r>
                <a:rPr lang="en-US" sz="1400" b="1" dirty="0"/>
                <a:t>Increase in Brand Awareness:</a:t>
              </a:r>
            </a:p>
          </p:txBody>
        </p:sp>
        <p:sp>
          <p:nvSpPr>
            <p:cNvPr id="22" name="TextBox 21">
              <a:extLst>
                <a:ext uri="{FF2B5EF4-FFF2-40B4-BE49-F238E27FC236}">
                  <a16:creationId xmlns:a16="http://schemas.microsoft.com/office/drawing/2014/main" id="{34C05B1A-97B5-4859-B710-E9364C265E7E}"/>
                </a:ext>
              </a:extLst>
            </p:cNvPr>
            <p:cNvSpPr txBox="1"/>
            <p:nvPr/>
          </p:nvSpPr>
          <p:spPr>
            <a:xfrm>
              <a:off x="4487205" y="5284155"/>
              <a:ext cx="4616804" cy="738664"/>
            </a:xfrm>
            <a:prstGeom prst="rect">
              <a:avLst/>
            </a:prstGeom>
            <a:noFill/>
          </p:spPr>
          <p:txBody>
            <a:bodyPr wrap="square" rtlCol="0">
              <a:spAutoFit/>
            </a:bodyPr>
            <a:lstStyle/>
            <a:p>
              <a:pPr algn="just"/>
              <a:r>
                <a:rPr lang="en-US" sz="1400" dirty="0"/>
                <a:t>Every time a person is exposed to an ad his Brand Awareness increases by</a:t>
              </a:r>
            </a:p>
            <a:p>
              <a:pPr algn="just"/>
              <a:r>
                <a:rPr lang="en-US" sz="1400" dirty="0"/>
                <a:t>= ChannelTouchpoint (1/0) * Channel Effectiveness</a:t>
              </a:r>
            </a:p>
          </p:txBody>
        </p:sp>
        <p:cxnSp>
          <p:nvCxnSpPr>
            <p:cNvPr id="23" name="Straight Connector 22">
              <a:extLst>
                <a:ext uri="{FF2B5EF4-FFF2-40B4-BE49-F238E27FC236}">
                  <a16:creationId xmlns:a16="http://schemas.microsoft.com/office/drawing/2014/main" id="{9212FB0D-8110-44CB-BE09-CF7BA3F4353B}"/>
                </a:ext>
              </a:extLst>
            </p:cNvPr>
            <p:cNvCxnSpPr>
              <a:cxnSpLocks/>
            </p:cNvCxnSpPr>
            <p:nvPr/>
          </p:nvCxnSpPr>
          <p:spPr>
            <a:xfrm>
              <a:off x="9515475" y="711685"/>
              <a:ext cx="0" cy="6041540"/>
            </a:xfrm>
            <a:prstGeom prst="line">
              <a:avLst/>
            </a:prstGeom>
            <a:ln w="28575"/>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A6E3BB18-F6D4-4DF9-986E-8766DCD89328}"/>
                </a:ext>
              </a:extLst>
            </p:cNvPr>
            <p:cNvSpPr txBox="1"/>
            <p:nvPr/>
          </p:nvSpPr>
          <p:spPr>
            <a:xfrm>
              <a:off x="9551546" y="843303"/>
              <a:ext cx="2449929" cy="307777"/>
            </a:xfrm>
            <a:prstGeom prst="rect">
              <a:avLst/>
            </a:prstGeom>
            <a:noFill/>
          </p:spPr>
          <p:txBody>
            <a:bodyPr wrap="square" rtlCol="0">
              <a:spAutoFit/>
            </a:bodyPr>
            <a:lstStyle/>
            <a:p>
              <a:pPr algn="just"/>
              <a:r>
                <a:rPr lang="en-US" sz="1400" b="1" dirty="0"/>
                <a:t>Decay Effect</a:t>
              </a:r>
            </a:p>
          </p:txBody>
        </p:sp>
        <p:pic>
          <p:nvPicPr>
            <p:cNvPr id="25" name="Picture 2" descr="1280px-ForgettingCurve.svg.png">
              <a:extLst>
                <a:ext uri="{FF2B5EF4-FFF2-40B4-BE49-F238E27FC236}">
                  <a16:creationId xmlns:a16="http://schemas.microsoft.com/office/drawing/2014/main" id="{4A61DF3A-BB49-4F54-8791-1700345481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31871" y="4778767"/>
              <a:ext cx="2216506" cy="1895113"/>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E543AD5A-179A-40A7-BC95-6DB72841FF8D}"/>
                </a:ext>
              </a:extLst>
            </p:cNvPr>
            <p:cNvSpPr/>
            <p:nvPr/>
          </p:nvSpPr>
          <p:spPr>
            <a:xfrm>
              <a:off x="9546785" y="1151080"/>
              <a:ext cx="2317695" cy="3360924"/>
            </a:xfrm>
            <a:prstGeom prst="rect">
              <a:avLst/>
            </a:prstGeom>
          </p:spPr>
          <p:txBody>
            <a:bodyPr wrap="square">
              <a:spAutoFit/>
            </a:bodyPr>
            <a:lstStyle/>
            <a:p>
              <a:r>
                <a:rPr lang="en-US" sz="1000" dirty="0"/>
                <a:t>Memory is volatile, it depletes over time. So, the agents exposed to marketing campaign about FUZE, remember the product for some time, and the probability of them recalling the brand depletes over time.</a:t>
              </a:r>
            </a:p>
            <a:p>
              <a:endParaRPr lang="en-US" sz="1000" dirty="0"/>
            </a:p>
            <a:p>
              <a:r>
                <a:rPr lang="en-US" sz="1000" dirty="0"/>
                <a:t>Forgetting curve describes the decline in the probability of recall over time</a:t>
              </a:r>
            </a:p>
            <a:p>
              <a:endParaRPr lang="en-US" sz="1000" dirty="0"/>
            </a:p>
            <a:p>
              <a:r>
                <a:rPr lang="en-US" sz="1000" dirty="0"/>
                <a:t>R = exp(-t/S)</a:t>
              </a:r>
            </a:p>
            <a:p>
              <a:endParaRPr lang="en-US" sz="1000" dirty="0"/>
            </a:p>
            <a:p>
              <a:r>
                <a:rPr lang="en-US" sz="1000" dirty="0"/>
                <a:t>where:</a:t>
              </a:r>
            </a:p>
            <a:p>
              <a:endParaRPr lang="en-US" sz="1000" dirty="0"/>
            </a:p>
            <a:p>
              <a:r>
                <a:rPr lang="en-US" sz="1000" dirty="0"/>
                <a:t>R - probability of recall (retrievability of memory)</a:t>
              </a:r>
            </a:p>
            <a:p>
              <a:r>
                <a:rPr lang="en-US" sz="1000" dirty="0"/>
                <a:t>S - strength of a memory trace (stability of memory)</a:t>
              </a:r>
            </a:p>
            <a:p>
              <a:r>
                <a:rPr lang="en-US" sz="1000" dirty="0"/>
                <a:t>t - time</a:t>
              </a:r>
            </a:p>
          </p:txBody>
        </p:sp>
      </p:grpSp>
      <p:sp>
        <p:nvSpPr>
          <p:cNvPr id="29" name="Title 1">
            <a:extLst>
              <a:ext uri="{FF2B5EF4-FFF2-40B4-BE49-F238E27FC236}">
                <a16:creationId xmlns:a16="http://schemas.microsoft.com/office/drawing/2014/main" id="{6C90ECDC-D10C-4694-AFC6-DB0F2A92D146}"/>
              </a:ext>
            </a:extLst>
          </p:cNvPr>
          <p:cNvSpPr>
            <a:spLocks noGrp="1"/>
          </p:cNvSpPr>
          <p:nvPr>
            <p:ph type="title"/>
          </p:nvPr>
        </p:nvSpPr>
        <p:spPr>
          <a:xfrm>
            <a:off x="1041366" y="39215"/>
            <a:ext cx="9334296" cy="385262"/>
          </a:xfrm>
        </p:spPr>
        <p:txBody>
          <a:bodyPr anchor="t">
            <a:normAutofit fontScale="90000"/>
          </a:bodyPr>
          <a:lstStyle/>
          <a:p>
            <a:r>
              <a:rPr lang="en-IN" sz="2400" dirty="0"/>
              <a:t>How to calculate Brand Awareness Index?</a:t>
            </a:r>
          </a:p>
        </p:txBody>
      </p:sp>
    </p:spTree>
    <p:extLst>
      <p:ext uri="{BB962C8B-B14F-4D97-AF65-F5344CB8AC3E}">
        <p14:creationId xmlns:p14="http://schemas.microsoft.com/office/powerpoint/2010/main" val="4267074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FBD5442-64FC-4C53-A4ED-E5A525E08FEC}"/>
              </a:ext>
            </a:extLst>
          </p:cNvPr>
          <p:cNvSpPr/>
          <p:nvPr/>
        </p:nvSpPr>
        <p:spPr bwMode="auto">
          <a:xfrm>
            <a:off x="606812" y="1310743"/>
            <a:ext cx="10782300" cy="305747"/>
          </a:xfrm>
          <a:prstGeom prst="rect">
            <a:avLst/>
          </a:prstGeom>
          <a:solidFill>
            <a:srgbClr val="626767"/>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Analytics Value Chain</a:t>
            </a:r>
          </a:p>
        </p:txBody>
      </p:sp>
      <p:sp>
        <p:nvSpPr>
          <p:cNvPr id="5" name="Rectangle 4">
            <a:extLst>
              <a:ext uri="{FF2B5EF4-FFF2-40B4-BE49-F238E27FC236}">
                <a16:creationId xmlns:a16="http://schemas.microsoft.com/office/drawing/2014/main" id="{F13D4303-8682-45F6-AFF4-B6F209975DC6}"/>
              </a:ext>
            </a:extLst>
          </p:cNvPr>
          <p:cNvSpPr/>
          <p:nvPr/>
        </p:nvSpPr>
        <p:spPr bwMode="auto">
          <a:xfrm>
            <a:off x="606812" y="1616490"/>
            <a:ext cx="3084053" cy="4768272"/>
          </a:xfrm>
          <a:prstGeom prst="rect">
            <a:avLst/>
          </a:prstGeom>
          <a:solidFill>
            <a:srgbClr val="F6FCBA"/>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lvl="0" indent="-234950"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1200" cap="none" spc="0" normalizeH="0" baseline="0" noProof="0" err="1">
              <a:ln>
                <a:noFill/>
              </a:ln>
              <a:solidFill>
                <a:srgbClr val="1E1E1E"/>
              </a:solidFill>
              <a:effectLst/>
              <a:uLnTx/>
              <a:uFillTx/>
              <a:latin typeface="Arial" panose="020B0604020202020204" pitchFamily="34" charset="0"/>
              <a:ea typeface="+mn-ea"/>
              <a:cs typeface="Arial" panose="020B0604020202020204" pitchFamily="34" charset="0"/>
            </a:endParaRPr>
          </a:p>
        </p:txBody>
      </p:sp>
      <p:grpSp>
        <p:nvGrpSpPr>
          <p:cNvPr id="6" name="Group 5">
            <a:extLst>
              <a:ext uri="{FF2B5EF4-FFF2-40B4-BE49-F238E27FC236}">
                <a16:creationId xmlns:a16="http://schemas.microsoft.com/office/drawing/2014/main" id="{420696CA-CA84-49C1-BEF2-54193CF14E5D}"/>
              </a:ext>
            </a:extLst>
          </p:cNvPr>
          <p:cNvGrpSpPr/>
          <p:nvPr/>
        </p:nvGrpSpPr>
        <p:grpSpPr>
          <a:xfrm>
            <a:off x="1399278" y="4429829"/>
            <a:ext cx="1330571" cy="690542"/>
            <a:chOff x="254689" y="4579304"/>
            <a:chExt cx="1330571" cy="690540"/>
          </a:xfrm>
          <a:solidFill>
            <a:srgbClr val="626767"/>
          </a:solidFill>
          <a:effectLst>
            <a:outerShdw blurRad="50800" dist="38100" dir="2700000" algn="tl" rotWithShape="0">
              <a:prstClr val="black">
                <a:alpha val="40000"/>
              </a:prstClr>
            </a:outerShdw>
          </a:effectLst>
        </p:grpSpPr>
        <p:sp>
          <p:nvSpPr>
            <p:cNvPr id="7" name="Freeform 191">
              <a:extLst>
                <a:ext uri="{FF2B5EF4-FFF2-40B4-BE49-F238E27FC236}">
                  <a16:creationId xmlns:a16="http://schemas.microsoft.com/office/drawing/2014/main" id="{CFCFEC54-3B0D-4D63-A574-153B8FEF1342}"/>
                </a:ext>
              </a:extLst>
            </p:cNvPr>
            <p:cNvSpPr/>
            <p:nvPr/>
          </p:nvSpPr>
          <p:spPr>
            <a:xfrm>
              <a:off x="282664" y="4670832"/>
              <a:ext cx="1302596" cy="599012"/>
            </a:xfrm>
            <a:custGeom>
              <a:avLst/>
              <a:gdLst>
                <a:gd name="connsiteX0" fmla="*/ 0 w 1275656"/>
                <a:gd name="connsiteY0" fmla="*/ 0 h 599012"/>
                <a:gd name="connsiteX1" fmla="*/ 976150 w 1275656"/>
                <a:gd name="connsiteY1" fmla="*/ 0 h 599012"/>
                <a:gd name="connsiteX2" fmla="*/ 1275656 w 1275656"/>
                <a:gd name="connsiteY2" fmla="*/ 299506 h 599012"/>
                <a:gd name="connsiteX3" fmla="*/ 976150 w 1275656"/>
                <a:gd name="connsiteY3" fmla="*/ 599012 h 599012"/>
                <a:gd name="connsiteX4" fmla="*/ 0 w 1275656"/>
                <a:gd name="connsiteY4" fmla="*/ 599012 h 599012"/>
                <a:gd name="connsiteX5" fmla="*/ 299506 w 1275656"/>
                <a:gd name="connsiteY5" fmla="*/ 299506 h 599012"/>
                <a:gd name="connsiteX6" fmla="*/ 0 w 1275656"/>
                <a:gd name="connsiteY6" fmla="*/ 0 h 599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5656" h="599012">
                  <a:moveTo>
                    <a:pt x="0" y="0"/>
                  </a:moveTo>
                  <a:lnTo>
                    <a:pt x="976150" y="0"/>
                  </a:lnTo>
                  <a:lnTo>
                    <a:pt x="1275656" y="299506"/>
                  </a:lnTo>
                  <a:lnTo>
                    <a:pt x="976150" y="599012"/>
                  </a:lnTo>
                  <a:lnTo>
                    <a:pt x="0" y="599012"/>
                  </a:lnTo>
                  <a:lnTo>
                    <a:pt x="299506" y="299506"/>
                  </a:lnTo>
                  <a:lnTo>
                    <a:pt x="0" y="0"/>
                  </a:lnTo>
                  <a:close/>
                </a:path>
              </a:pathLst>
            </a:custGeom>
            <a:grpFill/>
            <a:ln>
              <a:solidFill>
                <a:schemeClr val="bg1"/>
              </a:solidFill>
            </a:ln>
            <a:effectLst/>
          </p:spPr>
          <p:style>
            <a:lnRef idx="2">
              <a:scrgbClr r="0" g="0" b="0"/>
            </a:lnRef>
            <a:fillRef idx="1">
              <a:scrgbClr r="0" g="0" b="0"/>
            </a:fillRef>
            <a:effectRef idx="0">
              <a:scrgbClr r="0" g="0" b="0"/>
            </a:effectRef>
            <a:fontRef idx="minor">
              <a:schemeClr val="lt1"/>
            </a:fontRef>
          </p:style>
          <p:txBody>
            <a:bodyPr spcFirstLastPara="0" vert="horz" wrap="square" lIns="343512" tIns="14669" rIns="314175" bIns="14669" numCol="1" spcCol="1270" anchor="ctr" anchorCtr="0">
              <a:noAutofit/>
            </a:bodyPr>
            <a:lstStyle/>
            <a:p>
              <a:pPr marL="0" marR="0" lvl="0" indent="0" algn="l" defTabSz="488950" rtl="0" eaLnBrk="1" fontAlgn="auto" latinLnBrk="0" hangingPunct="1">
                <a:lnSpc>
                  <a:spcPct val="9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Define Business Objectives</a:t>
              </a:r>
            </a:p>
          </p:txBody>
        </p:sp>
        <p:sp>
          <p:nvSpPr>
            <p:cNvPr id="8" name="Oval 16">
              <a:extLst>
                <a:ext uri="{FF2B5EF4-FFF2-40B4-BE49-F238E27FC236}">
                  <a16:creationId xmlns:a16="http://schemas.microsoft.com/office/drawing/2014/main" id="{78D8843B-EECE-4A25-895F-943288141859}"/>
                </a:ext>
              </a:extLst>
            </p:cNvPr>
            <p:cNvSpPr>
              <a:spLocks noChangeArrowheads="1"/>
            </p:cNvSpPr>
            <p:nvPr/>
          </p:nvSpPr>
          <p:spPr bwMode="auto">
            <a:xfrm>
              <a:off x="254689" y="4579304"/>
              <a:ext cx="254000" cy="254000"/>
            </a:xfrm>
            <a:prstGeom prst="ellipse">
              <a:avLst/>
            </a:prstGeom>
            <a:solidFill>
              <a:srgbClr val="FFC000"/>
            </a:solidFill>
            <a:ln w="9525">
              <a:solidFill>
                <a:schemeClr val="bg1"/>
              </a:solidFill>
              <a:round/>
              <a:headEnd/>
              <a:tailEnd/>
            </a:ln>
            <a:effectLst/>
          </p:spPr>
          <p:txBody>
            <a:bodyPr wrap="none" lIns="45720" rIns="4572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Arial" panose="020B0604020202020204" pitchFamily="34" charset="0"/>
                  <a:ea typeface="Times New Roman" charset="0"/>
                  <a:cs typeface="Arial" panose="020B0604020202020204" pitchFamily="34" charset="0"/>
                </a:rPr>
                <a:t>1</a:t>
              </a:r>
            </a:p>
          </p:txBody>
        </p:sp>
      </p:grpSp>
      <p:sp>
        <p:nvSpPr>
          <p:cNvPr id="9" name="Rectangle 8">
            <a:extLst>
              <a:ext uri="{FF2B5EF4-FFF2-40B4-BE49-F238E27FC236}">
                <a16:creationId xmlns:a16="http://schemas.microsoft.com/office/drawing/2014/main" id="{97FD17BF-DA29-484D-B5C5-F2E5C1A84972}"/>
              </a:ext>
            </a:extLst>
          </p:cNvPr>
          <p:cNvSpPr/>
          <p:nvPr/>
        </p:nvSpPr>
        <p:spPr bwMode="auto">
          <a:xfrm>
            <a:off x="3689220" y="1616490"/>
            <a:ext cx="5591227" cy="4763206"/>
          </a:xfrm>
          <a:prstGeom prst="rect">
            <a:avLst/>
          </a:prstGeom>
          <a:solidFill>
            <a:srgbClr val="D9D9D9"/>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lvl="0" indent="-234950"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1200" cap="none" spc="0" normalizeH="0" baseline="0" noProof="0" err="1">
              <a:ln>
                <a:noFill/>
              </a:ln>
              <a:solidFill>
                <a:srgbClr val="1E1E1E"/>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BAD86A6B-35FB-4E44-9BFD-88596DFB63BA}"/>
              </a:ext>
            </a:extLst>
          </p:cNvPr>
          <p:cNvSpPr/>
          <p:nvPr/>
        </p:nvSpPr>
        <p:spPr>
          <a:xfrm>
            <a:off x="1370399" y="6047639"/>
            <a:ext cx="1555234" cy="276999"/>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626767"/>
                </a:solidFill>
                <a:effectLst/>
                <a:uLnTx/>
                <a:uFillTx/>
                <a:latin typeface="Arial" panose="020B0604020202020204" pitchFamily="34" charset="0"/>
                <a:ea typeface="+mn-ea"/>
                <a:cs typeface="Arial" panose="020B0604020202020204" pitchFamily="34" charset="0"/>
              </a:rPr>
              <a:t>Problem Definition</a:t>
            </a:r>
            <a:endParaRPr kumimoji="0" lang="en-IN" sz="1200" b="1" i="0" u="none" strike="noStrike" kern="1200" cap="none" spc="0" normalizeH="0" baseline="0" noProof="0">
              <a:ln>
                <a:noFill/>
              </a:ln>
              <a:solidFill>
                <a:srgbClr val="626767"/>
              </a:solidFill>
              <a:effectLst/>
              <a:uLnTx/>
              <a:uFillTx/>
              <a:latin typeface="Arial" panose="020B0604020202020204" pitchFamily="34" charset="0"/>
              <a:ea typeface="+mn-ea"/>
              <a:cs typeface="Arial" panose="020B0604020202020204" pitchFamily="34" charset="0"/>
            </a:endParaRPr>
          </a:p>
        </p:txBody>
      </p:sp>
      <p:sp>
        <p:nvSpPr>
          <p:cNvPr id="11" name="Rectangle 10">
            <a:extLst>
              <a:ext uri="{FF2B5EF4-FFF2-40B4-BE49-F238E27FC236}">
                <a16:creationId xmlns:a16="http://schemas.microsoft.com/office/drawing/2014/main" id="{46FB1450-ADA7-43E2-AF28-27F3C4108C77}"/>
              </a:ext>
            </a:extLst>
          </p:cNvPr>
          <p:cNvSpPr/>
          <p:nvPr/>
        </p:nvSpPr>
        <p:spPr>
          <a:xfrm>
            <a:off x="3691420" y="1718613"/>
            <a:ext cx="4895827" cy="338554"/>
          </a:xfrm>
          <a:prstGeom prst="rect">
            <a:avLst/>
          </a:prstGeom>
          <a:noFill/>
          <a:ln>
            <a:noFill/>
          </a:ln>
          <a:effectLst/>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w="12700">
                  <a:noFill/>
                  <a:prstDash val="solid"/>
                </a:ln>
                <a:solidFill>
                  <a:srgbClr val="800000"/>
                </a:solidFill>
                <a:effectLst/>
                <a:uLnTx/>
                <a:uFillTx/>
                <a:latin typeface="Arial" panose="020B0604020202020204" pitchFamily="34" charset="0"/>
                <a:ea typeface="+mn-ea"/>
                <a:cs typeface="Arial" panose="020B0604020202020204" pitchFamily="34" charset="0"/>
              </a:rPr>
              <a:t>HOW IT IS PERCEIVED</a:t>
            </a:r>
          </a:p>
        </p:txBody>
      </p:sp>
      <p:sp>
        <p:nvSpPr>
          <p:cNvPr id="12" name="Rectangle 11">
            <a:extLst>
              <a:ext uri="{FF2B5EF4-FFF2-40B4-BE49-F238E27FC236}">
                <a16:creationId xmlns:a16="http://schemas.microsoft.com/office/drawing/2014/main" id="{337AFDE4-9551-4030-AF99-F328C4B9401D}"/>
              </a:ext>
            </a:extLst>
          </p:cNvPr>
          <p:cNvSpPr/>
          <p:nvPr/>
        </p:nvSpPr>
        <p:spPr>
          <a:xfrm>
            <a:off x="5653623" y="6047639"/>
            <a:ext cx="1359668" cy="276999"/>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800000"/>
                </a:solidFill>
                <a:effectLst/>
                <a:uLnTx/>
                <a:uFillTx/>
                <a:latin typeface="Arial" panose="020B0604020202020204" pitchFamily="34" charset="0"/>
                <a:ea typeface="+mn-ea"/>
                <a:cs typeface="Arial" panose="020B0604020202020204" pitchFamily="34" charset="0"/>
              </a:rPr>
              <a:t>Solution Design</a:t>
            </a:r>
            <a:endParaRPr kumimoji="0" lang="en-IN" sz="1200" b="1" i="0" u="none" strike="noStrike" kern="1200" cap="none" spc="0" normalizeH="0" baseline="0" noProof="0">
              <a:ln>
                <a:noFill/>
              </a:ln>
              <a:solidFill>
                <a:srgbClr val="800000"/>
              </a:solidFill>
              <a:effectLst/>
              <a:uLnTx/>
              <a:uFillTx/>
              <a:latin typeface="Arial" panose="020B0604020202020204" pitchFamily="34" charset="0"/>
              <a:ea typeface="+mn-ea"/>
              <a:cs typeface="Arial" panose="020B0604020202020204" pitchFamily="34" charset="0"/>
            </a:endParaRPr>
          </a:p>
        </p:txBody>
      </p:sp>
      <p:grpSp>
        <p:nvGrpSpPr>
          <p:cNvPr id="13" name="Group 12">
            <a:extLst>
              <a:ext uri="{FF2B5EF4-FFF2-40B4-BE49-F238E27FC236}">
                <a16:creationId xmlns:a16="http://schemas.microsoft.com/office/drawing/2014/main" id="{C831F6E0-9D70-44FC-BB83-C1598BDCD9FE}"/>
              </a:ext>
            </a:extLst>
          </p:cNvPr>
          <p:cNvGrpSpPr/>
          <p:nvPr/>
        </p:nvGrpSpPr>
        <p:grpSpPr>
          <a:xfrm>
            <a:off x="6658690" y="3983269"/>
            <a:ext cx="2359932" cy="532439"/>
            <a:chOff x="5514102" y="4125438"/>
            <a:chExt cx="2359932" cy="532439"/>
          </a:xfrm>
        </p:grpSpPr>
        <p:cxnSp>
          <p:nvCxnSpPr>
            <p:cNvPr id="14" name="Straight Arrow Connector 13">
              <a:extLst>
                <a:ext uri="{FF2B5EF4-FFF2-40B4-BE49-F238E27FC236}">
                  <a16:creationId xmlns:a16="http://schemas.microsoft.com/office/drawing/2014/main" id="{6B1A2C63-4074-4AD0-9930-82C5AA49991F}"/>
                </a:ext>
              </a:extLst>
            </p:cNvPr>
            <p:cNvCxnSpPr/>
            <p:nvPr/>
          </p:nvCxnSpPr>
          <p:spPr bwMode="auto">
            <a:xfrm>
              <a:off x="7874034" y="4125438"/>
              <a:ext cx="0" cy="532439"/>
            </a:xfrm>
            <a:prstGeom prst="straightConnector1">
              <a:avLst/>
            </a:prstGeom>
            <a:pattFill prst="pct50">
              <a:fgClr>
                <a:schemeClr val="hlink"/>
              </a:fgClr>
              <a:bgClr>
                <a:srgbClr val="FFFFFF"/>
              </a:bgClr>
            </a:pattFill>
            <a:ln w="28575" cap="flat" cmpd="sng" algn="ctr">
              <a:solidFill>
                <a:schemeClr val="bg1">
                  <a:lumMod val="50000"/>
                </a:schemeClr>
              </a:solidFill>
              <a:prstDash val="solid"/>
              <a:round/>
              <a:headEnd type="none" w="med" len="med"/>
              <a:tailEnd type="triangle"/>
            </a:ln>
            <a:effectLst/>
          </p:spPr>
        </p:cxnSp>
        <p:cxnSp>
          <p:nvCxnSpPr>
            <p:cNvPr id="15" name="Straight Connector 14">
              <a:extLst>
                <a:ext uri="{FF2B5EF4-FFF2-40B4-BE49-F238E27FC236}">
                  <a16:creationId xmlns:a16="http://schemas.microsoft.com/office/drawing/2014/main" id="{7752E893-7F24-4128-ACA5-32BCDA7BD714}"/>
                </a:ext>
              </a:extLst>
            </p:cNvPr>
            <p:cNvCxnSpPr/>
            <p:nvPr/>
          </p:nvCxnSpPr>
          <p:spPr bwMode="auto">
            <a:xfrm>
              <a:off x="5517352" y="4126874"/>
              <a:ext cx="2356682" cy="2934"/>
            </a:xfrm>
            <a:prstGeom prst="line">
              <a:avLst/>
            </a:prstGeom>
            <a:pattFill prst="pct50">
              <a:fgClr>
                <a:schemeClr val="hlink"/>
              </a:fgClr>
              <a:bgClr>
                <a:srgbClr val="FFFFFF"/>
              </a:bgClr>
            </a:pattFill>
            <a:ln w="28575" cap="flat" cmpd="sng" algn="ctr">
              <a:solidFill>
                <a:schemeClr val="bg1">
                  <a:lumMod val="50000"/>
                </a:schemeClr>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456FA7E2-3DB8-4209-8416-F9250C438C69}"/>
                </a:ext>
              </a:extLst>
            </p:cNvPr>
            <p:cNvCxnSpPr/>
            <p:nvPr/>
          </p:nvCxnSpPr>
          <p:spPr bwMode="auto">
            <a:xfrm>
              <a:off x="5514102" y="4125438"/>
              <a:ext cx="3250" cy="528069"/>
            </a:xfrm>
            <a:prstGeom prst="line">
              <a:avLst/>
            </a:prstGeom>
            <a:pattFill prst="pct50">
              <a:fgClr>
                <a:schemeClr val="hlink"/>
              </a:fgClr>
              <a:bgClr>
                <a:srgbClr val="FFFFFF"/>
              </a:bgClr>
            </a:pattFill>
            <a:ln w="28575" cap="flat" cmpd="sng" algn="ctr">
              <a:solidFill>
                <a:schemeClr val="bg1">
                  <a:lumMod val="50000"/>
                </a:schemeClr>
              </a:solidFill>
              <a:prstDash val="solid"/>
              <a:round/>
              <a:headEnd type="none" w="med" len="med"/>
              <a:tailEnd type="none" w="med" len="med"/>
            </a:ln>
            <a:effectLst/>
          </p:spPr>
        </p:cxnSp>
      </p:grpSp>
      <p:grpSp>
        <p:nvGrpSpPr>
          <p:cNvPr id="17" name="Group 16">
            <a:extLst>
              <a:ext uri="{FF2B5EF4-FFF2-40B4-BE49-F238E27FC236}">
                <a16:creationId xmlns:a16="http://schemas.microsoft.com/office/drawing/2014/main" id="{362172B3-385E-4FD0-805C-DD559036ED5A}"/>
              </a:ext>
            </a:extLst>
          </p:cNvPr>
          <p:cNvGrpSpPr/>
          <p:nvPr/>
        </p:nvGrpSpPr>
        <p:grpSpPr>
          <a:xfrm>
            <a:off x="4338435" y="4201113"/>
            <a:ext cx="3545490" cy="310224"/>
            <a:chOff x="3193847" y="4343283"/>
            <a:chExt cx="3545490" cy="310224"/>
          </a:xfrm>
        </p:grpSpPr>
        <p:cxnSp>
          <p:nvCxnSpPr>
            <p:cNvPr id="18" name="Straight Connector 17">
              <a:extLst>
                <a:ext uri="{FF2B5EF4-FFF2-40B4-BE49-F238E27FC236}">
                  <a16:creationId xmlns:a16="http://schemas.microsoft.com/office/drawing/2014/main" id="{84C91574-3298-4068-A33C-F5B917DD1F4A}"/>
                </a:ext>
              </a:extLst>
            </p:cNvPr>
            <p:cNvCxnSpPr/>
            <p:nvPr/>
          </p:nvCxnSpPr>
          <p:spPr bwMode="auto">
            <a:xfrm>
              <a:off x="3193847" y="4343283"/>
              <a:ext cx="3545490" cy="0"/>
            </a:xfrm>
            <a:prstGeom prst="line">
              <a:avLst/>
            </a:prstGeom>
            <a:pattFill prst="pct50">
              <a:fgClr>
                <a:schemeClr val="hlink"/>
              </a:fgClr>
              <a:bgClr>
                <a:srgbClr val="FFFFFF"/>
              </a:bgClr>
            </a:pattFill>
            <a:ln w="28575" cap="flat" cmpd="sng" algn="ctr">
              <a:solidFill>
                <a:schemeClr val="bg1">
                  <a:lumMod val="50000"/>
                </a:schemeClr>
              </a:solidFill>
              <a:prstDash val="solid"/>
              <a:round/>
              <a:headEnd type="none" w="med" len="med"/>
              <a:tailEnd type="none" w="med" len="med"/>
            </a:ln>
            <a:effectLst/>
          </p:spPr>
        </p:cxnSp>
        <p:cxnSp>
          <p:nvCxnSpPr>
            <p:cNvPr id="19" name="Straight Arrow Connector 18">
              <a:extLst>
                <a:ext uri="{FF2B5EF4-FFF2-40B4-BE49-F238E27FC236}">
                  <a16:creationId xmlns:a16="http://schemas.microsoft.com/office/drawing/2014/main" id="{31BBB0FF-2847-41E4-85B9-8EA2CE59B62D}"/>
                </a:ext>
              </a:extLst>
            </p:cNvPr>
            <p:cNvCxnSpPr/>
            <p:nvPr/>
          </p:nvCxnSpPr>
          <p:spPr bwMode="auto">
            <a:xfrm>
              <a:off x="6735596" y="4343283"/>
              <a:ext cx="3741" cy="310224"/>
            </a:xfrm>
            <a:prstGeom prst="straightConnector1">
              <a:avLst/>
            </a:prstGeom>
            <a:pattFill prst="pct50">
              <a:fgClr>
                <a:schemeClr val="hlink"/>
              </a:fgClr>
              <a:bgClr>
                <a:srgbClr val="FFFFFF"/>
              </a:bgClr>
            </a:pattFill>
            <a:ln w="28575" cap="flat" cmpd="sng" algn="ctr">
              <a:solidFill>
                <a:schemeClr val="bg1">
                  <a:lumMod val="50000"/>
                </a:schemeClr>
              </a:solidFill>
              <a:prstDash val="solid"/>
              <a:round/>
              <a:headEnd type="none" w="med" len="med"/>
              <a:tailEnd type="triangle"/>
            </a:ln>
            <a:effectLst/>
          </p:spPr>
        </p:cxnSp>
        <p:cxnSp>
          <p:nvCxnSpPr>
            <p:cNvPr id="20" name="Straight Connector 19">
              <a:extLst>
                <a:ext uri="{FF2B5EF4-FFF2-40B4-BE49-F238E27FC236}">
                  <a16:creationId xmlns:a16="http://schemas.microsoft.com/office/drawing/2014/main" id="{188F82D3-BDF3-44C9-8E36-6ADB50746361}"/>
                </a:ext>
              </a:extLst>
            </p:cNvPr>
            <p:cNvCxnSpPr/>
            <p:nvPr/>
          </p:nvCxnSpPr>
          <p:spPr bwMode="auto">
            <a:xfrm>
              <a:off x="3193847" y="4343283"/>
              <a:ext cx="0" cy="310224"/>
            </a:xfrm>
            <a:prstGeom prst="line">
              <a:avLst/>
            </a:prstGeom>
            <a:pattFill prst="pct50">
              <a:fgClr>
                <a:schemeClr val="hlink"/>
              </a:fgClr>
              <a:bgClr>
                <a:srgbClr val="FFFFFF"/>
              </a:bgClr>
            </a:pattFill>
            <a:ln w="28575" cap="flat" cmpd="sng" algn="ctr">
              <a:solidFill>
                <a:schemeClr val="bg1">
                  <a:lumMod val="50000"/>
                </a:schemeClr>
              </a:solidFill>
              <a:prstDash val="solid"/>
              <a:round/>
              <a:headEnd type="none" w="med" len="med"/>
              <a:tailEnd type="none" w="med" len="med"/>
            </a:ln>
            <a:effectLst/>
          </p:spPr>
        </p:cxnSp>
      </p:grpSp>
      <p:grpSp>
        <p:nvGrpSpPr>
          <p:cNvPr id="21" name="Group 20">
            <a:extLst>
              <a:ext uri="{FF2B5EF4-FFF2-40B4-BE49-F238E27FC236}">
                <a16:creationId xmlns:a16="http://schemas.microsoft.com/office/drawing/2014/main" id="{2DAE81DA-2EEF-4AFA-9A45-C5B47C3EC42C}"/>
              </a:ext>
            </a:extLst>
          </p:cNvPr>
          <p:cNvGrpSpPr/>
          <p:nvPr/>
        </p:nvGrpSpPr>
        <p:grpSpPr>
          <a:xfrm>
            <a:off x="6651631" y="5117513"/>
            <a:ext cx="2398331" cy="532439"/>
            <a:chOff x="5507042" y="5259682"/>
            <a:chExt cx="2398331" cy="532439"/>
          </a:xfrm>
        </p:grpSpPr>
        <p:cxnSp>
          <p:nvCxnSpPr>
            <p:cNvPr id="22" name="Straight Arrow Connector 21">
              <a:extLst>
                <a:ext uri="{FF2B5EF4-FFF2-40B4-BE49-F238E27FC236}">
                  <a16:creationId xmlns:a16="http://schemas.microsoft.com/office/drawing/2014/main" id="{C5B60869-D888-419E-BB73-01E193F262F3}"/>
                </a:ext>
              </a:extLst>
            </p:cNvPr>
            <p:cNvCxnSpPr/>
            <p:nvPr/>
          </p:nvCxnSpPr>
          <p:spPr bwMode="auto">
            <a:xfrm flipH="1" flipV="1">
              <a:off x="5507042" y="5285594"/>
              <a:ext cx="7060" cy="506527"/>
            </a:xfrm>
            <a:prstGeom prst="straightConnector1">
              <a:avLst/>
            </a:prstGeom>
            <a:pattFill prst="pct50">
              <a:fgClr>
                <a:schemeClr val="hlink"/>
              </a:fgClr>
              <a:bgClr>
                <a:srgbClr val="FFFFFF"/>
              </a:bgClr>
            </a:pattFill>
            <a:ln w="28575" cap="flat" cmpd="sng" algn="ctr">
              <a:solidFill>
                <a:schemeClr val="bg1">
                  <a:lumMod val="50000"/>
                </a:schemeClr>
              </a:solidFill>
              <a:prstDash val="solid"/>
              <a:round/>
              <a:headEnd type="none" w="med" len="med"/>
              <a:tailEnd type="triangle"/>
            </a:ln>
            <a:effectLst/>
          </p:spPr>
        </p:cxnSp>
        <p:cxnSp>
          <p:nvCxnSpPr>
            <p:cNvPr id="23" name="Straight Connector 22">
              <a:extLst>
                <a:ext uri="{FF2B5EF4-FFF2-40B4-BE49-F238E27FC236}">
                  <a16:creationId xmlns:a16="http://schemas.microsoft.com/office/drawing/2014/main" id="{C674B3D6-BCFF-4D28-A0C2-9BCD7EE5A897}"/>
                </a:ext>
              </a:extLst>
            </p:cNvPr>
            <p:cNvCxnSpPr/>
            <p:nvPr/>
          </p:nvCxnSpPr>
          <p:spPr bwMode="auto">
            <a:xfrm flipV="1">
              <a:off x="5514102" y="5788539"/>
              <a:ext cx="2391271" cy="3582"/>
            </a:xfrm>
            <a:prstGeom prst="line">
              <a:avLst/>
            </a:prstGeom>
            <a:pattFill prst="pct50">
              <a:fgClr>
                <a:schemeClr val="hlink"/>
              </a:fgClr>
              <a:bgClr>
                <a:srgbClr val="FFFFFF"/>
              </a:bgClr>
            </a:pattFill>
            <a:ln w="28575" cap="flat" cmpd="sng" algn="ctr">
              <a:solidFill>
                <a:schemeClr val="bg1">
                  <a:lumMod val="50000"/>
                </a:schemeClr>
              </a:solidFill>
              <a:prstDash val="solid"/>
              <a:round/>
              <a:headEnd type="none" w="med" len="med"/>
              <a:tailEnd type="none" w="med" len="med"/>
            </a:ln>
            <a:effectLst/>
          </p:spPr>
        </p:cxnSp>
        <p:cxnSp>
          <p:nvCxnSpPr>
            <p:cNvPr id="24" name="Straight Connector 23">
              <a:extLst>
                <a:ext uri="{FF2B5EF4-FFF2-40B4-BE49-F238E27FC236}">
                  <a16:creationId xmlns:a16="http://schemas.microsoft.com/office/drawing/2014/main" id="{E4138F2D-CB9A-43DE-BD84-97387ACDC38A}"/>
                </a:ext>
              </a:extLst>
            </p:cNvPr>
            <p:cNvCxnSpPr/>
            <p:nvPr/>
          </p:nvCxnSpPr>
          <p:spPr bwMode="auto">
            <a:xfrm>
              <a:off x="7905373" y="5259682"/>
              <a:ext cx="0" cy="532439"/>
            </a:xfrm>
            <a:prstGeom prst="line">
              <a:avLst/>
            </a:prstGeom>
            <a:pattFill prst="pct50">
              <a:fgClr>
                <a:schemeClr val="hlink"/>
              </a:fgClr>
              <a:bgClr>
                <a:srgbClr val="FFFFFF"/>
              </a:bgClr>
            </a:pattFill>
            <a:ln w="28575" cap="flat" cmpd="sng" algn="ctr">
              <a:solidFill>
                <a:schemeClr val="bg1">
                  <a:lumMod val="50000"/>
                </a:schemeClr>
              </a:solidFill>
              <a:prstDash val="solid"/>
              <a:round/>
              <a:headEnd type="none" w="med" len="med"/>
              <a:tailEnd type="none" w="med" len="med"/>
            </a:ln>
            <a:effectLst/>
          </p:spPr>
        </p:cxnSp>
      </p:grpSp>
      <p:grpSp>
        <p:nvGrpSpPr>
          <p:cNvPr id="25" name="Group 24">
            <a:extLst>
              <a:ext uri="{FF2B5EF4-FFF2-40B4-BE49-F238E27FC236}">
                <a16:creationId xmlns:a16="http://schemas.microsoft.com/office/drawing/2014/main" id="{5D4678E8-FEE6-452B-8DE5-B9EBF685AC40}"/>
              </a:ext>
            </a:extLst>
          </p:cNvPr>
          <p:cNvGrpSpPr/>
          <p:nvPr/>
        </p:nvGrpSpPr>
        <p:grpSpPr>
          <a:xfrm>
            <a:off x="3797124" y="4428426"/>
            <a:ext cx="1272879" cy="689752"/>
            <a:chOff x="2634779" y="4576370"/>
            <a:chExt cx="1272879" cy="689752"/>
          </a:xfrm>
          <a:solidFill>
            <a:srgbClr val="800000"/>
          </a:solidFill>
          <a:effectLst>
            <a:outerShdw blurRad="50800" dist="38100" dir="2700000" algn="tl" rotWithShape="0">
              <a:prstClr val="black">
                <a:alpha val="40000"/>
              </a:prstClr>
            </a:outerShdw>
          </a:effectLst>
        </p:grpSpPr>
        <p:sp>
          <p:nvSpPr>
            <p:cNvPr id="26" name="Freeform 196">
              <a:extLst>
                <a:ext uri="{FF2B5EF4-FFF2-40B4-BE49-F238E27FC236}">
                  <a16:creationId xmlns:a16="http://schemas.microsoft.com/office/drawing/2014/main" id="{8625E1D3-F68B-4CF1-918D-0AC391DA4711}"/>
                </a:ext>
              </a:extLst>
            </p:cNvPr>
            <p:cNvSpPr/>
            <p:nvPr/>
          </p:nvSpPr>
          <p:spPr>
            <a:xfrm>
              <a:off x="2651856" y="4668687"/>
              <a:ext cx="1255802" cy="597435"/>
            </a:xfrm>
            <a:custGeom>
              <a:avLst/>
              <a:gdLst>
                <a:gd name="connsiteX0" fmla="*/ 0 w 1255802"/>
                <a:gd name="connsiteY0" fmla="*/ 0 h 597435"/>
                <a:gd name="connsiteX1" fmla="*/ 957085 w 1255802"/>
                <a:gd name="connsiteY1" fmla="*/ 0 h 597435"/>
                <a:gd name="connsiteX2" fmla="*/ 1255802 w 1255802"/>
                <a:gd name="connsiteY2" fmla="*/ 298718 h 597435"/>
                <a:gd name="connsiteX3" fmla="*/ 957085 w 1255802"/>
                <a:gd name="connsiteY3" fmla="*/ 597435 h 597435"/>
                <a:gd name="connsiteX4" fmla="*/ 0 w 1255802"/>
                <a:gd name="connsiteY4" fmla="*/ 597435 h 597435"/>
                <a:gd name="connsiteX5" fmla="*/ 298718 w 1255802"/>
                <a:gd name="connsiteY5" fmla="*/ 298718 h 597435"/>
                <a:gd name="connsiteX6" fmla="*/ 0 w 1255802"/>
                <a:gd name="connsiteY6" fmla="*/ 0 h 59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5802" h="597435">
                  <a:moveTo>
                    <a:pt x="0" y="0"/>
                  </a:moveTo>
                  <a:lnTo>
                    <a:pt x="957085" y="0"/>
                  </a:lnTo>
                  <a:lnTo>
                    <a:pt x="1255802" y="298718"/>
                  </a:lnTo>
                  <a:lnTo>
                    <a:pt x="957085" y="597435"/>
                  </a:lnTo>
                  <a:lnTo>
                    <a:pt x="0" y="597435"/>
                  </a:lnTo>
                  <a:lnTo>
                    <a:pt x="298718" y="298718"/>
                  </a:lnTo>
                  <a:lnTo>
                    <a:pt x="0" y="0"/>
                  </a:lnTo>
                  <a:close/>
                </a:path>
              </a:pathLst>
            </a:custGeom>
            <a:grpFill/>
            <a:ln>
              <a:solidFill>
                <a:schemeClr val="bg1"/>
              </a:solidFill>
            </a:ln>
            <a:effectLst/>
          </p:spPr>
          <p:style>
            <a:lnRef idx="2">
              <a:scrgbClr r="0" g="0" b="0"/>
            </a:lnRef>
            <a:fillRef idx="1">
              <a:scrgbClr r="0" g="0" b="0"/>
            </a:fillRef>
            <a:effectRef idx="0">
              <a:scrgbClr r="0" g="0" b="0"/>
            </a:effectRef>
            <a:fontRef idx="minor">
              <a:schemeClr val="lt1"/>
            </a:fontRef>
          </p:style>
          <p:txBody>
            <a:bodyPr spcFirstLastPara="0" vert="horz" wrap="square" lIns="342724" tIns="14669" rIns="313386" bIns="14669" numCol="1" spcCol="1270" anchor="ctr" anchorCtr="0">
              <a:noAutofit/>
            </a:bodyPr>
            <a:lstStyle/>
            <a:p>
              <a:pPr marL="0" marR="0" lvl="0" indent="0" algn="l" defTabSz="488950" rtl="0" eaLnBrk="1" fontAlgn="auto" latinLnBrk="0" hangingPunct="1">
                <a:lnSpc>
                  <a:spcPct val="90000"/>
                </a:lnSpc>
                <a:spcBef>
                  <a:spcPct val="0"/>
                </a:spcBef>
                <a:spcAft>
                  <a:spcPct val="35000"/>
                </a:spcAft>
                <a:buClrTx/>
                <a:buSzTx/>
                <a:buFontTx/>
                <a:buNone/>
                <a:tabLst/>
                <a:defRPr/>
              </a:pPr>
              <a:r>
                <a:rPr kumimoji="0" lang="en-US"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Data Quality Analysis </a:t>
              </a:r>
            </a:p>
          </p:txBody>
        </p:sp>
        <p:sp>
          <p:nvSpPr>
            <p:cNvPr id="27" name="Oval 18">
              <a:extLst>
                <a:ext uri="{FF2B5EF4-FFF2-40B4-BE49-F238E27FC236}">
                  <a16:creationId xmlns:a16="http://schemas.microsoft.com/office/drawing/2014/main" id="{998067A0-3702-451D-88F5-B31191E9BD72}"/>
                </a:ext>
              </a:extLst>
            </p:cNvPr>
            <p:cNvSpPr>
              <a:spLocks noChangeArrowheads="1"/>
            </p:cNvSpPr>
            <p:nvPr/>
          </p:nvSpPr>
          <p:spPr bwMode="auto">
            <a:xfrm>
              <a:off x="2634779" y="4576370"/>
              <a:ext cx="254000" cy="254000"/>
            </a:xfrm>
            <a:prstGeom prst="ellipse">
              <a:avLst/>
            </a:prstGeom>
            <a:solidFill>
              <a:srgbClr val="FFC000"/>
            </a:solidFill>
            <a:ln w="9525">
              <a:solidFill>
                <a:schemeClr val="bg1"/>
              </a:solidFill>
              <a:round/>
              <a:headEnd/>
              <a:tailEnd/>
            </a:ln>
            <a:effectLst/>
          </p:spPr>
          <p:txBody>
            <a:bodyPr wrap="none" lIns="45720" rIns="4572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Arial" panose="020B0604020202020204" pitchFamily="34" charset="0"/>
                  <a:ea typeface="Times New Roman" charset="0"/>
                  <a:cs typeface="Arial" panose="020B0604020202020204" pitchFamily="34" charset="0"/>
                </a:rPr>
                <a:t>3</a:t>
              </a:r>
            </a:p>
          </p:txBody>
        </p:sp>
      </p:grpSp>
      <p:grpSp>
        <p:nvGrpSpPr>
          <p:cNvPr id="28" name="Group 27">
            <a:extLst>
              <a:ext uri="{FF2B5EF4-FFF2-40B4-BE49-F238E27FC236}">
                <a16:creationId xmlns:a16="http://schemas.microsoft.com/office/drawing/2014/main" id="{A4D1A308-4CAD-4421-9FD2-3E2B507C2FE2}"/>
              </a:ext>
            </a:extLst>
          </p:cNvPr>
          <p:cNvGrpSpPr/>
          <p:nvPr/>
        </p:nvGrpSpPr>
        <p:grpSpPr>
          <a:xfrm>
            <a:off x="4926972" y="4434200"/>
            <a:ext cx="1288456" cy="689752"/>
            <a:chOff x="3782384" y="4576370"/>
            <a:chExt cx="1288456" cy="689752"/>
          </a:xfrm>
          <a:solidFill>
            <a:srgbClr val="800000"/>
          </a:solidFill>
          <a:effectLst>
            <a:outerShdw blurRad="50800" dist="38100" dir="2700000" algn="tl" rotWithShape="0">
              <a:prstClr val="black">
                <a:alpha val="40000"/>
              </a:prstClr>
            </a:outerShdw>
          </a:effectLst>
        </p:grpSpPr>
        <p:sp>
          <p:nvSpPr>
            <p:cNvPr id="29" name="Freeform 197">
              <a:extLst>
                <a:ext uri="{FF2B5EF4-FFF2-40B4-BE49-F238E27FC236}">
                  <a16:creationId xmlns:a16="http://schemas.microsoft.com/office/drawing/2014/main" id="{120CD1A4-0A0C-49AE-A98A-2067EA6FBC66}"/>
                </a:ext>
              </a:extLst>
            </p:cNvPr>
            <p:cNvSpPr/>
            <p:nvPr/>
          </p:nvSpPr>
          <p:spPr>
            <a:xfrm>
              <a:off x="3782384" y="4668687"/>
              <a:ext cx="1288456" cy="597435"/>
            </a:xfrm>
            <a:custGeom>
              <a:avLst/>
              <a:gdLst>
                <a:gd name="connsiteX0" fmla="*/ 0 w 1278004"/>
                <a:gd name="connsiteY0" fmla="*/ 0 h 597435"/>
                <a:gd name="connsiteX1" fmla="*/ 979287 w 1278004"/>
                <a:gd name="connsiteY1" fmla="*/ 0 h 597435"/>
                <a:gd name="connsiteX2" fmla="*/ 1278004 w 1278004"/>
                <a:gd name="connsiteY2" fmla="*/ 298718 h 597435"/>
                <a:gd name="connsiteX3" fmla="*/ 979287 w 1278004"/>
                <a:gd name="connsiteY3" fmla="*/ 597435 h 597435"/>
                <a:gd name="connsiteX4" fmla="*/ 0 w 1278004"/>
                <a:gd name="connsiteY4" fmla="*/ 597435 h 597435"/>
                <a:gd name="connsiteX5" fmla="*/ 298718 w 1278004"/>
                <a:gd name="connsiteY5" fmla="*/ 298718 h 597435"/>
                <a:gd name="connsiteX6" fmla="*/ 0 w 1278004"/>
                <a:gd name="connsiteY6" fmla="*/ 0 h 59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8004" h="597435">
                  <a:moveTo>
                    <a:pt x="0" y="0"/>
                  </a:moveTo>
                  <a:lnTo>
                    <a:pt x="979287" y="0"/>
                  </a:lnTo>
                  <a:lnTo>
                    <a:pt x="1278004" y="298718"/>
                  </a:lnTo>
                  <a:lnTo>
                    <a:pt x="979287" y="597435"/>
                  </a:lnTo>
                  <a:lnTo>
                    <a:pt x="0" y="597435"/>
                  </a:lnTo>
                  <a:lnTo>
                    <a:pt x="298718" y="298718"/>
                  </a:lnTo>
                  <a:lnTo>
                    <a:pt x="0" y="0"/>
                  </a:lnTo>
                  <a:close/>
                </a:path>
              </a:pathLst>
            </a:custGeom>
            <a:grpFill/>
            <a:ln>
              <a:solidFill>
                <a:schemeClr val="bg1"/>
              </a:solidFill>
            </a:ln>
            <a:effectLst/>
          </p:spPr>
          <p:style>
            <a:lnRef idx="2">
              <a:scrgbClr r="0" g="0" b="0"/>
            </a:lnRef>
            <a:fillRef idx="1">
              <a:scrgbClr r="0" g="0" b="0"/>
            </a:fillRef>
            <a:effectRef idx="0">
              <a:scrgbClr r="0" g="0" b="0"/>
            </a:effectRef>
            <a:fontRef idx="minor">
              <a:schemeClr val="lt1"/>
            </a:fontRef>
          </p:style>
          <p:txBody>
            <a:bodyPr spcFirstLastPara="0" vert="horz" wrap="square" lIns="342724" tIns="14669" rIns="313386" bIns="14669" numCol="1" spcCol="1270" anchor="ctr" anchorCtr="0">
              <a:noAutofit/>
            </a:bodyPr>
            <a:lstStyle/>
            <a:p>
              <a:pPr marL="0" marR="0" lvl="0" indent="0" algn="l" defTabSz="488950" rtl="0" eaLnBrk="1" fontAlgn="auto" latinLnBrk="0" hangingPunct="1">
                <a:lnSpc>
                  <a:spcPct val="90000"/>
                </a:lnSpc>
                <a:spcBef>
                  <a:spcPct val="0"/>
                </a:spcBef>
                <a:spcAft>
                  <a:spcPct val="35000"/>
                </a:spcAft>
                <a:buClrTx/>
                <a:buSzTx/>
                <a:buFontTx/>
                <a:buNone/>
                <a:tabLst/>
                <a:defRPr/>
              </a:pPr>
              <a:r>
                <a:rPr kumimoji="0" lang="en-US"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Clean &amp; Transform Data</a:t>
              </a:r>
            </a:p>
          </p:txBody>
        </p:sp>
        <p:sp>
          <p:nvSpPr>
            <p:cNvPr id="30" name="Oval 19">
              <a:extLst>
                <a:ext uri="{FF2B5EF4-FFF2-40B4-BE49-F238E27FC236}">
                  <a16:creationId xmlns:a16="http://schemas.microsoft.com/office/drawing/2014/main" id="{22D71749-393C-4F06-897C-2F84C383E8E1}"/>
                </a:ext>
              </a:extLst>
            </p:cNvPr>
            <p:cNvSpPr>
              <a:spLocks noChangeArrowheads="1"/>
            </p:cNvSpPr>
            <p:nvPr/>
          </p:nvSpPr>
          <p:spPr bwMode="auto">
            <a:xfrm>
              <a:off x="3804765" y="4576370"/>
              <a:ext cx="254000" cy="254000"/>
            </a:xfrm>
            <a:prstGeom prst="ellipse">
              <a:avLst/>
            </a:prstGeom>
            <a:solidFill>
              <a:srgbClr val="FFC000"/>
            </a:solidFill>
            <a:ln w="9525">
              <a:solidFill>
                <a:schemeClr val="bg1"/>
              </a:solidFill>
              <a:round/>
              <a:headEnd/>
              <a:tailEnd/>
            </a:ln>
            <a:effectLst/>
          </p:spPr>
          <p:txBody>
            <a:bodyPr wrap="none" lIns="45720" rIns="4572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Arial" panose="020B0604020202020204" pitchFamily="34" charset="0"/>
                  <a:ea typeface="Times New Roman" charset="0"/>
                  <a:cs typeface="Arial" panose="020B0604020202020204" pitchFamily="34" charset="0"/>
                </a:rPr>
                <a:t>4</a:t>
              </a:r>
            </a:p>
          </p:txBody>
        </p:sp>
      </p:grpSp>
      <p:grpSp>
        <p:nvGrpSpPr>
          <p:cNvPr id="31" name="Group 30">
            <a:extLst>
              <a:ext uri="{FF2B5EF4-FFF2-40B4-BE49-F238E27FC236}">
                <a16:creationId xmlns:a16="http://schemas.microsoft.com/office/drawing/2014/main" id="{14437AC4-FF78-4BD1-A01C-6FE4ADBACC30}"/>
              </a:ext>
            </a:extLst>
          </p:cNvPr>
          <p:cNvGrpSpPr/>
          <p:nvPr/>
        </p:nvGrpSpPr>
        <p:grpSpPr>
          <a:xfrm>
            <a:off x="7209314" y="4436346"/>
            <a:ext cx="1383379" cy="694123"/>
            <a:chOff x="6064725" y="4578516"/>
            <a:chExt cx="1383379" cy="694122"/>
          </a:xfrm>
          <a:solidFill>
            <a:srgbClr val="800000"/>
          </a:solidFill>
          <a:effectLst>
            <a:outerShdw blurRad="50800" dist="38100" dir="2700000" algn="tl" rotWithShape="0">
              <a:prstClr val="black">
                <a:alpha val="40000"/>
              </a:prstClr>
            </a:outerShdw>
          </a:effectLst>
        </p:grpSpPr>
        <p:sp>
          <p:nvSpPr>
            <p:cNvPr id="32" name="Freeform 199">
              <a:extLst>
                <a:ext uri="{FF2B5EF4-FFF2-40B4-BE49-F238E27FC236}">
                  <a16:creationId xmlns:a16="http://schemas.microsoft.com/office/drawing/2014/main" id="{0687AA16-157D-427F-B0FB-92D5F3316FEF}"/>
                </a:ext>
              </a:extLst>
            </p:cNvPr>
            <p:cNvSpPr/>
            <p:nvPr/>
          </p:nvSpPr>
          <p:spPr>
            <a:xfrm>
              <a:off x="6064725" y="4666463"/>
              <a:ext cx="1383379" cy="606175"/>
            </a:xfrm>
            <a:custGeom>
              <a:avLst/>
              <a:gdLst>
                <a:gd name="connsiteX0" fmla="*/ 0 w 1383379"/>
                <a:gd name="connsiteY0" fmla="*/ 0 h 606175"/>
                <a:gd name="connsiteX1" fmla="*/ 1080292 w 1383379"/>
                <a:gd name="connsiteY1" fmla="*/ 0 h 606175"/>
                <a:gd name="connsiteX2" fmla="*/ 1383379 w 1383379"/>
                <a:gd name="connsiteY2" fmla="*/ 303088 h 606175"/>
                <a:gd name="connsiteX3" fmla="*/ 1080292 w 1383379"/>
                <a:gd name="connsiteY3" fmla="*/ 606175 h 606175"/>
                <a:gd name="connsiteX4" fmla="*/ 0 w 1383379"/>
                <a:gd name="connsiteY4" fmla="*/ 606175 h 606175"/>
                <a:gd name="connsiteX5" fmla="*/ 303088 w 1383379"/>
                <a:gd name="connsiteY5" fmla="*/ 303088 h 606175"/>
                <a:gd name="connsiteX6" fmla="*/ 0 w 1383379"/>
                <a:gd name="connsiteY6" fmla="*/ 0 h 606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379" h="606175">
                  <a:moveTo>
                    <a:pt x="0" y="0"/>
                  </a:moveTo>
                  <a:lnTo>
                    <a:pt x="1080292" y="0"/>
                  </a:lnTo>
                  <a:lnTo>
                    <a:pt x="1383379" y="303088"/>
                  </a:lnTo>
                  <a:lnTo>
                    <a:pt x="1080292" y="606175"/>
                  </a:lnTo>
                  <a:lnTo>
                    <a:pt x="0" y="606175"/>
                  </a:lnTo>
                  <a:lnTo>
                    <a:pt x="303088" y="303088"/>
                  </a:lnTo>
                  <a:lnTo>
                    <a:pt x="0" y="0"/>
                  </a:lnTo>
                  <a:close/>
                </a:path>
              </a:pathLst>
            </a:custGeom>
            <a:grpFill/>
            <a:ln>
              <a:solidFill>
                <a:schemeClr val="bg1"/>
              </a:solidFill>
            </a:ln>
            <a:effectLst/>
          </p:spPr>
          <p:style>
            <a:lnRef idx="2">
              <a:scrgbClr r="0" g="0" b="0"/>
            </a:lnRef>
            <a:fillRef idx="1">
              <a:scrgbClr r="0" g="0" b="0"/>
            </a:fillRef>
            <a:effectRef idx="0">
              <a:scrgbClr r="0" g="0" b="0"/>
            </a:effectRef>
            <a:fontRef idx="minor">
              <a:schemeClr val="lt1"/>
            </a:fontRef>
          </p:style>
          <p:txBody>
            <a:bodyPr spcFirstLastPara="0" vert="horz" wrap="square" lIns="347094" tIns="14669" rIns="317756" bIns="14669" numCol="1" spcCol="1270" anchor="ctr" anchorCtr="0">
              <a:noAutofit/>
            </a:bodyPr>
            <a:lstStyle/>
            <a:p>
              <a:pPr marL="0" marR="0" lvl="0" indent="0" algn="l" defTabSz="488950" rtl="0" eaLnBrk="1" fontAlgn="auto" latinLnBrk="0" hangingPunct="1">
                <a:lnSpc>
                  <a:spcPct val="90000"/>
                </a:lnSpc>
                <a:spcBef>
                  <a:spcPct val="0"/>
                </a:spcBef>
                <a:spcAft>
                  <a:spcPct val="35000"/>
                </a:spcAft>
                <a:buClrTx/>
                <a:buSzTx/>
                <a:buFontTx/>
                <a:buNone/>
                <a:tabLst/>
                <a:defRPr/>
              </a:pPr>
              <a:r>
                <a:rPr kumimoji="0" lang="en-US"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Acquire Knowledge</a:t>
              </a:r>
            </a:p>
          </p:txBody>
        </p:sp>
        <p:sp>
          <p:nvSpPr>
            <p:cNvPr id="33" name="Oval 25">
              <a:extLst>
                <a:ext uri="{FF2B5EF4-FFF2-40B4-BE49-F238E27FC236}">
                  <a16:creationId xmlns:a16="http://schemas.microsoft.com/office/drawing/2014/main" id="{D9542B3D-1670-4119-AF86-D9B1401C6DF6}"/>
                </a:ext>
              </a:extLst>
            </p:cNvPr>
            <p:cNvSpPr>
              <a:spLocks noChangeArrowheads="1"/>
            </p:cNvSpPr>
            <p:nvPr/>
          </p:nvSpPr>
          <p:spPr bwMode="auto">
            <a:xfrm>
              <a:off x="6076479" y="4578516"/>
              <a:ext cx="254000" cy="254000"/>
            </a:xfrm>
            <a:prstGeom prst="ellipse">
              <a:avLst/>
            </a:prstGeom>
            <a:solidFill>
              <a:srgbClr val="FFC000"/>
            </a:solidFill>
            <a:ln w="9525">
              <a:solidFill>
                <a:schemeClr val="bg1"/>
              </a:solidFill>
              <a:round/>
              <a:headEnd/>
              <a:tailEnd/>
            </a:ln>
            <a:effectLst/>
          </p:spPr>
          <p:txBody>
            <a:bodyPr wrap="none" lIns="45720" rIns="4572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Arial" panose="020B0604020202020204" pitchFamily="34" charset="0"/>
                  <a:ea typeface="Times New Roman" charset="0"/>
                  <a:cs typeface="Arial" panose="020B0604020202020204" pitchFamily="34" charset="0"/>
                </a:rPr>
                <a:t>6</a:t>
              </a:r>
            </a:p>
          </p:txBody>
        </p:sp>
      </p:grpSp>
      <p:sp>
        <p:nvSpPr>
          <p:cNvPr id="34" name="Rectangle 33">
            <a:extLst>
              <a:ext uri="{FF2B5EF4-FFF2-40B4-BE49-F238E27FC236}">
                <a16:creationId xmlns:a16="http://schemas.microsoft.com/office/drawing/2014/main" id="{40EA54D7-D413-4C61-AD70-970591D9B96E}"/>
              </a:ext>
            </a:extLst>
          </p:cNvPr>
          <p:cNvSpPr/>
          <p:nvPr/>
        </p:nvSpPr>
        <p:spPr>
          <a:xfrm>
            <a:off x="3659636" y="3301382"/>
            <a:ext cx="4895827" cy="338554"/>
          </a:xfrm>
          <a:prstGeom prst="rect">
            <a:avLst/>
          </a:prstGeom>
          <a:noFill/>
          <a:ln>
            <a:noFill/>
          </a:ln>
          <a:effectLst/>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w="12700">
                  <a:noFill/>
                  <a:prstDash val="solid"/>
                </a:ln>
                <a:solidFill>
                  <a:srgbClr val="800000"/>
                </a:solidFill>
                <a:effectLst/>
                <a:uLnTx/>
                <a:uFillTx/>
                <a:latin typeface="Arial" panose="020B0604020202020204" pitchFamily="34" charset="0"/>
                <a:ea typeface="+mn-ea"/>
                <a:cs typeface="Arial" panose="020B0604020202020204" pitchFamily="34" charset="0"/>
              </a:rPr>
              <a:t>HOW IT ACTUALLY IS</a:t>
            </a:r>
          </a:p>
        </p:txBody>
      </p:sp>
      <p:sp>
        <p:nvSpPr>
          <p:cNvPr id="35" name="Rectangle 34">
            <a:extLst>
              <a:ext uri="{FF2B5EF4-FFF2-40B4-BE49-F238E27FC236}">
                <a16:creationId xmlns:a16="http://schemas.microsoft.com/office/drawing/2014/main" id="{71275B46-E5FF-46D7-B587-E6C01F4AE933}"/>
              </a:ext>
            </a:extLst>
          </p:cNvPr>
          <p:cNvSpPr/>
          <p:nvPr/>
        </p:nvSpPr>
        <p:spPr bwMode="auto">
          <a:xfrm>
            <a:off x="9261378" y="1616490"/>
            <a:ext cx="2127734" cy="4767949"/>
          </a:xfrm>
          <a:prstGeom prst="rect">
            <a:avLst/>
          </a:prstGeom>
          <a:solidFill>
            <a:srgbClr val="F7E7CE"/>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lvl="0" indent="-234950"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1200" cap="none" spc="0" normalizeH="0" baseline="0" noProof="0" err="1">
              <a:ln>
                <a:noFill/>
              </a:ln>
              <a:solidFill>
                <a:srgbClr val="1E1E1E"/>
              </a:solidFill>
              <a:effectLst/>
              <a:uLnTx/>
              <a:uFillTx/>
              <a:latin typeface="Arial" panose="020B0604020202020204" pitchFamily="34" charset="0"/>
              <a:ea typeface="+mn-ea"/>
              <a:cs typeface="Arial" panose="020B0604020202020204" pitchFamily="34" charset="0"/>
            </a:endParaRPr>
          </a:p>
        </p:txBody>
      </p:sp>
      <p:grpSp>
        <p:nvGrpSpPr>
          <p:cNvPr id="36" name="Group 35">
            <a:extLst>
              <a:ext uri="{FF2B5EF4-FFF2-40B4-BE49-F238E27FC236}">
                <a16:creationId xmlns:a16="http://schemas.microsoft.com/office/drawing/2014/main" id="{ABE87CD2-FD54-4369-AF4E-A71C3F5DEEE1}"/>
              </a:ext>
            </a:extLst>
          </p:cNvPr>
          <p:cNvGrpSpPr/>
          <p:nvPr/>
        </p:nvGrpSpPr>
        <p:grpSpPr>
          <a:xfrm>
            <a:off x="3201285" y="5130468"/>
            <a:ext cx="4682641" cy="290754"/>
            <a:chOff x="2056696" y="5272638"/>
            <a:chExt cx="4682641" cy="290754"/>
          </a:xfrm>
        </p:grpSpPr>
        <p:cxnSp>
          <p:nvCxnSpPr>
            <p:cNvPr id="37" name="Straight Connector 36">
              <a:extLst>
                <a:ext uri="{FF2B5EF4-FFF2-40B4-BE49-F238E27FC236}">
                  <a16:creationId xmlns:a16="http://schemas.microsoft.com/office/drawing/2014/main" id="{2269543B-BC77-4BDF-8AAC-A293BD9CEABE}"/>
                </a:ext>
              </a:extLst>
            </p:cNvPr>
            <p:cNvCxnSpPr/>
            <p:nvPr/>
          </p:nvCxnSpPr>
          <p:spPr bwMode="auto">
            <a:xfrm>
              <a:off x="2056696" y="5563390"/>
              <a:ext cx="4682641" cy="0"/>
            </a:xfrm>
            <a:prstGeom prst="line">
              <a:avLst/>
            </a:prstGeom>
            <a:pattFill prst="pct50">
              <a:fgClr>
                <a:schemeClr val="hlink"/>
              </a:fgClr>
              <a:bgClr>
                <a:srgbClr val="FFFFFF"/>
              </a:bgClr>
            </a:pattFill>
            <a:ln w="28575" cap="flat" cmpd="sng" algn="ctr">
              <a:solidFill>
                <a:schemeClr val="bg1">
                  <a:lumMod val="50000"/>
                </a:schemeClr>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CD94B95D-74CD-4644-9F92-956C085E3FCD}"/>
                </a:ext>
              </a:extLst>
            </p:cNvPr>
            <p:cNvCxnSpPr/>
            <p:nvPr/>
          </p:nvCxnSpPr>
          <p:spPr bwMode="auto">
            <a:xfrm>
              <a:off x="6739337" y="5272638"/>
              <a:ext cx="0" cy="290752"/>
            </a:xfrm>
            <a:prstGeom prst="line">
              <a:avLst/>
            </a:prstGeom>
            <a:pattFill prst="pct50">
              <a:fgClr>
                <a:schemeClr val="hlink"/>
              </a:fgClr>
              <a:bgClr>
                <a:srgbClr val="FFFFFF"/>
              </a:bgClr>
            </a:pattFill>
            <a:ln w="28575" cap="flat" cmpd="sng" algn="ctr">
              <a:solidFill>
                <a:schemeClr val="bg1">
                  <a:lumMod val="50000"/>
                </a:schemeClr>
              </a:solidFill>
              <a:prstDash val="solid"/>
              <a:round/>
              <a:headEnd type="none" w="med" len="med"/>
              <a:tailEnd type="none" w="med" len="med"/>
            </a:ln>
            <a:effectLst/>
          </p:spPr>
        </p:cxnSp>
        <p:cxnSp>
          <p:nvCxnSpPr>
            <p:cNvPr id="39" name="Straight Arrow Connector 38">
              <a:extLst>
                <a:ext uri="{FF2B5EF4-FFF2-40B4-BE49-F238E27FC236}">
                  <a16:creationId xmlns:a16="http://schemas.microsoft.com/office/drawing/2014/main" id="{FD01E108-0331-4C63-87B7-B1890B2B03C4}"/>
                </a:ext>
              </a:extLst>
            </p:cNvPr>
            <p:cNvCxnSpPr/>
            <p:nvPr/>
          </p:nvCxnSpPr>
          <p:spPr bwMode="auto">
            <a:xfrm flipH="1" flipV="1">
              <a:off x="2060437" y="5272638"/>
              <a:ext cx="1" cy="290754"/>
            </a:xfrm>
            <a:prstGeom prst="straightConnector1">
              <a:avLst/>
            </a:prstGeom>
            <a:pattFill prst="pct50">
              <a:fgClr>
                <a:schemeClr val="hlink"/>
              </a:fgClr>
              <a:bgClr>
                <a:srgbClr val="FFFFFF"/>
              </a:bgClr>
            </a:pattFill>
            <a:ln w="28575" cap="flat" cmpd="sng" algn="ctr">
              <a:solidFill>
                <a:schemeClr val="bg1">
                  <a:lumMod val="50000"/>
                </a:schemeClr>
              </a:solidFill>
              <a:prstDash val="solid"/>
              <a:round/>
              <a:headEnd type="none" w="med" len="med"/>
              <a:tailEnd type="triangle"/>
            </a:ln>
            <a:effectLst/>
          </p:spPr>
        </p:cxnSp>
      </p:grpSp>
      <p:grpSp>
        <p:nvGrpSpPr>
          <p:cNvPr id="40" name="Group 39">
            <a:extLst>
              <a:ext uri="{FF2B5EF4-FFF2-40B4-BE49-F238E27FC236}">
                <a16:creationId xmlns:a16="http://schemas.microsoft.com/office/drawing/2014/main" id="{2C804001-8EE5-499A-89A6-C9A3E5307FBF}"/>
              </a:ext>
            </a:extLst>
          </p:cNvPr>
          <p:cNvGrpSpPr/>
          <p:nvPr/>
        </p:nvGrpSpPr>
        <p:grpSpPr>
          <a:xfrm>
            <a:off x="9540791" y="2104555"/>
            <a:ext cx="1295269" cy="694123"/>
            <a:chOff x="8396202" y="2093404"/>
            <a:chExt cx="1295269" cy="694122"/>
          </a:xfrm>
          <a:solidFill>
            <a:srgbClr val="006666"/>
          </a:solidFill>
          <a:effectLst>
            <a:outerShdw blurRad="50800" dist="38100" dir="2700000" algn="tl" rotWithShape="0">
              <a:prstClr val="black">
                <a:alpha val="40000"/>
              </a:prstClr>
            </a:outerShdw>
          </a:effectLst>
        </p:grpSpPr>
        <p:sp>
          <p:nvSpPr>
            <p:cNvPr id="41" name="Freeform 9">
              <a:extLst>
                <a:ext uri="{FF2B5EF4-FFF2-40B4-BE49-F238E27FC236}">
                  <a16:creationId xmlns:a16="http://schemas.microsoft.com/office/drawing/2014/main" id="{8481C763-9CBC-4912-B378-2B3955CA9AB6}"/>
                </a:ext>
              </a:extLst>
            </p:cNvPr>
            <p:cNvSpPr/>
            <p:nvPr/>
          </p:nvSpPr>
          <p:spPr>
            <a:xfrm>
              <a:off x="8435669" y="2181351"/>
              <a:ext cx="1255802" cy="606175"/>
            </a:xfrm>
            <a:custGeom>
              <a:avLst/>
              <a:gdLst>
                <a:gd name="connsiteX0" fmla="*/ 0 w 1255802"/>
                <a:gd name="connsiteY0" fmla="*/ 0 h 606175"/>
                <a:gd name="connsiteX1" fmla="*/ 952715 w 1255802"/>
                <a:gd name="connsiteY1" fmla="*/ 0 h 606175"/>
                <a:gd name="connsiteX2" fmla="*/ 1255802 w 1255802"/>
                <a:gd name="connsiteY2" fmla="*/ 303088 h 606175"/>
                <a:gd name="connsiteX3" fmla="*/ 952715 w 1255802"/>
                <a:gd name="connsiteY3" fmla="*/ 606175 h 606175"/>
                <a:gd name="connsiteX4" fmla="*/ 0 w 1255802"/>
                <a:gd name="connsiteY4" fmla="*/ 606175 h 606175"/>
                <a:gd name="connsiteX5" fmla="*/ 303088 w 1255802"/>
                <a:gd name="connsiteY5" fmla="*/ 303088 h 606175"/>
                <a:gd name="connsiteX6" fmla="*/ 0 w 1255802"/>
                <a:gd name="connsiteY6" fmla="*/ 0 h 606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5802" h="606175">
                  <a:moveTo>
                    <a:pt x="0" y="0"/>
                  </a:moveTo>
                  <a:lnTo>
                    <a:pt x="952715" y="0"/>
                  </a:lnTo>
                  <a:lnTo>
                    <a:pt x="1255802" y="303088"/>
                  </a:lnTo>
                  <a:lnTo>
                    <a:pt x="952715" y="606175"/>
                  </a:lnTo>
                  <a:lnTo>
                    <a:pt x="0" y="606175"/>
                  </a:lnTo>
                  <a:lnTo>
                    <a:pt x="303088" y="303088"/>
                  </a:lnTo>
                  <a:lnTo>
                    <a:pt x="0" y="0"/>
                  </a:lnTo>
                  <a:close/>
                </a:path>
              </a:pathLst>
            </a:custGeom>
            <a:solidFill>
              <a:srgbClr val="006666"/>
            </a:solidFill>
            <a:ln>
              <a:solidFill>
                <a:schemeClr val="bg1"/>
              </a:solidFill>
            </a:ln>
            <a:effectLst/>
          </p:spPr>
          <p:style>
            <a:lnRef idx="2">
              <a:scrgbClr r="0" g="0" b="0"/>
            </a:lnRef>
            <a:fillRef idx="1">
              <a:scrgbClr r="0" g="0" b="0"/>
            </a:fillRef>
            <a:effectRef idx="0">
              <a:scrgbClr r="0" g="0" b="0"/>
            </a:effectRef>
            <a:fontRef idx="minor">
              <a:schemeClr val="lt1"/>
            </a:fontRef>
          </p:style>
          <p:txBody>
            <a:bodyPr spcFirstLastPara="0" vert="horz" wrap="square" lIns="347094" tIns="14669" rIns="317756" bIns="14669" numCol="1" spcCol="1270" anchor="ctr" anchorCtr="0">
              <a:noAutofit/>
            </a:bodyPr>
            <a:lstStyle/>
            <a:p>
              <a:pPr marL="0" marR="0" lvl="0" indent="0" algn="l" defTabSz="488950" rtl="0" eaLnBrk="1" fontAlgn="auto" latinLnBrk="0" hangingPunct="1">
                <a:lnSpc>
                  <a:spcPct val="9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Deploy Results</a:t>
              </a:r>
            </a:p>
          </p:txBody>
        </p:sp>
        <p:sp>
          <p:nvSpPr>
            <p:cNvPr id="42" name="Oval 31">
              <a:extLst>
                <a:ext uri="{FF2B5EF4-FFF2-40B4-BE49-F238E27FC236}">
                  <a16:creationId xmlns:a16="http://schemas.microsoft.com/office/drawing/2014/main" id="{0C3035D5-674C-4B58-BCE4-4D6E95C40BBB}"/>
                </a:ext>
              </a:extLst>
            </p:cNvPr>
            <p:cNvSpPr>
              <a:spLocks noChangeArrowheads="1"/>
            </p:cNvSpPr>
            <p:nvPr/>
          </p:nvSpPr>
          <p:spPr bwMode="auto">
            <a:xfrm>
              <a:off x="8396202" y="2093404"/>
              <a:ext cx="254000" cy="254000"/>
            </a:xfrm>
            <a:prstGeom prst="ellipse">
              <a:avLst/>
            </a:prstGeom>
            <a:solidFill>
              <a:srgbClr val="FFC000"/>
            </a:solidFill>
            <a:ln w="9525">
              <a:solidFill>
                <a:schemeClr val="bg1"/>
              </a:solidFill>
              <a:round/>
              <a:headEnd/>
              <a:tailEnd/>
            </a:ln>
            <a:effectLst/>
          </p:spPr>
          <p:txBody>
            <a:bodyPr wrap="none" lIns="45720" rIns="4572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Arial" panose="020B0604020202020204" pitchFamily="34" charset="0"/>
                  <a:ea typeface="Times New Roman" charset="0"/>
                  <a:cs typeface="Arial" panose="020B0604020202020204" pitchFamily="34" charset="0"/>
                </a:rPr>
                <a:t>8</a:t>
              </a:r>
            </a:p>
          </p:txBody>
        </p:sp>
      </p:grpSp>
      <p:sp>
        <p:nvSpPr>
          <p:cNvPr id="43" name="TextBox 42">
            <a:extLst>
              <a:ext uri="{FF2B5EF4-FFF2-40B4-BE49-F238E27FC236}">
                <a16:creationId xmlns:a16="http://schemas.microsoft.com/office/drawing/2014/main" id="{219D1E68-5123-4C6D-8C41-8D574E181FC0}"/>
              </a:ext>
            </a:extLst>
          </p:cNvPr>
          <p:cNvSpPr txBox="1"/>
          <p:nvPr/>
        </p:nvSpPr>
        <p:spPr>
          <a:xfrm>
            <a:off x="9577173" y="6047639"/>
            <a:ext cx="151521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6666"/>
                </a:solidFill>
                <a:effectLst/>
                <a:uLnTx/>
                <a:uFillTx/>
                <a:latin typeface="Arial" panose="020B0604020202020204" pitchFamily="34" charset="0"/>
                <a:ea typeface="+mn-ea"/>
                <a:cs typeface="Arial" panose="020B0604020202020204" pitchFamily="34" charset="0"/>
              </a:rPr>
              <a:t>Operationalization</a:t>
            </a:r>
            <a:endParaRPr kumimoji="0" lang="en-IN" sz="1800" b="1" i="0" u="none" strike="noStrike" kern="1200" cap="none" spc="0" normalizeH="0" baseline="0" noProof="0">
              <a:ln>
                <a:noFill/>
              </a:ln>
              <a:solidFill>
                <a:srgbClr val="006666"/>
              </a:solidFill>
              <a:effectLst/>
              <a:uLnTx/>
              <a:uFillTx/>
              <a:latin typeface="Arial" panose="020B0604020202020204" pitchFamily="34" charset="0"/>
              <a:ea typeface="+mn-ea"/>
              <a:cs typeface="Arial" panose="020B0604020202020204" pitchFamily="34" charset="0"/>
            </a:endParaRPr>
          </a:p>
        </p:txBody>
      </p:sp>
      <p:grpSp>
        <p:nvGrpSpPr>
          <p:cNvPr id="44" name="Group 43">
            <a:extLst>
              <a:ext uri="{FF2B5EF4-FFF2-40B4-BE49-F238E27FC236}">
                <a16:creationId xmlns:a16="http://schemas.microsoft.com/office/drawing/2014/main" id="{59B1D91C-3419-4731-93E8-00BEADF80DD8}"/>
              </a:ext>
            </a:extLst>
          </p:cNvPr>
          <p:cNvGrpSpPr/>
          <p:nvPr/>
        </p:nvGrpSpPr>
        <p:grpSpPr>
          <a:xfrm>
            <a:off x="9556557" y="4437134"/>
            <a:ext cx="1295269" cy="694123"/>
            <a:chOff x="8396202" y="2093404"/>
            <a:chExt cx="1295269" cy="694122"/>
          </a:xfrm>
          <a:solidFill>
            <a:srgbClr val="006666"/>
          </a:solidFill>
          <a:effectLst>
            <a:outerShdw blurRad="50800" dist="38100" dir="2700000" algn="tl" rotWithShape="0">
              <a:prstClr val="black">
                <a:alpha val="40000"/>
              </a:prstClr>
            </a:outerShdw>
          </a:effectLst>
        </p:grpSpPr>
        <p:sp>
          <p:nvSpPr>
            <p:cNvPr id="45" name="Freeform 207">
              <a:extLst>
                <a:ext uri="{FF2B5EF4-FFF2-40B4-BE49-F238E27FC236}">
                  <a16:creationId xmlns:a16="http://schemas.microsoft.com/office/drawing/2014/main" id="{64CA6B9A-AF76-4C24-9042-79119A7A6B49}"/>
                </a:ext>
              </a:extLst>
            </p:cNvPr>
            <p:cNvSpPr/>
            <p:nvPr/>
          </p:nvSpPr>
          <p:spPr>
            <a:xfrm>
              <a:off x="8435669" y="2181351"/>
              <a:ext cx="1255802" cy="606175"/>
            </a:xfrm>
            <a:custGeom>
              <a:avLst/>
              <a:gdLst>
                <a:gd name="connsiteX0" fmla="*/ 0 w 1255802"/>
                <a:gd name="connsiteY0" fmla="*/ 0 h 606175"/>
                <a:gd name="connsiteX1" fmla="*/ 952715 w 1255802"/>
                <a:gd name="connsiteY1" fmla="*/ 0 h 606175"/>
                <a:gd name="connsiteX2" fmla="*/ 1255802 w 1255802"/>
                <a:gd name="connsiteY2" fmla="*/ 303088 h 606175"/>
                <a:gd name="connsiteX3" fmla="*/ 952715 w 1255802"/>
                <a:gd name="connsiteY3" fmla="*/ 606175 h 606175"/>
                <a:gd name="connsiteX4" fmla="*/ 0 w 1255802"/>
                <a:gd name="connsiteY4" fmla="*/ 606175 h 606175"/>
                <a:gd name="connsiteX5" fmla="*/ 303088 w 1255802"/>
                <a:gd name="connsiteY5" fmla="*/ 303088 h 606175"/>
                <a:gd name="connsiteX6" fmla="*/ 0 w 1255802"/>
                <a:gd name="connsiteY6" fmla="*/ 0 h 606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5802" h="606175">
                  <a:moveTo>
                    <a:pt x="0" y="0"/>
                  </a:moveTo>
                  <a:lnTo>
                    <a:pt x="952715" y="0"/>
                  </a:lnTo>
                  <a:lnTo>
                    <a:pt x="1255802" y="303088"/>
                  </a:lnTo>
                  <a:lnTo>
                    <a:pt x="952715" y="606175"/>
                  </a:lnTo>
                  <a:lnTo>
                    <a:pt x="0" y="606175"/>
                  </a:lnTo>
                  <a:lnTo>
                    <a:pt x="303088" y="303088"/>
                  </a:lnTo>
                  <a:lnTo>
                    <a:pt x="0" y="0"/>
                  </a:lnTo>
                  <a:close/>
                </a:path>
              </a:pathLst>
            </a:custGeom>
            <a:grpFill/>
            <a:ln>
              <a:solidFill>
                <a:schemeClr val="bg1"/>
              </a:solidFill>
            </a:ln>
            <a:effectLst/>
          </p:spPr>
          <p:style>
            <a:lnRef idx="2">
              <a:scrgbClr r="0" g="0" b="0"/>
            </a:lnRef>
            <a:fillRef idx="1">
              <a:scrgbClr r="0" g="0" b="0"/>
            </a:fillRef>
            <a:effectRef idx="0">
              <a:scrgbClr r="0" g="0" b="0"/>
            </a:effectRef>
            <a:fontRef idx="minor">
              <a:schemeClr val="lt1"/>
            </a:fontRef>
          </p:style>
          <p:txBody>
            <a:bodyPr spcFirstLastPara="0" vert="horz" wrap="square" lIns="347094" tIns="14669" rIns="317756" bIns="14669" numCol="1" spcCol="1270" anchor="ctr" anchorCtr="0">
              <a:noAutofit/>
            </a:bodyPr>
            <a:lstStyle/>
            <a:p>
              <a:pPr marL="0" marR="0" lvl="0" indent="0" algn="l" defTabSz="488950" rtl="0" eaLnBrk="1" fontAlgn="auto" latinLnBrk="0" hangingPunct="1">
                <a:lnSpc>
                  <a:spcPct val="9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Deploy Results</a:t>
              </a:r>
            </a:p>
          </p:txBody>
        </p:sp>
        <p:sp>
          <p:nvSpPr>
            <p:cNvPr id="46" name="Oval 31">
              <a:extLst>
                <a:ext uri="{FF2B5EF4-FFF2-40B4-BE49-F238E27FC236}">
                  <a16:creationId xmlns:a16="http://schemas.microsoft.com/office/drawing/2014/main" id="{8F8D3C2E-B5DD-4F9C-BA36-41ABFEBFC742}"/>
                </a:ext>
              </a:extLst>
            </p:cNvPr>
            <p:cNvSpPr>
              <a:spLocks noChangeArrowheads="1"/>
            </p:cNvSpPr>
            <p:nvPr/>
          </p:nvSpPr>
          <p:spPr bwMode="auto">
            <a:xfrm>
              <a:off x="8396202" y="2093404"/>
              <a:ext cx="254000" cy="254000"/>
            </a:xfrm>
            <a:prstGeom prst="ellipse">
              <a:avLst/>
            </a:prstGeom>
            <a:solidFill>
              <a:srgbClr val="FFC000"/>
            </a:solidFill>
            <a:ln w="9525">
              <a:solidFill>
                <a:schemeClr val="bg1"/>
              </a:solidFill>
              <a:round/>
              <a:headEnd/>
              <a:tailEnd/>
            </a:ln>
            <a:effectLst/>
          </p:spPr>
          <p:txBody>
            <a:bodyPr wrap="none" lIns="45720" rIns="4572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Arial" panose="020B0604020202020204" pitchFamily="34" charset="0"/>
                  <a:ea typeface="Times New Roman" charset="0"/>
                  <a:cs typeface="Arial" panose="020B0604020202020204" pitchFamily="34" charset="0"/>
                </a:rPr>
                <a:t>8</a:t>
              </a:r>
            </a:p>
          </p:txBody>
        </p:sp>
      </p:grpSp>
      <p:grpSp>
        <p:nvGrpSpPr>
          <p:cNvPr id="47" name="Group 46">
            <a:extLst>
              <a:ext uri="{FF2B5EF4-FFF2-40B4-BE49-F238E27FC236}">
                <a16:creationId xmlns:a16="http://schemas.microsoft.com/office/drawing/2014/main" id="{EECE4139-F0BB-45C7-B949-1053DBF631F7}"/>
              </a:ext>
            </a:extLst>
          </p:cNvPr>
          <p:cNvGrpSpPr/>
          <p:nvPr/>
        </p:nvGrpSpPr>
        <p:grpSpPr>
          <a:xfrm>
            <a:off x="3762291" y="2102409"/>
            <a:ext cx="5943547" cy="696268"/>
            <a:chOff x="2617702" y="2091258"/>
            <a:chExt cx="5943547" cy="696268"/>
          </a:xfrm>
          <a:solidFill>
            <a:schemeClr val="accent2"/>
          </a:solidFill>
          <a:effectLst>
            <a:outerShdw blurRad="50800" dist="38100" dir="2700000" algn="tl" rotWithShape="0">
              <a:prstClr val="black">
                <a:alpha val="40000"/>
              </a:prstClr>
            </a:outerShdw>
          </a:effectLst>
        </p:grpSpPr>
        <p:sp>
          <p:nvSpPr>
            <p:cNvPr id="48" name="Freeform 4">
              <a:extLst>
                <a:ext uri="{FF2B5EF4-FFF2-40B4-BE49-F238E27FC236}">
                  <a16:creationId xmlns:a16="http://schemas.microsoft.com/office/drawing/2014/main" id="{3DCECB41-A7BD-405D-8E36-CCE0C8FE6895}"/>
                </a:ext>
              </a:extLst>
            </p:cNvPr>
            <p:cNvSpPr/>
            <p:nvPr/>
          </p:nvSpPr>
          <p:spPr>
            <a:xfrm>
              <a:off x="2634779" y="2183575"/>
              <a:ext cx="1255802" cy="597435"/>
            </a:xfrm>
            <a:custGeom>
              <a:avLst/>
              <a:gdLst>
                <a:gd name="connsiteX0" fmla="*/ 0 w 1255802"/>
                <a:gd name="connsiteY0" fmla="*/ 0 h 597435"/>
                <a:gd name="connsiteX1" fmla="*/ 957085 w 1255802"/>
                <a:gd name="connsiteY1" fmla="*/ 0 h 597435"/>
                <a:gd name="connsiteX2" fmla="*/ 1255802 w 1255802"/>
                <a:gd name="connsiteY2" fmla="*/ 298718 h 597435"/>
                <a:gd name="connsiteX3" fmla="*/ 957085 w 1255802"/>
                <a:gd name="connsiteY3" fmla="*/ 597435 h 597435"/>
                <a:gd name="connsiteX4" fmla="*/ 0 w 1255802"/>
                <a:gd name="connsiteY4" fmla="*/ 597435 h 597435"/>
                <a:gd name="connsiteX5" fmla="*/ 298718 w 1255802"/>
                <a:gd name="connsiteY5" fmla="*/ 298718 h 597435"/>
                <a:gd name="connsiteX6" fmla="*/ 0 w 1255802"/>
                <a:gd name="connsiteY6" fmla="*/ 0 h 59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5802" h="597435">
                  <a:moveTo>
                    <a:pt x="0" y="0"/>
                  </a:moveTo>
                  <a:lnTo>
                    <a:pt x="957085" y="0"/>
                  </a:lnTo>
                  <a:lnTo>
                    <a:pt x="1255802" y="298718"/>
                  </a:lnTo>
                  <a:lnTo>
                    <a:pt x="957085" y="597435"/>
                  </a:lnTo>
                  <a:lnTo>
                    <a:pt x="0" y="597435"/>
                  </a:lnTo>
                  <a:lnTo>
                    <a:pt x="298718" y="298718"/>
                  </a:lnTo>
                  <a:lnTo>
                    <a:pt x="0" y="0"/>
                  </a:lnTo>
                  <a:close/>
                </a:path>
              </a:pathLst>
            </a:custGeom>
            <a:solidFill>
              <a:srgbClr val="800000"/>
            </a:solidFill>
            <a:ln>
              <a:solidFill>
                <a:schemeClr val="bg1"/>
              </a:solidFill>
            </a:ln>
            <a:effectLst/>
          </p:spPr>
          <p:style>
            <a:lnRef idx="2">
              <a:scrgbClr r="0" g="0" b="0"/>
            </a:lnRef>
            <a:fillRef idx="1">
              <a:scrgbClr r="0" g="0" b="0"/>
            </a:fillRef>
            <a:effectRef idx="0">
              <a:scrgbClr r="0" g="0" b="0"/>
            </a:effectRef>
            <a:fontRef idx="minor">
              <a:schemeClr val="lt1"/>
            </a:fontRef>
          </p:style>
          <p:txBody>
            <a:bodyPr spcFirstLastPara="0" vert="horz" wrap="square" lIns="342724" tIns="14669" rIns="313386" bIns="14669" numCol="1" spcCol="1270" anchor="ctr" anchorCtr="0">
              <a:noAutofit/>
            </a:bodyPr>
            <a:lstStyle/>
            <a:p>
              <a:pPr marL="0" marR="0" lvl="0" indent="0" algn="l" defTabSz="488950" rtl="0" eaLnBrk="1" fontAlgn="auto" latinLnBrk="0" hangingPunct="1">
                <a:lnSpc>
                  <a:spcPct val="90000"/>
                </a:lnSpc>
                <a:spcBef>
                  <a:spcPct val="0"/>
                </a:spcBef>
                <a:spcAft>
                  <a:spcPct val="35000"/>
                </a:spcAft>
                <a:buClrTx/>
                <a:buSzTx/>
                <a:buFontTx/>
                <a:buNone/>
                <a:tabLst/>
                <a:defRPr/>
              </a:pPr>
              <a:r>
                <a:rPr kumimoji="0" lang="en-US"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Data Quality Analysis </a:t>
              </a:r>
            </a:p>
          </p:txBody>
        </p:sp>
        <p:sp>
          <p:nvSpPr>
            <p:cNvPr id="49" name="Freeform 5">
              <a:extLst>
                <a:ext uri="{FF2B5EF4-FFF2-40B4-BE49-F238E27FC236}">
                  <a16:creationId xmlns:a16="http://schemas.microsoft.com/office/drawing/2014/main" id="{0248E45F-887A-4D9D-A66D-A98B63689AB4}"/>
                </a:ext>
              </a:extLst>
            </p:cNvPr>
            <p:cNvSpPr/>
            <p:nvPr/>
          </p:nvSpPr>
          <p:spPr>
            <a:xfrm>
              <a:off x="3765000" y="2183575"/>
              <a:ext cx="1302601" cy="597435"/>
            </a:xfrm>
            <a:custGeom>
              <a:avLst/>
              <a:gdLst>
                <a:gd name="connsiteX0" fmla="*/ 0 w 1278004"/>
                <a:gd name="connsiteY0" fmla="*/ 0 h 597435"/>
                <a:gd name="connsiteX1" fmla="*/ 979287 w 1278004"/>
                <a:gd name="connsiteY1" fmla="*/ 0 h 597435"/>
                <a:gd name="connsiteX2" fmla="*/ 1278004 w 1278004"/>
                <a:gd name="connsiteY2" fmla="*/ 298718 h 597435"/>
                <a:gd name="connsiteX3" fmla="*/ 979287 w 1278004"/>
                <a:gd name="connsiteY3" fmla="*/ 597435 h 597435"/>
                <a:gd name="connsiteX4" fmla="*/ 0 w 1278004"/>
                <a:gd name="connsiteY4" fmla="*/ 597435 h 597435"/>
                <a:gd name="connsiteX5" fmla="*/ 298718 w 1278004"/>
                <a:gd name="connsiteY5" fmla="*/ 298718 h 597435"/>
                <a:gd name="connsiteX6" fmla="*/ 0 w 1278004"/>
                <a:gd name="connsiteY6" fmla="*/ 0 h 59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8004" h="597435">
                  <a:moveTo>
                    <a:pt x="0" y="0"/>
                  </a:moveTo>
                  <a:lnTo>
                    <a:pt x="979287" y="0"/>
                  </a:lnTo>
                  <a:lnTo>
                    <a:pt x="1278004" y="298718"/>
                  </a:lnTo>
                  <a:lnTo>
                    <a:pt x="979287" y="597435"/>
                  </a:lnTo>
                  <a:lnTo>
                    <a:pt x="0" y="597435"/>
                  </a:lnTo>
                  <a:lnTo>
                    <a:pt x="298718" y="298718"/>
                  </a:lnTo>
                  <a:lnTo>
                    <a:pt x="0" y="0"/>
                  </a:lnTo>
                  <a:close/>
                </a:path>
              </a:pathLst>
            </a:custGeom>
            <a:solidFill>
              <a:srgbClr val="800000"/>
            </a:solidFill>
            <a:ln>
              <a:solidFill>
                <a:schemeClr val="bg1"/>
              </a:solidFill>
            </a:ln>
            <a:effectLst/>
          </p:spPr>
          <p:style>
            <a:lnRef idx="2">
              <a:scrgbClr r="0" g="0" b="0"/>
            </a:lnRef>
            <a:fillRef idx="1">
              <a:scrgbClr r="0" g="0" b="0"/>
            </a:fillRef>
            <a:effectRef idx="0">
              <a:scrgbClr r="0" g="0" b="0"/>
            </a:effectRef>
            <a:fontRef idx="minor">
              <a:schemeClr val="lt1"/>
            </a:fontRef>
          </p:style>
          <p:txBody>
            <a:bodyPr spcFirstLastPara="0" vert="horz" wrap="square" lIns="342724" tIns="14669" rIns="313386" bIns="14669" numCol="1" spcCol="1270" anchor="ctr" anchorCtr="0">
              <a:noAutofit/>
            </a:bodyPr>
            <a:lstStyle/>
            <a:p>
              <a:pPr marL="0" marR="0" lvl="0" indent="0" algn="l" defTabSz="488950" rtl="0" eaLnBrk="1" fontAlgn="auto" latinLnBrk="0" hangingPunct="1">
                <a:lnSpc>
                  <a:spcPct val="90000"/>
                </a:lnSpc>
                <a:spcBef>
                  <a:spcPct val="0"/>
                </a:spcBef>
                <a:spcAft>
                  <a:spcPct val="35000"/>
                </a:spcAft>
                <a:buClrTx/>
                <a:buSzTx/>
                <a:buFontTx/>
                <a:buNone/>
                <a:tabLst/>
                <a:defRPr/>
              </a:pPr>
              <a:r>
                <a:rPr kumimoji="0" lang="en-US"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Clean &amp; Transform Data</a:t>
              </a:r>
            </a:p>
          </p:txBody>
        </p:sp>
        <p:sp>
          <p:nvSpPr>
            <p:cNvPr id="50" name="Freeform 6">
              <a:extLst>
                <a:ext uri="{FF2B5EF4-FFF2-40B4-BE49-F238E27FC236}">
                  <a16:creationId xmlns:a16="http://schemas.microsoft.com/office/drawing/2014/main" id="{F07DB7A6-FBF7-4860-8F72-6DE99A24FB19}"/>
                </a:ext>
              </a:extLst>
            </p:cNvPr>
            <p:cNvSpPr/>
            <p:nvPr/>
          </p:nvSpPr>
          <p:spPr>
            <a:xfrm>
              <a:off x="4939972" y="2186510"/>
              <a:ext cx="1255802" cy="597435"/>
            </a:xfrm>
            <a:custGeom>
              <a:avLst/>
              <a:gdLst>
                <a:gd name="connsiteX0" fmla="*/ 0 w 1255802"/>
                <a:gd name="connsiteY0" fmla="*/ 0 h 597435"/>
                <a:gd name="connsiteX1" fmla="*/ 957085 w 1255802"/>
                <a:gd name="connsiteY1" fmla="*/ 0 h 597435"/>
                <a:gd name="connsiteX2" fmla="*/ 1255802 w 1255802"/>
                <a:gd name="connsiteY2" fmla="*/ 298718 h 597435"/>
                <a:gd name="connsiteX3" fmla="*/ 957085 w 1255802"/>
                <a:gd name="connsiteY3" fmla="*/ 597435 h 597435"/>
                <a:gd name="connsiteX4" fmla="*/ 0 w 1255802"/>
                <a:gd name="connsiteY4" fmla="*/ 597435 h 597435"/>
                <a:gd name="connsiteX5" fmla="*/ 298718 w 1255802"/>
                <a:gd name="connsiteY5" fmla="*/ 298718 h 597435"/>
                <a:gd name="connsiteX6" fmla="*/ 0 w 1255802"/>
                <a:gd name="connsiteY6" fmla="*/ 0 h 59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5802" h="597435">
                  <a:moveTo>
                    <a:pt x="0" y="0"/>
                  </a:moveTo>
                  <a:lnTo>
                    <a:pt x="957085" y="0"/>
                  </a:lnTo>
                  <a:lnTo>
                    <a:pt x="1255802" y="298718"/>
                  </a:lnTo>
                  <a:lnTo>
                    <a:pt x="957085" y="597435"/>
                  </a:lnTo>
                  <a:lnTo>
                    <a:pt x="0" y="597435"/>
                  </a:lnTo>
                  <a:lnTo>
                    <a:pt x="298718" y="298718"/>
                  </a:lnTo>
                  <a:lnTo>
                    <a:pt x="0" y="0"/>
                  </a:lnTo>
                  <a:close/>
                </a:path>
              </a:pathLst>
            </a:custGeom>
            <a:solidFill>
              <a:srgbClr val="800000"/>
            </a:solidFill>
            <a:ln>
              <a:solidFill>
                <a:schemeClr val="bg1"/>
              </a:solidFill>
            </a:ln>
            <a:effectLst/>
          </p:spPr>
          <p:style>
            <a:lnRef idx="2">
              <a:scrgbClr r="0" g="0" b="0"/>
            </a:lnRef>
            <a:fillRef idx="1">
              <a:scrgbClr r="0" g="0" b="0"/>
            </a:fillRef>
            <a:effectRef idx="0">
              <a:scrgbClr r="0" g="0" b="0"/>
            </a:effectRef>
            <a:fontRef idx="minor">
              <a:schemeClr val="lt1"/>
            </a:fontRef>
          </p:style>
          <p:txBody>
            <a:bodyPr spcFirstLastPara="0" vert="horz" wrap="square" lIns="342724" tIns="14669" rIns="313386" bIns="14669" numCol="1" spcCol="1270" anchor="ctr" anchorCtr="0">
              <a:noAutofit/>
            </a:bodyPr>
            <a:lstStyle/>
            <a:p>
              <a:pPr marL="0" marR="0" lvl="0" indent="0" algn="l" defTabSz="488950" rtl="0" eaLnBrk="1" fontAlgn="auto" latinLnBrk="0" hangingPunct="1">
                <a:lnSpc>
                  <a:spcPct val="90000"/>
                </a:lnSpc>
                <a:spcBef>
                  <a:spcPct val="0"/>
                </a:spcBef>
                <a:spcAft>
                  <a:spcPct val="35000"/>
                </a:spcAft>
                <a:buClrTx/>
                <a:buSzTx/>
                <a:buFontTx/>
                <a:buNone/>
                <a:tabLst/>
                <a:defRPr/>
              </a:pPr>
              <a:r>
                <a:rPr kumimoji="0" lang="en-US"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Modeling &amp; Analysis</a:t>
              </a:r>
            </a:p>
          </p:txBody>
        </p:sp>
        <p:sp>
          <p:nvSpPr>
            <p:cNvPr id="51" name="Freeform 7">
              <a:extLst>
                <a:ext uri="{FF2B5EF4-FFF2-40B4-BE49-F238E27FC236}">
                  <a16:creationId xmlns:a16="http://schemas.microsoft.com/office/drawing/2014/main" id="{D76F756B-D347-49A3-9CF1-EC45701B2F7C}"/>
                </a:ext>
              </a:extLst>
            </p:cNvPr>
            <p:cNvSpPr/>
            <p:nvPr/>
          </p:nvSpPr>
          <p:spPr>
            <a:xfrm>
              <a:off x="6058799" y="2181351"/>
              <a:ext cx="1383379" cy="606175"/>
            </a:xfrm>
            <a:custGeom>
              <a:avLst/>
              <a:gdLst>
                <a:gd name="connsiteX0" fmla="*/ 0 w 1383379"/>
                <a:gd name="connsiteY0" fmla="*/ 0 h 606175"/>
                <a:gd name="connsiteX1" fmla="*/ 1080292 w 1383379"/>
                <a:gd name="connsiteY1" fmla="*/ 0 h 606175"/>
                <a:gd name="connsiteX2" fmla="*/ 1383379 w 1383379"/>
                <a:gd name="connsiteY2" fmla="*/ 303088 h 606175"/>
                <a:gd name="connsiteX3" fmla="*/ 1080292 w 1383379"/>
                <a:gd name="connsiteY3" fmla="*/ 606175 h 606175"/>
                <a:gd name="connsiteX4" fmla="*/ 0 w 1383379"/>
                <a:gd name="connsiteY4" fmla="*/ 606175 h 606175"/>
                <a:gd name="connsiteX5" fmla="*/ 303088 w 1383379"/>
                <a:gd name="connsiteY5" fmla="*/ 303088 h 606175"/>
                <a:gd name="connsiteX6" fmla="*/ 0 w 1383379"/>
                <a:gd name="connsiteY6" fmla="*/ 0 h 606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379" h="606175">
                  <a:moveTo>
                    <a:pt x="0" y="0"/>
                  </a:moveTo>
                  <a:lnTo>
                    <a:pt x="1080292" y="0"/>
                  </a:lnTo>
                  <a:lnTo>
                    <a:pt x="1383379" y="303088"/>
                  </a:lnTo>
                  <a:lnTo>
                    <a:pt x="1080292" y="606175"/>
                  </a:lnTo>
                  <a:lnTo>
                    <a:pt x="0" y="606175"/>
                  </a:lnTo>
                  <a:lnTo>
                    <a:pt x="303088" y="303088"/>
                  </a:lnTo>
                  <a:lnTo>
                    <a:pt x="0" y="0"/>
                  </a:lnTo>
                  <a:close/>
                </a:path>
              </a:pathLst>
            </a:custGeom>
            <a:solidFill>
              <a:srgbClr val="800000"/>
            </a:solidFill>
            <a:ln>
              <a:solidFill>
                <a:schemeClr val="bg1"/>
              </a:solidFill>
            </a:ln>
            <a:effectLst/>
          </p:spPr>
          <p:style>
            <a:lnRef idx="2">
              <a:scrgbClr r="0" g="0" b="0"/>
            </a:lnRef>
            <a:fillRef idx="1">
              <a:scrgbClr r="0" g="0" b="0"/>
            </a:fillRef>
            <a:effectRef idx="0">
              <a:scrgbClr r="0" g="0" b="0"/>
            </a:effectRef>
            <a:fontRef idx="minor">
              <a:schemeClr val="lt1"/>
            </a:fontRef>
          </p:style>
          <p:txBody>
            <a:bodyPr spcFirstLastPara="0" vert="horz" wrap="square" lIns="347094" tIns="14669" rIns="317756" bIns="14669" numCol="1" spcCol="1270" anchor="ctr" anchorCtr="0">
              <a:noAutofit/>
            </a:bodyPr>
            <a:lstStyle/>
            <a:p>
              <a:pPr marL="0" marR="0" lvl="0" indent="0" algn="l" defTabSz="488950" rtl="0" eaLnBrk="1" fontAlgn="auto" latinLnBrk="0" hangingPunct="1">
                <a:lnSpc>
                  <a:spcPct val="90000"/>
                </a:lnSpc>
                <a:spcBef>
                  <a:spcPct val="0"/>
                </a:spcBef>
                <a:spcAft>
                  <a:spcPct val="35000"/>
                </a:spcAft>
                <a:buClrTx/>
                <a:buSzTx/>
                <a:buFontTx/>
                <a:buNone/>
                <a:tabLst/>
                <a:defRPr/>
              </a:pPr>
              <a:r>
                <a:rPr kumimoji="0" lang="en-US"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Acquire Knowledge</a:t>
              </a:r>
            </a:p>
          </p:txBody>
        </p:sp>
        <p:sp>
          <p:nvSpPr>
            <p:cNvPr id="52" name="Freeform 8">
              <a:extLst>
                <a:ext uri="{FF2B5EF4-FFF2-40B4-BE49-F238E27FC236}">
                  <a16:creationId xmlns:a16="http://schemas.microsoft.com/office/drawing/2014/main" id="{0C219976-25FF-4C1E-B1B9-B63B0A4821FE}"/>
                </a:ext>
              </a:extLst>
            </p:cNvPr>
            <p:cNvSpPr/>
            <p:nvPr/>
          </p:nvSpPr>
          <p:spPr>
            <a:xfrm>
              <a:off x="7305447" y="2181351"/>
              <a:ext cx="1255802" cy="606175"/>
            </a:xfrm>
            <a:custGeom>
              <a:avLst/>
              <a:gdLst>
                <a:gd name="connsiteX0" fmla="*/ 0 w 1255802"/>
                <a:gd name="connsiteY0" fmla="*/ 0 h 606175"/>
                <a:gd name="connsiteX1" fmla="*/ 952715 w 1255802"/>
                <a:gd name="connsiteY1" fmla="*/ 0 h 606175"/>
                <a:gd name="connsiteX2" fmla="*/ 1255802 w 1255802"/>
                <a:gd name="connsiteY2" fmla="*/ 303088 h 606175"/>
                <a:gd name="connsiteX3" fmla="*/ 952715 w 1255802"/>
                <a:gd name="connsiteY3" fmla="*/ 606175 h 606175"/>
                <a:gd name="connsiteX4" fmla="*/ 0 w 1255802"/>
                <a:gd name="connsiteY4" fmla="*/ 606175 h 606175"/>
                <a:gd name="connsiteX5" fmla="*/ 303088 w 1255802"/>
                <a:gd name="connsiteY5" fmla="*/ 303088 h 606175"/>
                <a:gd name="connsiteX6" fmla="*/ 0 w 1255802"/>
                <a:gd name="connsiteY6" fmla="*/ 0 h 606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5802" h="606175">
                  <a:moveTo>
                    <a:pt x="0" y="0"/>
                  </a:moveTo>
                  <a:lnTo>
                    <a:pt x="952715" y="0"/>
                  </a:lnTo>
                  <a:lnTo>
                    <a:pt x="1255802" y="303088"/>
                  </a:lnTo>
                  <a:lnTo>
                    <a:pt x="952715" y="606175"/>
                  </a:lnTo>
                  <a:lnTo>
                    <a:pt x="0" y="606175"/>
                  </a:lnTo>
                  <a:lnTo>
                    <a:pt x="303088" y="303088"/>
                  </a:lnTo>
                  <a:lnTo>
                    <a:pt x="0" y="0"/>
                  </a:lnTo>
                  <a:close/>
                </a:path>
              </a:pathLst>
            </a:custGeom>
            <a:solidFill>
              <a:srgbClr val="800000"/>
            </a:solidFill>
            <a:ln>
              <a:solidFill>
                <a:schemeClr val="bg1"/>
              </a:solidFill>
            </a:ln>
            <a:effectLst/>
          </p:spPr>
          <p:style>
            <a:lnRef idx="2">
              <a:scrgbClr r="0" g="0" b="0"/>
            </a:lnRef>
            <a:fillRef idx="1">
              <a:scrgbClr r="0" g="0" b="0"/>
            </a:fillRef>
            <a:effectRef idx="0">
              <a:scrgbClr r="0" g="0" b="0"/>
            </a:effectRef>
            <a:fontRef idx="minor">
              <a:schemeClr val="lt1"/>
            </a:fontRef>
          </p:style>
          <p:txBody>
            <a:bodyPr spcFirstLastPara="0" vert="horz" wrap="square" lIns="347094" tIns="14669" rIns="317756" bIns="14669" numCol="1" spcCol="1270" anchor="ctr" anchorCtr="0">
              <a:noAutofit/>
            </a:bodyPr>
            <a:lstStyle/>
            <a:p>
              <a:pPr marL="0" marR="0" lvl="0" indent="0" algn="l" defTabSz="488950" rtl="0" eaLnBrk="1" fontAlgn="auto" latinLnBrk="0" hangingPunct="1">
                <a:lnSpc>
                  <a:spcPct val="90000"/>
                </a:lnSpc>
                <a:spcBef>
                  <a:spcPct val="0"/>
                </a:spcBef>
                <a:spcAft>
                  <a:spcPct val="35000"/>
                </a:spcAft>
                <a:buClrTx/>
                <a:buSzTx/>
                <a:buFontTx/>
                <a:buNone/>
                <a:tabLst/>
                <a:defRPr/>
              </a:pPr>
              <a:r>
                <a:rPr kumimoji="0" lang="en-US"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Evaluate Results</a:t>
              </a:r>
            </a:p>
          </p:txBody>
        </p:sp>
        <p:sp>
          <p:nvSpPr>
            <p:cNvPr id="53" name="Oval 18">
              <a:extLst>
                <a:ext uri="{FF2B5EF4-FFF2-40B4-BE49-F238E27FC236}">
                  <a16:creationId xmlns:a16="http://schemas.microsoft.com/office/drawing/2014/main" id="{E465EFE8-9AA7-4E25-B3D1-2F654AD97A34}"/>
                </a:ext>
              </a:extLst>
            </p:cNvPr>
            <p:cNvSpPr>
              <a:spLocks noChangeArrowheads="1"/>
            </p:cNvSpPr>
            <p:nvPr/>
          </p:nvSpPr>
          <p:spPr bwMode="auto">
            <a:xfrm>
              <a:off x="2617702" y="2091258"/>
              <a:ext cx="254000" cy="254000"/>
            </a:xfrm>
            <a:prstGeom prst="ellipse">
              <a:avLst/>
            </a:prstGeom>
            <a:solidFill>
              <a:srgbClr val="FFC000"/>
            </a:solidFill>
            <a:ln w="9525">
              <a:solidFill>
                <a:schemeClr val="bg1"/>
              </a:solidFill>
              <a:round/>
              <a:headEnd/>
              <a:tailEnd/>
            </a:ln>
            <a:effectLst/>
          </p:spPr>
          <p:txBody>
            <a:bodyPr wrap="none" lIns="45720" rIns="4572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Arial" panose="020B0604020202020204" pitchFamily="34" charset="0"/>
                  <a:ea typeface="Times New Roman" charset="0"/>
                  <a:cs typeface="Arial" panose="020B0604020202020204" pitchFamily="34" charset="0"/>
                </a:rPr>
                <a:t>3</a:t>
              </a:r>
            </a:p>
          </p:txBody>
        </p:sp>
        <p:sp>
          <p:nvSpPr>
            <p:cNvPr id="54" name="Oval 19">
              <a:extLst>
                <a:ext uri="{FF2B5EF4-FFF2-40B4-BE49-F238E27FC236}">
                  <a16:creationId xmlns:a16="http://schemas.microsoft.com/office/drawing/2014/main" id="{164CCA6F-5FFA-4737-86E5-42A784A25CDA}"/>
                </a:ext>
              </a:extLst>
            </p:cNvPr>
            <p:cNvSpPr>
              <a:spLocks noChangeArrowheads="1"/>
            </p:cNvSpPr>
            <p:nvPr/>
          </p:nvSpPr>
          <p:spPr bwMode="auto">
            <a:xfrm>
              <a:off x="3787688" y="2091258"/>
              <a:ext cx="254000" cy="254000"/>
            </a:xfrm>
            <a:prstGeom prst="ellipse">
              <a:avLst/>
            </a:prstGeom>
            <a:solidFill>
              <a:srgbClr val="FFC000"/>
            </a:solidFill>
            <a:ln w="9525">
              <a:solidFill>
                <a:schemeClr val="bg1"/>
              </a:solidFill>
              <a:round/>
              <a:headEnd/>
              <a:tailEnd/>
            </a:ln>
            <a:effectLst/>
          </p:spPr>
          <p:txBody>
            <a:bodyPr wrap="none" lIns="45720" rIns="4572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Arial" panose="020B0604020202020204" pitchFamily="34" charset="0"/>
                  <a:ea typeface="Times New Roman" charset="0"/>
                  <a:cs typeface="Arial" panose="020B0604020202020204" pitchFamily="34" charset="0"/>
                </a:rPr>
                <a:t>4</a:t>
              </a:r>
            </a:p>
          </p:txBody>
        </p:sp>
        <p:sp>
          <p:nvSpPr>
            <p:cNvPr id="55" name="Oval 22">
              <a:extLst>
                <a:ext uri="{FF2B5EF4-FFF2-40B4-BE49-F238E27FC236}">
                  <a16:creationId xmlns:a16="http://schemas.microsoft.com/office/drawing/2014/main" id="{8DE15888-8127-458D-A4D2-30421D28C82E}"/>
                </a:ext>
              </a:extLst>
            </p:cNvPr>
            <p:cNvSpPr>
              <a:spLocks noChangeArrowheads="1"/>
            </p:cNvSpPr>
            <p:nvPr/>
          </p:nvSpPr>
          <p:spPr bwMode="auto">
            <a:xfrm>
              <a:off x="4940413" y="2091258"/>
              <a:ext cx="254000" cy="254000"/>
            </a:xfrm>
            <a:prstGeom prst="ellipse">
              <a:avLst/>
            </a:prstGeom>
            <a:solidFill>
              <a:srgbClr val="FFC000"/>
            </a:solidFill>
            <a:ln w="9525">
              <a:solidFill>
                <a:schemeClr val="bg1"/>
              </a:solidFill>
              <a:round/>
              <a:headEnd/>
              <a:tailEnd/>
            </a:ln>
            <a:effectLst/>
          </p:spPr>
          <p:txBody>
            <a:bodyPr wrap="none" lIns="45720" rIns="4572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Arial" panose="020B0604020202020204" pitchFamily="34" charset="0"/>
                  <a:ea typeface="Times New Roman" charset="0"/>
                  <a:cs typeface="Arial" panose="020B0604020202020204" pitchFamily="34" charset="0"/>
                </a:rPr>
                <a:t>5</a:t>
              </a:r>
            </a:p>
          </p:txBody>
        </p:sp>
        <p:sp>
          <p:nvSpPr>
            <p:cNvPr id="56" name="Oval 25">
              <a:extLst>
                <a:ext uri="{FF2B5EF4-FFF2-40B4-BE49-F238E27FC236}">
                  <a16:creationId xmlns:a16="http://schemas.microsoft.com/office/drawing/2014/main" id="{A2BC9A82-C190-48A3-B0C8-AC03E2B99D12}"/>
                </a:ext>
              </a:extLst>
            </p:cNvPr>
            <p:cNvSpPr>
              <a:spLocks noChangeArrowheads="1"/>
            </p:cNvSpPr>
            <p:nvPr/>
          </p:nvSpPr>
          <p:spPr bwMode="auto">
            <a:xfrm>
              <a:off x="6059402" y="2093404"/>
              <a:ext cx="254000" cy="254000"/>
            </a:xfrm>
            <a:prstGeom prst="ellipse">
              <a:avLst/>
            </a:prstGeom>
            <a:solidFill>
              <a:srgbClr val="FFC000"/>
            </a:solidFill>
            <a:ln w="9525">
              <a:solidFill>
                <a:schemeClr val="bg1"/>
              </a:solidFill>
              <a:round/>
              <a:headEnd/>
              <a:tailEnd/>
            </a:ln>
            <a:effectLst/>
          </p:spPr>
          <p:txBody>
            <a:bodyPr wrap="none" lIns="45720" rIns="4572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Arial" panose="020B0604020202020204" pitchFamily="34" charset="0"/>
                  <a:ea typeface="Times New Roman" charset="0"/>
                  <a:cs typeface="Arial" panose="020B0604020202020204" pitchFamily="34" charset="0"/>
                </a:rPr>
                <a:t>6</a:t>
              </a:r>
            </a:p>
          </p:txBody>
        </p:sp>
        <p:sp>
          <p:nvSpPr>
            <p:cNvPr id="57" name="Oval 28">
              <a:extLst>
                <a:ext uri="{FF2B5EF4-FFF2-40B4-BE49-F238E27FC236}">
                  <a16:creationId xmlns:a16="http://schemas.microsoft.com/office/drawing/2014/main" id="{CDE5A146-454A-4A57-8ED7-B51F0FE1A1A4}"/>
                </a:ext>
              </a:extLst>
            </p:cNvPr>
            <p:cNvSpPr>
              <a:spLocks noChangeArrowheads="1"/>
            </p:cNvSpPr>
            <p:nvPr/>
          </p:nvSpPr>
          <p:spPr bwMode="auto">
            <a:xfrm>
              <a:off x="7240502" y="2093404"/>
              <a:ext cx="254000" cy="254000"/>
            </a:xfrm>
            <a:prstGeom prst="ellipse">
              <a:avLst/>
            </a:prstGeom>
            <a:solidFill>
              <a:srgbClr val="FFC000"/>
            </a:solidFill>
            <a:ln w="9525">
              <a:solidFill>
                <a:schemeClr val="bg1"/>
              </a:solidFill>
              <a:round/>
              <a:headEnd/>
              <a:tailEnd/>
            </a:ln>
            <a:effectLst/>
          </p:spPr>
          <p:txBody>
            <a:bodyPr wrap="none" lIns="45720" rIns="4572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Arial" panose="020B0604020202020204" pitchFamily="34" charset="0"/>
                  <a:ea typeface="Times New Roman" charset="0"/>
                  <a:cs typeface="Arial" panose="020B0604020202020204" pitchFamily="34" charset="0"/>
                </a:rPr>
                <a:t>7</a:t>
              </a:r>
            </a:p>
          </p:txBody>
        </p:sp>
      </p:grpSp>
      <p:grpSp>
        <p:nvGrpSpPr>
          <p:cNvPr id="2" name="Group 1">
            <a:extLst>
              <a:ext uri="{FF2B5EF4-FFF2-40B4-BE49-F238E27FC236}">
                <a16:creationId xmlns:a16="http://schemas.microsoft.com/office/drawing/2014/main" id="{B15653DA-81E6-4E7D-BAFF-EF6EF0663752}"/>
              </a:ext>
            </a:extLst>
          </p:cNvPr>
          <p:cNvGrpSpPr/>
          <p:nvPr/>
        </p:nvGrpSpPr>
        <p:grpSpPr>
          <a:xfrm>
            <a:off x="1371303" y="2104554"/>
            <a:ext cx="1340791" cy="690542"/>
            <a:chOff x="1371303" y="2104554"/>
            <a:chExt cx="1340791" cy="690542"/>
          </a:xfrm>
        </p:grpSpPr>
        <p:sp>
          <p:nvSpPr>
            <p:cNvPr id="59" name="Freeform 2">
              <a:extLst>
                <a:ext uri="{FF2B5EF4-FFF2-40B4-BE49-F238E27FC236}">
                  <a16:creationId xmlns:a16="http://schemas.microsoft.com/office/drawing/2014/main" id="{EE361B0F-AEA4-4CC1-9AD0-80C783D350AD}"/>
                </a:ext>
              </a:extLst>
            </p:cNvPr>
            <p:cNvSpPr/>
            <p:nvPr/>
          </p:nvSpPr>
          <p:spPr>
            <a:xfrm>
              <a:off x="1399278" y="2196082"/>
              <a:ext cx="1312816" cy="599014"/>
            </a:xfrm>
            <a:custGeom>
              <a:avLst/>
              <a:gdLst>
                <a:gd name="connsiteX0" fmla="*/ 0 w 1275656"/>
                <a:gd name="connsiteY0" fmla="*/ 0 h 599012"/>
                <a:gd name="connsiteX1" fmla="*/ 976150 w 1275656"/>
                <a:gd name="connsiteY1" fmla="*/ 0 h 599012"/>
                <a:gd name="connsiteX2" fmla="*/ 1275656 w 1275656"/>
                <a:gd name="connsiteY2" fmla="*/ 299506 h 599012"/>
                <a:gd name="connsiteX3" fmla="*/ 976150 w 1275656"/>
                <a:gd name="connsiteY3" fmla="*/ 599012 h 599012"/>
                <a:gd name="connsiteX4" fmla="*/ 0 w 1275656"/>
                <a:gd name="connsiteY4" fmla="*/ 599012 h 599012"/>
                <a:gd name="connsiteX5" fmla="*/ 299506 w 1275656"/>
                <a:gd name="connsiteY5" fmla="*/ 299506 h 599012"/>
                <a:gd name="connsiteX6" fmla="*/ 0 w 1275656"/>
                <a:gd name="connsiteY6" fmla="*/ 0 h 599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5656" h="599012">
                  <a:moveTo>
                    <a:pt x="0" y="0"/>
                  </a:moveTo>
                  <a:lnTo>
                    <a:pt x="976150" y="0"/>
                  </a:lnTo>
                  <a:lnTo>
                    <a:pt x="1275656" y="299506"/>
                  </a:lnTo>
                  <a:lnTo>
                    <a:pt x="976150" y="599012"/>
                  </a:lnTo>
                  <a:lnTo>
                    <a:pt x="0" y="599012"/>
                  </a:lnTo>
                  <a:lnTo>
                    <a:pt x="299506" y="299506"/>
                  </a:lnTo>
                  <a:lnTo>
                    <a:pt x="0" y="0"/>
                  </a:lnTo>
                  <a:close/>
                </a:path>
              </a:pathLst>
            </a:custGeom>
            <a:solidFill>
              <a:srgbClr val="626767"/>
            </a:solidFill>
            <a:ln w="19050">
              <a:solidFill>
                <a:schemeClr val="bg1"/>
              </a:solidFill>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lt1"/>
            </a:fontRef>
          </p:style>
          <p:txBody>
            <a:bodyPr spcFirstLastPara="0" vert="horz" wrap="square" lIns="343512" tIns="14669" rIns="314175" bIns="14669" numCol="1" spcCol="1270" anchor="ctr" anchorCtr="0">
              <a:noAutofit/>
            </a:bodyPr>
            <a:lstStyle/>
            <a:p>
              <a:pPr marL="0" marR="0" lvl="0" indent="0" algn="l" defTabSz="488950" rtl="0" eaLnBrk="1" fontAlgn="auto" latinLnBrk="0" hangingPunct="1">
                <a:lnSpc>
                  <a:spcPct val="9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Define Business Objectives</a:t>
              </a:r>
            </a:p>
          </p:txBody>
        </p:sp>
        <p:sp>
          <p:nvSpPr>
            <p:cNvPr id="61" name="Oval 16">
              <a:extLst>
                <a:ext uri="{FF2B5EF4-FFF2-40B4-BE49-F238E27FC236}">
                  <a16:creationId xmlns:a16="http://schemas.microsoft.com/office/drawing/2014/main" id="{CEFDE715-36BD-44F0-8E1D-04F2A64CBA31}"/>
                </a:ext>
              </a:extLst>
            </p:cNvPr>
            <p:cNvSpPr>
              <a:spLocks noChangeArrowheads="1"/>
            </p:cNvSpPr>
            <p:nvPr/>
          </p:nvSpPr>
          <p:spPr bwMode="auto">
            <a:xfrm>
              <a:off x="1371303" y="2104554"/>
              <a:ext cx="254000" cy="254001"/>
            </a:xfrm>
            <a:prstGeom prst="ellipse">
              <a:avLst/>
            </a:prstGeom>
            <a:solidFill>
              <a:srgbClr val="FFC000"/>
            </a:solidFill>
            <a:ln w="9525">
              <a:noFill/>
              <a:round/>
              <a:headEnd/>
              <a:tailEnd/>
            </a:ln>
            <a:effectLst/>
          </p:spPr>
          <p:txBody>
            <a:bodyPr wrap="none" lIns="45720" rIns="4572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Arial" panose="020B0604020202020204" pitchFamily="34" charset="0"/>
                  <a:ea typeface="Times New Roman" charset="0"/>
                  <a:cs typeface="Arial" panose="020B0604020202020204" pitchFamily="34" charset="0"/>
                </a:rPr>
                <a:t>1</a:t>
              </a:r>
            </a:p>
          </p:txBody>
        </p:sp>
      </p:grpSp>
      <p:grpSp>
        <p:nvGrpSpPr>
          <p:cNvPr id="58" name="Group 57">
            <a:extLst>
              <a:ext uri="{FF2B5EF4-FFF2-40B4-BE49-F238E27FC236}">
                <a16:creationId xmlns:a16="http://schemas.microsoft.com/office/drawing/2014/main" id="{A95ED2B0-DAA8-45D0-B4FF-C72CD916E45A}"/>
              </a:ext>
            </a:extLst>
          </p:cNvPr>
          <p:cNvGrpSpPr/>
          <p:nvPr/>
        </p:nvGrpSpPr>
        <p:grpSpPr>
          <a:xfrm>
            <a:off x="2536797" y="2104554"/>
            <a:ext cx="1368151" cy="689754"/>
            <a:chOff x="2536797" y="2104554"/>
            <a:chExt cx="1368151" cy="689754"/>
          </a:xfrm>
        </p:grpSpPr>
        <p:sp>
          <p:nvSpPr>
            <p:cNvPr id="60" name="Freeform 3">
              <a:extLst>
                <a:ext uri="{FF2B5EF4-FFF2-40B4-BE49-F238E27FC236}">
                  <a16:creationId xmlns:a16="http://schemas.microsoft.com/office/drawing/2014/main" id="{CFF51A5E-26BC-4A1E-BC24-C866AC2ACD1D}"/>
                </a:ext>
              </a:extLst>
            </p:cNvPr>
            <p:cNvSpPr/>
            <p:nvPr/>
          </p:nvSpPr>
          <p:spPr>
            <a:xfrm>
              <a:off x="2550252" y="2196871"/>
              <a:ext cx="1354696" cy="597437"/>
            </a:xfrm>
            <a:custGeom>
              <a:avLst/>
              <a:gdLst>
                <a:gd name="connsiteX0" fmla="*/ 0 w 1354696"/>
                <a:gd name="connsiteY0" fmla="*/ 0 h 597435"/>
                <a:gd name="connsiteX1" fmla="*/ 1055979 w 1354696"/>
                <a:gd name="connsiteY1" fmla="*/ 0 h 597435"/>
                <a:gd name="connsiteX2" fmla="*/ 1354696 w 1354696"/>
                <a:gd name="connsiteY2" fmla="*/ 298718 h 597435"/>
                <a:gd name="connsiteX3" fmla="*/ 1055979 w 1354696"/>
                <a:gd name="connsiteY3" fmla="*/ 597435 h 597435"/>
                <a:gd name="connsiteX4" fmla="*/ 0 w 1354696"/>
                <a:gd name="connsiteY4" fmla="*/ 597435 h 597435"/>
                <a:gd name="connsiteX5" fmla="*/ 298718 w 1354696"/>
                <a:gd name="connsiteY5" fmla="*/ 298718 h 597435"/>
                <a:gd name="connsiteX6" fmla="*/ 0 w 1354696"/>
                <a:gd name="connsiteY6" fmla="*/ 0 h 59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4696" h="597435">
                  <a:moveTo>
                    <a:pt x="0" y="0"/>
                  </a:moveTo>
                  <a:lnTo>
                    <a:pt x="1055979" y="0"/>
                  </a:lnTo>
                  <a:lnTo>
                    <a:pt x="1354696" y="298718"/>
                  </a:lnTo>
                  <a:lnTo>
                    <a:pt x="1055979" y="597435"/>
                  </a:lnTo>
                  <a:lnTo>
                    <a:pt x="0" y="597435"/>
                  </a:lnTo>
                  <a:lnTo>
                    <a:pt x="298718" y="298718"/>
                  </a:lnTo>
                  <a:lnTo>
                    <a:pt x="0" y="0"/>
                  </a:lnTo>
                  <a:close/>
                </a:path>
              </a:pathLst>
            </a:custGeom>
            <a:solidFill>
              <a:srgbClr val="626767"/>
            </a:solidFill>
            <a:ln>
              <a:solidFill>
                <a:schemeClr val="bg1"/>
              </a:solidFill>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lt1"/>
            </a:fontRef>
          </p:style>
          <p:txBody>
            <a:bodyPr spcFirstLastPara="0" vert="horz" wrap="square" lIns="342724" tIns="14669" rIns="313386" bIns="14669" numCol="1" spcCol="1270" anchor="ctr" anchorCtr="0">
              <a:noAutofit/>
            </a:bodyPr>
            <a:lstStyle/>
            <a:p>
              <a:pPr marL="0" marR="0" lvl="0" indent="0" algn="l" defTabSz="466725" rtl="0" eaLnBrk="1" fontAlgn="auto" latinLnBrk="0" hangingPunct="1">
                <a:lnSpc>
                  <a:spcPct val="9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Analytical Design &amp; Data Selection </a:t>
              </a:r>
            </a:p>
          </p:txBody>
        </p:sp>
        <p:sp>
          <p:nvSpPr>
            <p:cNvPr id="62" name="Oval 17">
              <a:extLst>
                <a:ext uri="{FF2B5EF4-FFF2-40B4-BE49-F238E27FC236}">
                  <a16:creationId xmlns:a16="http://schemas.microsoft.com/office/drawing/2014/main" id="{989A3C8D-371C-47D8-9266-3A11F9BF7F02}"/>
                </a:ext>
              </a:extLst>
            </p:cNvPr>
            <p:cNvSpPr>
              <a:spLocks noChangeArrowheads="1"/>
            </p:cNvSpPr>
            <p:nvPr/>
          </p:nvSpPr>
          <p:spPr bwMode="auto">
            <a:xfrm>
              <a:off x="2536797" y="2104554"/>
              <a:ext cx="254000" cy="254001"/>
            </a:xfrm>
            <a:prstGeom prst="ellipse">
              <a:avLst/>
            </a:prstGeom>
            <a:solidFill>
              <a:srgbClr val="FFC000"/>
            </a:solidFill>
            <a:ln w="9525">
              <a:noFill/>
              <a:round/>
              <a:headEnd/>
              <a:tailEnd/>
            </a:ln>
            <a:effectLst/>
          </p:spPr>
          <p:txBody>
            <a:bodyPr wrap="none" lIns="45720" rIns="4572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Arial" panose="020B0604020202020204" pitchFamily="34" charset="0"/>
                  <a:ea typeface="Times New Roman" charset="0"/>
                  <a:cs typeface="Arial" panose="020B0604020202020204" pitchFamily="34" charset="0"/>
                </a:rPr>
                <a:t>2</a:t>
              </a:r>
            </a:p>
          </p:txBody>
        </p:sp>
      </p:grpSp>
      <p:grpSp>
        <p:nvGrpSpPr>
          <p:cNvPr id="63" name="Group 62">
            <a:extLst>
              <a:ext uri="{FF2B5EF4-FFF2-40B4-BE49-F238E27FC236}">
                <a16:creationId xmlns:a16="http://schemas.microsoft.com/office/drawing/2014/main" id="{EE9F8382-6652-4C29-BF54-5D53974316FF}"/>
              </a:ext>
            </a:extLst>
          </p:cNvPr>
          <p:cNvGrpSpPr/>
          <p:nvPr/>
        </p:nvGrpSpPr>
        <p:grpSpPr>
          <a:xfrm>
            <a:off x="2578227" y="4437134"/>
            <a:ext cx="1368151" cy="689752"/>
            <a:chOff x="1420183" y="4579304"/>
            <a:chExt cx="1368151" cy="689752"/>
          </a:xfrm>
          <a:effectLst>
            <a:outerShdw blurRad="50800" dist="38100" dir="2700000" algn="tl" rotWithShape="0">
              <a:prstClr val="black">
                <a:alpha val="40000"/>
              </a:prstClr>
            </a:outerShdw>
          </a:effectLst>
        </p:grpSpPr>
        <p:sp>
          <p:nvSpPr>
            <p:cNvPr id="64" name="Freeform 192">
              <a:extLst>
                <a:ext uri="{FF2B5EF4-FFF2-40B4-BE49-F238E27FC236}">
                  <a16:creationId xmlns:a16="http://schemas.microsoft.com/office/drawing/2014/main" id="{F12CD884-0FA9-4C96-AF2B-F54F3E1421BB}"/>
                </a:ext>
              </a:extLst>
            </p:cNvPr>
            <p:cNvSpPr/>
            <p:nvPr/>
          </p:nvSpPr>
          <p:spPr>
            <a:xfrm>
              <a:off x="1433638" y="4671621"/>
              <a:ext cx="1354696" cy="597435"/>
            </a:xfrm>
            <a:custGeom>
              <a:avLst/>
              <a:gdLst>
                <a:gd name="connsiteX0" fmla="*/ 0 w 1354696"/>
                <a:gd name="connsiteY0" fmla="*/ 0 h 597435"/>
                <a:gd name="connsiteX1" fmla="*/ 1055979 w 1354696"/>
                <a:gd name="connsiteY1" fmla="*/ 0 h 597435"/>
                <a:gd name="connsiteX2" fmla="*/ 1354696 w 1354696"/>
                <a:gd name="connsiteY2" fmla="*/ 298718 h 597435"/>
                <a:gd name="connsiteX3" fmla="*/ 1055979 w 1354696"/>
                <a:gd name="connsiteY3" fmla="*/ 597435 h 597435"/>
                <a:gd name="connsiteX4" fmla="*/ 0 w 1354696"/>
                <a:gd name="connsiteY4" fmla="*/ 597435 h 597435"/>
                <a:gd name="connsiteX5" fmla="*/ 298718 w 1354696"/>
                <a:gd name="connsiteY5" fmla="*/ 298718 h 597435"/>
                <a:gd name="connsiteX6" fmla="*/ 0 w 1354696"/>
                <a:gd name="connsiteY6" fmla="*/ 0 h 59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4696" h="597435">
                  <a:moveTo>
                    <a:pt x="0" y="0"/>
                  </a:moveTo>
                  <a:lnTo>
                    <a:pt x="1055979" y="0"/>
                  </a:lnTo>
                  <a:lnTo>
                    <a:pt x="1354696" y="298718"/>
                  </a:lnTo>
                  <a:lnTo>
                    <a:pt x="1055979" y="597435"/>
                  </a:lnTo>
                  <a:lnTo>
                    <a:pt x="0" y="597435"/>
                  </a:lnTo>
                  <a:lnTo>
                    <a:pt x="298718" y="298718"/>
                  </a:lnTo>
                  <a:lnTo>
                    <a:pt x="0" y="0"/>
                  </a:lnTo>
                  <a:close/>
                </a:path>
              </a:pathLst>
            </a:custGeom>
            <a:solidFill>
              <a:srgbClr val="626767"/>
            </a:solidFill>
            <a:ln>
              <a:solidFill>
                <a:schemeClr val="bg1"/>
              </a:solidFill>
            </a:ln>
            <a:effectLst/>
          </p:spPr>
          <p:style>
            <a:lnRef idx="2">
              <a:scrgbClr r="0" g="0" b="0"/>
            </a:lnRef>
            <a:fillRef idx="1">
              <a:scrgbClr r="0" g="0" b="0"/>
            </a:fillRef>
            <a:effectRef idx="0">
              <a:scrgbClr r="0" g="0" b="0"/>
            </a:effectRef>
            <a:fontRef idx="minor">
              <a:schemeClr val="lt1"/>
            </a:fontRef>
          </p:style>
          <p:txBody>
            <a:bodyPr spcFirstLastPara="0" vert="horz" wrap="square" lIns="342724" tIns="14669" rIns="313386" bIns="14669" numCol="1" spcCol="1270" anchor="ctr" anchorCtr="0">
              <a:noAutofit/>
            </a:bodyPr>
            <a:lstStyle/>
            <a:p>
              <a:pPr marL="0" marR="0" lvl="0" indent="0" algn="l" defTabSz="466725" rtl="0" eaLnBrk="1" fontAlgn="auto" latinLnBrk="0" hangingPunct="1">
                <a:lnSpc>
                  <a:spcPct val="9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Analytical Design &amp; Data Selection </a:t>
              </a:r>
            </a:p>
          </p:txBody>
        </p:sp>
        <p:sp>
          <p:nvSpPr>
            <p:cNvPr id="65" name="Oval 17">
              <a:extLst>
                <a:ext uri="{FF2B5EF4-FFF2-40B4-BE49-F238E27FC236}">
                  <a16:creationId xmlns:a16="http://schemas.microsoft.com/office/drawing/2014/main" id="{917B1D4D-464D-4D45-8681-A9A65F7AEEE7}"/>
                </a:ext>
              </a:extLst>
            </p:cNvPr>
            <p:cNvSpPr>
              <a:spLocks noChangeArrowheads="1"/>
            </p:cNvSpPr>
            <p:nvPr/>
          </p:nvSpPr>
          <p:spPr bwMode="auto">
            <a:xfrm>
              <a:off x="1420183" y="4579304"/>
              <a:ext cx="254000" cy="254000"/>
            </a:xfrm>
            <a:prstGeom prst="ellipse">
              <a:avLst/>
            </a:prstGeom>
            <a:solidFill>
              <a:srgbClr val="FFC000"/>
            </a:solidFill>
            <a:ln w="9525">
              <a:solidFill>
                <a:schemeClr val="bg1"/>
              </a:solidFill>
              <a:round/>
              <a:headEnd/>
              <a:tailEnd/>
            </a:ln>
            <a:effectLst/>
          </p:spPr>
          <p:txBody>
            <a:bodyPr wrap="none" lIns="45720" rIns="4572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Arial" panose="020B0604020202020204" pitchFamily="34" charset="0"/>
                  <a:ea typeface="Times New Roman" charset="0"/>
                  <a:cs typeface="Arial" panose="020B0604020202020204" pitchFamily="34" charset="0"/>
                </a:rPr>
                <a:t>2</a:t>
              </a:r>
            </a:p>
          </p:txBody>
        </p:sp>
      </p:grpSp>
      <p:grpSp>
        <p:nvGrpSpPr>
          <p:cNvPr id="72" name="Group 71">
            <a:extLst>
              <a:ext uri="{FF2B5EF4-FFF2-40B4-BE49-F238E27FC236}">
                <a16:creationId xmlns:a16="http://schemas.microsoft.com/office/drawing/2014/main" id="{BE39402C-11D1-4238-B691-AA08C95BB4A4}"/>
              </a:ext>
            </a:extLst>
          </p:cNvPr>
          <p:cNvGrpSpPr/>
          <p:nvPr/>
        </p:nvGrpSpPr>
        <p:grpSpPr>
          <a:xfrm>
            <a:off x="4338436" y="5137491"/>
            <a:ext cx="5857210" cy="724873"/>
            <a:chOff x="2056696" y="5272638"/>
            <a:chExt cx="4682641" cy="290754"/>
          </a:xfrm>
        </p:grpSpPr>
        <p:cxnSp>
          <p:nvCxnSpPr>
            <p:cNvPr id="73" name="Straight Connector 72">
              <a:extLst>
                <a:ext uri="{FF2B5EF4-FFF2-40B4-BE49-F238E27FC236}">
                  <a16:creationId xmlns:a16="http://schemas.microsoft.com/office/drawing/2014/main" id="{96E801D5-F032-45D3-89F1-402F270DCBB1}"/>
                </a:ext>
              </a:extLst>
            </p:cNvPr>
            <p:cNvCxnSpPr/>
            <p:nvPr/>
          </p:nvCxnSpPr>
          <p:spPr bwMode="auto">
            <a:xfrm>
              <a:off x="2056696" y="5563390"/>
              <a:ext cx="4682641" cy="0"/>
            </a:xfrm>
            <a:prstGeom prst="line">
              <a:avLst/>
            </a:prstGeom>
            <a:pattFill prst="pct50">
              <a:fgClr>
                <a:schemeClr val="hlink"/>
              </a:fgClr>
              <a:bgClr>
                <a:srgbClr val="FFFFFF"/>
              </a:bgClr>
            </a:pattFill>
            <a:ln w="28575" cap="flat" cmpd="sng" algn="ctr">
              <a:solidFill>
                <a:schemeClr val="bg1">
                  <a:lumMod val="50000"/>
                </a:schemeClr>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E9ADDA6A-468B-4DDE-9450-0C9A21CAA6D2}"/>
                </a:ext>
              </a:extLst>
            </p:cNvPr>
            <p:cNvCxnSpPr/>
            <p:nvPr/>
          </p:nvCxnSpPr>
          <p:spPr bwMode="auto">
            <a:xfrm>
              <a:off x="6739337" y="5272638"/>
              <a:ext cx="0" cy="290752"/>
            </a:xfrm>
            <a:prstGeom prst="line">
              <a:avLst/>
            </a:prstGeom>
            <a:pattFill prst="pct50">
              <a:fgClr>
                <a:schemeClr val="hlink"/>
              </a:fgClr>
              <a:bgClr>
                <a:srgbClr val="FFFFFF"/>
              </a:bgClr>
            </a:pattFill>
            <a:ln w="28575" cap="flat" cmpd="sng" algn="ctr">
              <a:solidFill>
                <a:schemeClr val="bg1">
                  <a:lumMod val="50000"/>
                </a:schemeClr>
              </a:solidFill>
              <a:prstDash val="solid"/>
              <a:round/>
              <a:headEnd type="none" w="med" len="med"/>
              <a:tailEnd type="none" w="med" len="med"/>
            </a:ln>
            <a:effectLst/>
          </p:spPr>
        </p:cxnSp>
        <p:cxnSp>
          <p:nvCxnSpPr>
            <p:cNvPr id="75" name="Straight Arrow Connector 74">
              <a:extLst>
                <a:ext uri="{FF2B5EF4-FFF2-40B4-BE49-F238E27FC236}">
                  <a16:creationId xmlns:a16="http://schemas.microsoft.com/office/drawing/2014/main" id="{7AD97371-E357-49E9-92AE-EDB9B53F43F5}"/>
                </a:ext>
              </a:extLst>
            </p:cNvPr>
            <p:cNvCxnSpPr/>
            <p:nvPr/>
          </p:nvCxnSpPr>
          <p:spPr bwMode="auto">
            <a:xfrm flipH="1" flipV="1">
              <a:off x="2060437" y="5272638"/>
              <a:ext cx="1" cy="290754"/>
            </a:xfrm>
            <a:prstGeom prst="straightConnector1">
              <a:avLst/>
            </a:prstGeom>
            <a:pattFill prst="pct50">
              <a:fgClr>
                <a:schemeClr val="hlink"/>
              </a:fgClr>
              <a:bgClr>
                <a:srgbClr val="FFFFFF"/>
              </a:bgClr>
            </a:pattFill>
            <a:ln w="28575" cap="flat" cmpd="sng" algn="ctr">
              <a:solidFill>
                <a:schemeClr val="bg1">
                  <a:lumMod val="50000"/>
                </a:schemeClr>
              </a:solidFill>
              <a:prstDash val="solid"/>
              <a:round/>
              <a:headEnd type="none" w="med" len="med"/>
              <a:tailEnd type="triangle"/>
            </a:ln>
            <a:effectLst/>
          </p:spPr>
        </p:cxnSp>
      </p:grpSp>
      <p:sp>
        <p:nvSpPr>
          <p:cNvPr id="76" name="Rectangle 75">
            <a:extLst>
              <a:ext uri="{FF2B5EF4-FFF2-40B4-BE49-F238E27FC236}">
                <a16:creationId xmlns:a16="http://schemas.microsoft.com/office/drawing/2014/main" id="{2874F7B3-C3F2-4DFA-96DB-D095EAEFE021}"/>
              </a:ext>
            </a:extLst>
          </p:cNvPr>
          <p:cNvSpPr/>
          <p:nvPr/>
        </p:nvSpPr>
        <p:spPr>
          <a:xfrm>
            <a:off x="510830" y="442249"/>
            <a:ext cx="10573317"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25252"/>
                </a:solidFill>
                <a:effectLst/>
                <a:uLnTx/>
                <a:uFillTx/>
                <a:latin typeface="Arial" panose="020B0604020202020204" pitchFamily="34" charset="0"/>
                <a:ea typeface="+mn-ea"/>
                <a:cs typeface="Arial" panose="020B0604020202020204" pitchFamily="34" charset="0"/>
              </a:rPr>
              <a:t>Problem solving in an uncertain world has to be </a:t>
            </a:r>
            <a:r>
              <a:rPr kumimoji="0" lang="en-US" sz="2400" b="1" i="0" u="sng" strike="noStrike" kern="1200" cap="none" spc="0" normalizeH="0" baseline="0" noProof="0">
                <a:ln>
                  <a:noFill/>
                </a:ln>
                <a:solidFill>
                  <a:srgbClr val="800000"/>
                </a:solidFill>
                <a:effectLst/>
                <a:uLnTx/>
                <a:uFillTx/>
                <a:latin typeface="Arial" panose="020B0604020202020204" pitchFamily="34" charset="0"/>
                <a:ea typeface="+mn-ea"/>
                <a:cs typeface="Arial" panose="020B0604020202020204" pitchFamily="34" charset="0"/>
              </a:rPr>
              <a:t>highly iterative</a:t>
            </a:r>
            <a:r>
              <a:rPr kumimoji="0" lang="en-US" sz="2400" b="1" i="0" u="none" strike="noStrike" kern="1200" cap="none" spc="0" normalizeH="0" baseline="0" noProof="0">
                <a:ln>
                  <a:noFill/>
                </a:ln>
                <a:solidFill>
                  <a:srgbClr val="800000"/>
                </a:solidFill>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baseline="0" noProof="0">
                <a:ln>
                  <a:noFill/>
                </a:ln>
                <a:solidFill>
                  <a:srgbClr val="525252"/>
                </a:solidFill>
                <a:effectLst/>
                <a:uLnTx/>
                <a:uFillTx/>
                <a:latin typeface="Arial" panose="020B0604020202020204" pitchFamily="34" charset="0"/>
                <a:ea typeface="+mn-ea"/>
                <a:cs typeface="Arial" panose="020B0604020202020204" pitchFamily="34" charset="0"/>
              </a:rPr>
              <a:t>and</a:t>
            </a:r>
            <a:r>
              <a:rPr kumimoji="0" lang="en-US" sz="2400" b="1" i="0" u="none" strike="noStrike" kern="1200" cap="none" spc="0" normalizeH="0" baseline="0" noProof="0">
                <a:ln>
                  <a:noFill/>
                </a:ln>
                <a:solidFill>
                  <a:srgbClr val="1E1E1E"/>
                </a:solidFill>
                <a:effectLst/>
                <a:uLnTx/>
                <a:uFillTx/>
                <a:latin typeface="Arial" panose="020B0604020202020204" pitchFamily="34" charset="0"/>
                <a:ea typeface="+mn-ea"/>
                <a:cs typeface="Arial" panose="020B0604020202020204" pitchFamily="34" charset="0"/>
              </a:rPr>
              <a:t> </a:t>
            </a:r>
            <a:r>
              <a:rPr kumimoji="0" lang="en-US" sz="2400" b="1" i="0" u="sng" strike="noStrike" kern="1200" cap="none" spc="0" normalizeH="0" baseline="0" noProof="0">
                <a:ln>
                  <a:noFill/>
                </a:ln>
                <a:solidFill>
                  <a:srgbClr val="800000"/>
                </a:solidFill>
                <a:effectLst/>
                <a:uLnTx/>
                <a:uFillTx/>
                <a:latin typeface="Arial" panose="020B0604020202020204" pitchFamily="34" charset="0"/>
                <a:ea typeface="+mn-ea"/>
                <a:cs typeface="Arial" panose="020B0604020202020204" pitchFamily="34" charset="0"/>
              </a:rPr>
              <a:t>non-linear</a:t>
            </a:r>
          </a:p>
        </p:txBody>
      </p:sp>
      <p:grpSp>
        <p:nvGrpSpPr>
          <p:cNvPr id="66" name="Group 65">
            <a:extLst>
              <a:ext uri="{FF2B5EF4-FFF2-40B4-BE49-F238E27FC236}">
                <a16:creationId xmlns:a16="http://schemas.microsoft.com/office/drawing/2014/main" id="{710954C9-0847-47B0-B891-CD7F50F5B49E}"/>
              </a:ext>
            </a:extLst>
          </p:cNvPr>
          <p:cNvGrpSpPr/>
          <p:nvPr/>
        </p:nvGrpSpPr>
        <p:grpSpPr>
          <a:xfrm>
            <a:off x="6089969" y="4418847"/>
            <a:ext cx="1255802" cy="702543"/>
            <a:chOff x="4934503" y="4576370"/>
            <a:chExt cx="1255802" cy="691898"/>
          </a:xfrm>
          <a:solidFill>
            <a:srgbClr val="800000"/>
          </a:solidFill>
          <a:effectLst>
            <a:outerShdw blurRad="50800" dist="38100" dir="2700000" algn="tl" rotWithShape="0">
              <a:prstClr val="black">
                <a:alpha val="40000"/>
              </a:prstClr>
            </a:outerShdw>
          </a:effectLst>
        </p:grpSpPr>
        <p:sp>
          <p:nvSpPr>
            <p:cNvPr id="67" name="Freeform 198">
              <a:extLst>
                <a:ext uri="{FF2B5EF4-FFF2-40B4-BE49-F238E27FC236}">
                  <a16:creationId xmlns:a16="http://schemas.microsoft.com/office/drawing/2014/main" id="{CBEA6FCF-651E-4666-8A51-3125218C793B}"/>
                </a:ext>
              </a:extLst>
            </p:cNvPr>
            <p:cNvSpPr/>
            <p:nvPr/>
          </p:nvSpPr>
          <p:spPr>
            <a:xfrm>
              <a:off x="4934503" y="4670833"/>
              <a:ext cx="1255802" cy="597435"/>
            </a:xfrm>
            <a:custGeom>
              <a:avLst/>
              <a:gdLst>
                <a:gd name="connsiteX0" fmla="*/ 0 w 1255802"/>
                <a:gd name="connsiteY0" fmla="*/ 0 h 597435"/>
                <a:gd name="connsiteX1" fmla="*/ 957085 w 1255802"/>
                <a:gd name="connsiteY1" fmla="*/ 0 h 597435"/>
                <a:gd name="connsiteX2" fmla="*/ 1255802 w 1255802"/>
                <a:gd name="connsiteY2" fmla="*/ 298718 h 597435"/>
                <a:gd name="connsiteX3" fmla="*/ 957085 w 1255802"/>
                <a:gd name="connsiteY3" fmla="*/ 597435 h 597435"/>
                <a:gd name="connsiteX4" fmla="*/ 0 w 1255802"/>
                <a:gd name="connsiteY4" fmla="*/ 597435 h 597435"/>
                <a:gd name="connsiteX5" fmla="*/ 298718 w 1255802"/>
                <a:gd name="connsiteY5" fmla="*/ 298718 h 597435"/>
                <a:gd name="connsiteX6" fmla="*/ 0 w 1255802"/>
                <a:gd name="connsiteY6" fmla="*/ 0 h 59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5802" h="597435">
                  <a:moveTo>
                    <a:pt x="0" y="0"/>
                  </a:moveTo>
                  <a:lnTo>
                    <a:pt x="957085" y="0"/>
                  </a:lnTo>
                  <a:lnTo>
                    <a:pt x="1255802" y="298718"/>
                  </a:lnTo>
                  <a:lnTo>
                    <a:pt x="957085" y="597435"/>
                  </a:lnTo>
                  <a:lnTo>
                    <a:pt x="0" y="597435"/>
                  </a:lnTo>
                  <a:lnTo>
                    <a:pt x="298718" y="298718"/>
                  </a:lnTo>
                  <a:lnTo>
                    <a:pt x="0" y="0"/>
                  </a:lnTo>
                  <a:close/>
                </a:path>
              </a:pathLst>
            </a:custGeom>
            <a:grpFill/>
            <a:ln>
              <a:solidFill>
                <a:schemeClr val="bg1"/>
              </a:solidFill>
            </a:ln>
            <a:effectLst/>
          </p:spPr>
          <p:style>
            <a:lnRef idx="2">
              <a:scrgbClr r="0" g="0" b="0"/>
            </a:lnRef>
            <a:fillRef idx="1">
              <a:scrgbClr r="0" g="0" b="0"/>
            </a:fillRef>
            <a:effectRef idx="0">
              <a:scrgbClr r="0" g="0" b="0"/>
            </a:effectRef>
            <a:fontRef idx="minor">
              <a:schemeClr val="lt1"/>
            </a:fontRef>
          </p:style>
          <p:txBody>
            <a:bodyPr spcFirstLastPara="0" vert="horz" wrap="square" lIns="342724" tIns="14669" rIns="313386" bIns="14669" numCol="1" spcCol="1270" anchor="ctr" anchorCtr="0">
              <a:noAutofit/>
            </a:bodyPr>
            <a:lstStyle/>
            <a:p>
              <a:pPr marL="0" marR="0" lvl="0" indent="0" algn="l" defTabSz="488950" rtl="0" eaLnBrk="1" fontAlgn="auto" latinLnBrk="0" hangingPunct="1">
                <a:lnSpc>
                  <a:spcPct val="90000"/>
                </a:lnSpc>
                <a:spcBef>
                  <a:spcPct val="0"/>
                </a:spcBef>
                <a:spcAft>
                  <a:spcPct val="35000"/>
                </a:spcAft>
                <a:buClrTx/>
                <a:buSzTx/>
                <a:buFontTx/>
                <a:buNone/>
                <a:tabLst/>
                <a:defRPr/>
              </a:pPr>
              <a:r>
                <a:rPr kumimoji="0" lang="en-US"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Modeling &amp; Analysis</a:t>
              </a:r>
            </a:p>
          </p:txBody>
        </p:sp>
        <p:sp>
          <p:nvSpPr>
            <p:cNvPr id="68" name="Oval 22">
              <a:extLst>
                <a:ext uri="{FF2B5EF4-FFF2-40B4-BE49-F238E27FC236}">
                  <a16:creationId xmlns:a16="http://schemas.microsoft.com/office/drawing/2014/main" id="{310DD1FD-E79A-462A-A600-7CAA3099608F}"/>
                </a:ext>
              </a:extLst>
            </p:cNvPr>
            <p:cNvSpPr>
              <a:spLocks noChangeArrowheads="1"/>
            </p:cNvSpPr>
            <p:nvPr/>
          </p:nvSpPr>
          <p:spPr bwMode="auto">
            <a:xfrm>
              <a:off x="4957490" y="4576370"/>
              <a:ext cx="254000" cy="254000"/>
            </a:xfrm>
            <a:prstGeom prst="ellipse">
              <a:avLst/>
            </a:prstGeom>
            <a:solidFill>
              <a:srgbClr val="FFC000"/>
            </a:solidFill>
            <a:ln w="9525">
              <a:solidFill>
                <a:schemeClr val="bg1"/>
              </a:solidFill>
              <a:round/>
              <a:headEnd/>
              <a:tailEnd/>
            </a:ln>
            <a:effectLst/>
          </p:spPr>
          <p:txBody>
            <a:bodyPr wrap="none" lIns="45720" rIns="4572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Arial" panose="020B0604020202020204" pitchFamily="34" charset="0"/>
                  <a:ea typeface="Times New Roman" charset="0"/>
                  <a:cs typeface="Arial" panose="020B0604020202020204" pitchFamily="34" charset="0"/>
                </a:rPr>
                <a:t>5</a:t>
              </a:r>
            </a:p>
          </p:txBody>
        </p:sp>
      </p:grpSp>
      <p:grpSp>
        <p:nvGrpSpPr>
          <p:cNvPr id="69" name="Group 68">
            <a:extLst>
              <a:ext uri="{FF2B5EF4-FFF2-40B4-BE49-F238E27FC236}">
                <a16:creationId xmlns:a16="http://schemas.microsoft.com/office/drawing/2014/main" id="{44D2B735-867F-41F8-B7A1-564B4290ADCC}"/>
              </a:ext>
            </a:extLst>
          </p:cNvPr>
          <p:cNvGrpSpPr/>
          <p:nvPr/>
        </p:nvGrpSpPr>
        <p:grpSpPr>
          <a:xfrm>
            <a:off x="8402168" y="4437134"/>
            <a:ext cx="1320747" cy="694123"/>
            <a:chOff x="7257579" y="4578516"/>
            <a:chExt cx="1320747" cy="694122"/>
          </a:xfrm>
          <a:solidFill>
            <a:srgbClr val="800000"/>
          </a:solidFill>
          <a:effectLst>
            <a:outerShdw blurRad="50800" dist="38100" dir="2700000" algn="tl" rotWithShape="0">
              <a:prstClr val="black">
                <a:alpha val="40000"/>
              </a:prstClr>
            </a:outerShdw>
          </a:effectLst>
        </p:grpSpPr>
        <p:sp>
          <p:nvSpPr>
            <p:cNvPr id="70" name="Freeform 200">
              <a:extLst>
                <a:ext uri="{FF2B5EF4-FFF2-40B4-BE49-F238E27FC236}">
                  <a16:creationId xmlns:a16="http://schemas.microsoft.com/office/drawing/2014/main" id="{6BEB5F0C-23A8-40B0-B4F7-427F44C384ED}"/>
                </a:ext>
              </a:extLst>
            </p:cNvPr>
            <p:cNvSpPr/>
            <p:nvPr/>
          </p:nvSpPr>
          <p:spPr>
            <a:xfrm>
              <a:off x="7322524" y="4666463"/>
              <a:ext cx="1255802" cy="606175"/>
            </a:xfrm>
            <a:custGeom>
              <a:avLst/>
              <a:gdLst>
                <a:gd name="connsiteX0" fmla="*/ 0 w 1255802"/>
                <a:gd name="connsiteY0" fmla="*/ 0 h 606175"/>
                <a:gd name="connsiteX1" fmla="*/ 952715 w 1255802"/>
                <a:gd name="connsiteY1" fmla="*/ 0 h 606175"/>
                <a:gd name="connsiteX2" fmla="*/ 1255802 w 1255802"/>
                <a:gd name="connsiteY2" fmla="*/ 303088 h 606175"/>
                <a:gd name="connsiteX3" fmla="*/ 952715 w 1255802"/>
                <a:gd name="connsiteY3" fmla="*/ 606175 h 606175"/>
                <a:gd name="connsiteX4" fmla="*/ 0 w 1255802"/>
                <a:gd name="connsiteY4" fmla="*/ 606175 h 606175"/>
                <a:gd name="connsiteX5" fmla="*/ 303088 w 1255802"/>
                <a:gd name="connsiteY5" fmla="*/ 303088 h 606175"/>
                <a:gd name="connsiteX6" fmla="*/ 0 w 1255802"/>
                <a:gd name="connsiteY6" fmla="*/ 0 h 606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5802" h="606175">
                  <a:moveTo>
                    <a:pt x="0" y="0"/>
                  </a:moveTo>
                  <a:lnTo>
                    <a:pt x="952715" y="0"/>
                  </a:lnTo>
                  <a:lnTo>
                    <a:pt x="1255802" y="303088"/>
                  </a:lnTo>
                  <a:lnTo>
                    <a:pt x="952715" y="606175"/>
                  </a:lnTo>
                  <a:lnTo>
                    <a:pt x="0" y="606175"/>
                  </a:lnTo>
                  <a:lnTo>
                    <a:pt x="303088" y="303088"/>
                  </a:lnTo>
                  <a:lnTo>
                    <a:pt x="0" y="0"/>
                  </a:lnTo>
                  <a:close/>
                </a:path>
              </a:pathLst>
            </a:custGeom>
            <a:grpFill/>
            <a:ln>
              <a:solidFill>
                <a:schemeClr val="bg1"/>
              </a:solidFill>
            </a:ln>
            <a:effectLst/>
          </p:spPr>
          <p:style>
            <a:lnRef idx="2">
              <a:scrgbClr r="0" g="0" b="0"/>
            </a:lnRef>
            <a:fillRef idx="1">
              <a:scrgbClr r="0" g="0" b="0"/>
            </a:fillRef>
            <a:effectRef idx="0">
              <a:scrgbClr r="0" g="0" b="0"/>
            </a:effectRef>
            <a:fontRef idx="minor">
              <a:schemeClr val="lt1"/>
            </a:fontRef>
          </p:style>
          <p:txBody>
            <a:bodyPr spcFirstLastPara="0" vert="horz" wrap="square" lIns="347094" tIns="14669" rIns="317756" bIns="14669" numCol="1" spcCol="1270" anchor="ctr" anchorCtr="0">
              <a:noAutofit/>
            </a:bodyPr>
            <a:lstStyle/>
            <a:p>
              <a:pPr marL="0" marR="0" lvl="0" indent="0" algn="l" defTabSz="488950" rtl="0" eaLnBrk="1" fontAlgn="auto" latinLnBrk="0" hangingPunct="1">
                <a:lnSpc>
                  <a:spcPct val="90000"/>
                </a:lnSpc>
                <a:spcBef>
                  <a:spcPct val="0"/>
                </a:spcBef>
                <a:spcAft>
                  <a:spcPct val="35000"/>
                </a:spcAft>
                <a:buClrTx/>
                <a:buSzTx/>
                <a:buFontTx/>
                <a:buNone/>
                <a:tabLst/>
                <a:defRPr/>
              </a:pPr>
              <a:r>
                <a:rPr kumimoji="0" lang="en-US"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Evaluate Results</a:t>
              </a:r>
            </a:p>
          </p:txBody>
        </p:sp>
        <p:sp>
          <p:nvSpPr>
            <p:cNvPr id="71" name="Oval 28">
              <a:extLst>
                <a:ext uri="{FF2B5EF4-FFF2-40B4-BE49-F238E27FC236}">
                  <a16:creationId xmlns:a16="http://schemas.microsoft.com/office/drawing/2014/main" id="{18BB4EBE-1795-4E28-A09E-4F001C338C9F}"/>
                </a:ext>
              </a:extLst>
            </p:cNvPr>
            <p:cNvSpPr>
              <a:spLocks noChangeArrowheads="1"/>
            </p:cNvSpPr>
            <p:nvPr/>
          </p:nvSpPr>
          <p:spPr bwMode="auto">
            <a:xfrm>
              <a:off x="7257579" y="4578516"/>
              <a:ext cx="254000" cy="254000"/>
            </a:xfrm>
            <a:prstGeom prst="ellipse">
              <a:avLst/>
            </a:prstGeom>
            <a:solidFill>
              <a:srgbClr val="FFC000"/>
            </a:solidFill>
            <a:ln w="9525">
              <a:solidFill>
                <a:schemeClr val="bg1"/>
              </a:solidFill>
              <a:round/>
              <a:headEnd/>
              <a:tailEnd/>
            </a:ln>
            <a:effectLst/>
          </p:spPr>
          <p:txBody>
            <a:bodyPr wrap="none" lIns="45720" rIns="4572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Arial" panose="020B0604020202020204" pitchFamily="34" charset="0"/>
                  <a:ea typeface="Times New Roman" charset="0"/>
                  <a:cs typeface="Arial" panose="020B0604020202020204" pitchFamily="34" charset="0"/>
                </a:rPr>
                <a:t>7</a:t>
              </a:r>
            </a:p>
          </p:txBody>
        </p:sp>
      </p:grpSp>
      <p:pic>
        <p:nvPicPr>
          <p:cNvPr id="79" name="Picture 78">
            <a:extLst>
              <a:ext uri="{FF2B5EF4-FFF2-40B4-BE49-F238E27FC236}">
                <a16:creationId xmlns:a16="http://schemas.microsoft.com/office/drawing/2014/main" id="{AE6E9728-7548-4F9B-82F5-A869ECB553E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036" t="4237" r="9905" b="38328"/>
          <a:stretch/>
        </p:blipFill>
        <p:spPr>
          <a:xfrm>
            <a:off x="11311957" y="107560"/>
            <a:ext cx="736741" cy="591321"/>
          </a:xfrm>
          <a:prstGeom prst="rect">
            <a:avLst/>
          </a:prstGeom>
        </p:spPr>
      </p:pic>
    </p:spTree>
    <p:extLst>
      <p:ext uri="{BB962C8B-B14F-4D97-AF65-F5344CB8AC3E}">
        <p14:creationId xmlns:p14="http://schemas.microsoft.com/office/powerpoint/2010/main" val="3256325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58"/>
                                        </p:tgtEl>
                                        <p:attrNameLst>
                                          <p:attrName>style.visibility</p:attrName>
                                        </p:attrNameLst>
                                      </p:cBhvr>
                                      <p:to>
                                        <p:strVal val="visible"/>
                                      </p:to>
                                    </p:set>
                                    <p:anim calcmode="lin" valueType="num">
                                      <p:cBhvr additive="base">
                                        <p:cTn id="17" dur="500" fill="hold"/>
                                        <p:tgtEl>
                                          <p:spTgt spid="58"/>
                                        </p:tgtEl>
                                        <p:attrNameLst>
                                          <p:attrName>ppt_x</p:attrName>
                                        </p:attrNameLst>
                                      </p:cBhvr>
                                      <p:tavLst>
                                        <p:tav tm="0">
                                          <p:val>
                                            <p:strVal val="0-#ppt_w/2"/>
                                          </p:val>
                                        </p:tav>
                                        <p:tav tm="100000">
                                          <p:val>
                                            <p:strVal val="#ppt_x"/>
                                          </p:val>
                                        </p:tav>
                                      </p:tavLst>
                                    </p:anim>
                                    <p:anim calcmode="lin" valueType="num">
                                      <p:cBhvr additive="base">
                                        <p:cTn id="18" dur="500" fill="hold"/>
                                        <p:tgtEl>
                                          <p:spTgt spid="58"/>
                                        </p:tgtEl>
                                        <p:attrNameLst>
                                          <p:attrName>ppt_y</p:attrName>
                                        </p:attrNameLst>
                                      </p:cBhvr>
                                      <p:tavLst>
                                        <p:tav tm="0">
                                          <p:val>
                                            <p:strVal val="#ppt_y"/>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anim calcmode="lin" valueType="num">
                                      <p:cBhvr additive="base">
                                        <p:cTn id="31" dur="500" fill="hold"/>
                                        <p:tgtEl>
                                          <p:spTgt spid="47"/>
                                        </p:tgtEl>
                                        <p:attrNameLst>
                                          <p:attrName>ppt_x</p:attrName>
                                        </p:attrNameLst>
                                      </p:cBhvr>
                                      <p:tavLst>
                                        <p:tav tm="0">
                                          <p:val>
                                            <p:strVal val="0-#ppt_w/2"/>
                                          </p:val>
                                        </p:tav>
                                        <p:tav tm="100000">
                                          <p:val>
                                            <p:strVal val="#ppt_x"/>
                                          </p:val>
                                        </p:tav>
                                      </p:tavLst>
                                    </p:anim>
                                    <p:anim calcmode="lin" valueType="num">
                                      <p:cBhvr additive="base">
                                        <p:cTn id="32" dur="500" fill="hold"/>
                                        <p:tgtEl>
                                          <p:spTgt spid="47"/>
                                        </p:tgtEl>
                                        <p:attrNameLst>
                                          <p:attrName>ppt_y</p:attrName>
                                        </p:attrNameLst>
                                      </p:cBhvr>
                                      <p:tavLst>
                                        <p:tav tm="0">
                                          <p:val>
                                            <p:strVal val="#ppt_y"/>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nodeType="clickEffect">
                                  <p:stCondLst>
                                    <p:cond delay="0"/>
                                  </p:stCondLst>
                                  <p:childTnLst>
                                    <p:set>
                                      <p:cBhvr>
                                        <p:cTn id="44" dur="1" fill="hold">
                                          <p:stCondLst>
                                            <p:cond delay="0"/>
                                          </p:stCondLst>
                                        </p:cTn>
                                        <p:tgtEl>
                                          <p:spTgt spid="40"/>
                                        </p:tgtEl>
                                        <p:attrNameLst>
                                          <p:attrName>style.visibility</p:attrName>
                                        </p:attrNameLst>
                                      </p:cBhvr>
                                      <p:to>
                                        <p:strVal val="visible"/>
                                      </p:to>
                                    </p:set>
                                    <p:anim calcmode="lin" valueType="num">
                                      <p:cBhvr additive="base">
                                        <p:cTn id="45" dur="500" fill="hold"/>
                                        <p:tgtEl>
                                          <p:spTgt spid="40"/>
                                        </p:tgtEl>
                                        <p:attrNameLst>
                                          <p:attrName>ppt_x</p:attrName>
                                        </p:attrNameLst>
                                      </p:cBhvr>
                                      <p:tavLst>
                                        <p:tav tm="0">
                                          <p:val>
                                            <p:strVal val="0-#ppt_w/2"/>
                                          </p:val>
                                        </p:tav>
                                        <p:tav tm="100000">
                                          <p:val>
                                            <p:strVal val="#ppt_x"/>
                                          </p:val>
                                        </p:tav>
                                      </p:tavLst>
                                    </p:anim>
                                    <p:anim calcmode="lin" valueType="num">
                                      <p:cBhvr additive="base">
                                        <p:cTn id="46" dur="500" fill="hold"/>
                                        <p:tgtEl>
                                          <p:spTgt spid="40"/>
                                        </p:tgtEl>
                                        <p:attrNameLst>
                                          <p:attrName>ppt_y</p:attrName>
                                        </p:attrNameLst>
                                      </p:cBhvr>
                                      <p:tavLst>
                                        <p:tav tm="0">
                                          <p:val>
                                            <p:strVal val="#ppt_y"/>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anim calcmode="lin" valueType="num">
                                      <p:cBhvr additive="base">
                                        <p:cTn id="49" dur="500" fill="hold"/>
                                        <p:tgtEl>
                                          <p:spTgt spid="35"/>
                                        </p:tgtEl>
                                        <p:attrNameLst>
                                          <p:attrName>ppt_x</p:attrName>
                                        </p:attrNameLst>
                                      </p:cBhvr>
                                      <p:tavLst>
                                        <p:tav tm="0">
                                          <p:val>
                                            <p:strVal val="#ppt_x"/>
                                          </p:val>
                                        </p:tav>
                                        <p:tav tm="100000">
                                          <p:val>
                                            <p:strVal val="#ppt_x"/>
                                          </p:val>
                                        </p:tav>
                                      </p:tavLst>
                                    </p:anim>
                                    <p:anim calcmode="lin" valueType="num">
                                      <p:cBhvr additive="base">
                                        <p:cTn id="50" dur="500" fill="hold"/>
                                        <p:tgtEl>
                                          <p:spTgt spid="3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anim calcmode="lin" valueType="num">
                                      <p:cBhvr additive="base">
                                        <p:cTn id="53" dur="500" fill="hold"/>
                                        <p:tgtEl>
                                          <p:spTgt spid="43"/>
                                        </p:tgtEl>
                                        <p:attrNameLst>
                                          <p:attrName>ppt_x</p:attrName>
                                        </p:attrNameLst>
                                      </p:cBhvr>
                                      <p:tavLst>
                                        <p:tav tm="0">
                                          <p:val>
                                            <p:strVal val="#ppt_x"/>
                                          </p:val>
                                        </p:tav>
                                        <p:tav tm="100000">
                                          <p:val>
                                            <p:strVal val="#ppt_x"/>
                                          </p:val>
                                        </p:tav>
                                      </p:tavLst>
                                    </p:anim>
                                    <p:anim calcmode="lin" valueType="num">
                                      <p:cBhvr additive="base">
                                        <p:cTn id="5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cBhvr additive="base">
                                        <p:cTn id="59" dur="500" fill="hold"/>
                                        <p:tgtEl>
                                          <p:spTgt spid="11"/>
                                        </p:tgtEl>
                                        <p:attrNameLst>
                                          <p:attrName>ppt_x</p:attrName>
                                        </p:attrNameLst>
                                      </p:cBhvr>
                                      <p:tavLst>
                                        <p:tav tm="0">
                                          <p:val>
                                            <p:strVal val="0-#ppt_w/2"/>
                                          </p:val>
                                        </p:tav>
                                        <p:tav tm="100000">
                                          <p:val>
                                            <p:strVal val="#ppt_x"/>
                                          </p:val>
                                        </p:tav>
                                      </p:tavLst>
                                    </p:anim>
                                    <p:anim calcmode="lin" valueType="num">
                                      <p:cBhvr additive="base">
                                        <p:cTn id="60"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grpId="0" nodeType="clickEffect">
                                  <p:stCondLst>
                                    <p:cond delay="0"/>
                                  </p:stCondLst>
                                  <p:childTnLst>
                                    <p:set>
                                      <p:cBhvr>
                                        <p:cTn id="64" dur="1" fill="hold">
                                          <p:stCondLst>
                                            <p:cond delay="0"/>
                                          </p:stCondLst>
                                        </p:cTn>
                                        <p:tgtEl>
                                          <p:spTgt spid="34"/>
                                        </p:tgtEl>
                                        <p:attrNameLst>
                                          <p:attrName>style.visibility</p:attrName>
                                        </p:attrNameLst>
                                      </p:cBhvr>
                                      <p:to>
                                        <p:strVal val="visible"/>
                                      </p:to>
                                    </p:set>
                                    <p:anim calcmode="lin" valueType="num">
                                      <p:cBhvr additive="base">
                                        <p:cTn id="65" dur="500" fill="hold"/>
                                        <p:tgtEl>
                                          <p:spTgt spid="34"/>
                                        </p:tgtEl>
                                        <p:attrNameLst>
                                          <p:attrName>ppt_x</p:attrName>
                                        </p:attrNameLst>
                                      </p:cBhvr>
                                      <p:tavLst>
                                        <p:tav tm="0">
                                          <p:val>
                                            <p:strVal val="0-#ppt_w/2"/>
                                          </p:val>
                                        </p:tav>
                                        <p:tav tm="100000">
                                          <p:val>
                                            <p:strVal val="#ppt_x"/>
                                          </p:val>
                                        </p:tav>
                                      </p:tavLst>
                                    </p:anim>
                                    <p:anim calcmode="lin" valueType="num">
                                      <p:cBhvr additive="base">
                                        <p:cTn id="66"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8" fill="hold" nodeType="click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500" fill="hold"/>
                                        <p:tgtEl>
                                          <p:spTgt spid="6"/>
                                        </p:tgtEl>
                                        <p:attrNameLst>
                                          <p:attrName>ppt_x</p:attrName>
                                        </p:attrNameLst>
                                      </p:cBhvr>
                                      <p:tavLst>
                                        <p:tav tm="0">
                                          <p:val>
                                            <p:strVal val="0-#ppt_w/2"/>
                                          </p:val>
                                        </p:tav>
                                        <p:tav tm="100000">
                                          <p:val>
                                            <p:strVal val="#ppt_x"/>
                                          </p:val>
                                        </p:tav>
                                      </p:tavLst>
                                    </p:anim>
                                    <p:anim calcmode="lin" valueType="num">
                                      <p:cBhvr additive="base">
                                        <p:cTn id="72" dur="500" fill="hold"/>
                                        <p:tgtEl>
                                          <p:spTgt spid="6"/>
                                        </p:tgtEl>
                                        <p:attrNameLst>
                                          <p:attrName>ppt_y</p:attrName>
                                        </p:attrNameLst>
                                      </p:cBhvr>
                                      <p:tavLst>
                                        <p:tav tm="0">
                                          <p:val>
                                            <p:strVal val="#ppt_y"/>
                                          </p:val>
                                        </p:tav>
                                        <p:tav tm="100000">
                                          <p:val>
                                            <p:strVal val="#ppt_y"/>
                                          </p:val>
                                        </p:tav>
                                      </p:tavLst>
                                    </p:anim>
                                  </p:childTnLst>
                                </p:cTn>
                              </p:par>
                              <p:par>
                                <p:cTn id="73" presetID="2" presetClass="entr" presetSubtype="8" fill="hold" nodeType="withEffect">
                                  <p:stCondLst>
                                    <p:cond delay="0"/>
                                  </p:stCondLst>
                                  <p:childTnLst>
                                    <p:set>
                                      <p:cBhvr>
                                        <p:cTn id="74" dur="1" fill="hold">
                                          <p:stCondLst>
                                            <p:cond delay="0"/>
                                          </p:stCondLst>
                                        </p:cTn>
                                        <p:tgtEl>
                                          <p:spTgt spid="63"/>
                                        </p:tgtEl>
                                        <p:attrNameLst>
                                          <p:attrName>style.visibility</p:attrName>
                                        </p:attrNameLst>
                                      </p:cBhvr>
                                      <p:to>
                                        <p:strVal val="visible"/>
                                      </p:to>
                                    </p:set>
                                    <p:anim calcmode="lin" valueType="num">
                                      <p:cBhvr additive="base">
                                        <p:cTn id="75" dur="500" fill="hold"/>
                                        <p:tgtEl>
                                          <p:spTgt spid="63"/>
                                        </p:tgtEl>
                                        <p:attrNameLst>
                                          <p:attrName>ppt_x</p:attrName>
                                        </p:attrNameLst>
                                      </p:cBhvr>
                                      <p:tavLst>
                                        <p:tav tm="0">
                                          <p:val>
                                            <p:strVal val="0-#ppt_w/2"/>
                                          </p:val>
                                        </p:tav>
                                        <p:tav tm="100000">
                                          <p:val>
                                            <p:strVal val="#ppt_x"/>
                                          </p:val>
                                        </p:tav>
                                      </p:tavLst>
                                    </p:anim>
                                    <p:anim calcmode="lin" valueType="num">
                                      <p:cBhvr additive="base">
                                        <p:cTn id="76" dur="500" fill="hold"/>
                                        <p:tgtEl>
                                          <p:spTgt spid="63"/>
                                        </p:tgtEl>
                                        <p:attrNameLst>
                                          <p:attrName>ppt_y</p:attrName>
                                        </p:attrNameLst>
                                      </p:cBhvr>
                                      <p:tavLst>
                                        <p:tav tm="0">
                                          <p:val>
                                            <p:strVal val="#ppt_y"/>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8" fill="hold" nodeType="clickEffect">
                                  <p:stCondLst>
                                    <p:cond delay="0"/>
                                  </p:stCondLst>
                                  <p:childTnLst>
                                    <p:set>
                                      <p:cBhvr>
                                        <p:cTn id="80" dur="1" fill="hold">
                                          <p:stCondLst>
                                            <p:cond delay="0"/>
                                          </p:stCondLst>
                                        </p:cTn>
                                        <p:tgtEl>
                                          <p:spTgt spid="25"/>
                                        </p:tgtEl>
                                        <p:attrNameLst>
                                          <p:attrName>style.visibility</p:attrName>
                                        </p:attrNameLst>
                                      </p:cBhvr>
                                      <p:to>
                                        <p:strVal val="visible"/>
                                      </p:to>
                                    </p:set>
                                    <p:anim calcmode="lin" valueType="num">
                                      <p:cBhvr additive="base">
                                        <p:cTn id="81" dur="500" fill="hold"/>
                                        <p:tgtEl>
                                          <p:spTgt spid="25"/>
                                        </p:tgtEl>
                                        <p:attrNameLst>
                                          <p:attrName>ppt_x</p:attrName>
                                        </p:attrNameLst>
                                      </p:cBhvr>
                                      <p:tavLst>
                                        <p:tav tm="0">
                                          <p:val>
                                            <p:strVal val="0-#ppt_w/2"/>
                                          </p:val>
                                        </p:tav>
                                        <p:tav tm="100000">
                                          <p:val>
                                            <p:strVal val="#ppt_x"/>
                                          </p:val>
                                        </p:tav>
                                      </p:tavLst>
                                    </p:anim>
                                    <p:anim calcmode="lin" valueType="num">
                                      <p:cBhvr additive="base">
                                        <p:cTn id="82" dur="500" fill="hold"/>
                                        <p:tgtEl>
                                          <p:spTgt spid="25"/>
                                        </p:tgtEl>
                                        <p:attrNameLst>
                                          <p:attrName>ppt_y</p:attrName>
                                        </p:attrNameLst>
                                      </p:cBhvr>
                                      <p:tavLst>
                                        <p:tav tm="0">
                                          <p:val>
                                            <p:strVal val="#ppt_y"/>
                                          </p:val>
                                        </p:tav>
                                        <p:tav tm="100000">
                                          <p:val>
                                            <p:strVal val="#ppt_y"/>
                                          </p:val>
                                        </p:tav>
                                      </p:tavLst>
                                    </p:anim>
                                  </p:childTnLst>
                                </p:cTn>
                              </p:par>
                              <p:par>
                                <p:cTn id="83" presetID="2" presetClass="entr" presetSubtype="8" fill="hold" nodeType="withEffect">
                                  <p:stCondLst>
                                    <p:cond delay="0"/>
                                  </p:stCondLst>
                                  <p:childTnLst>
                                    <p:set>
                                      <p:cBhvr>
                                        <p:cTn id="84" dur="1" fill="hold">
                                          <p:stCondLst>
                                            <p:cond delay="0"/>
                                          </p:stCondLst>
                                        </p:cTn>
                                        <p:tgtEl>
                                          <p:spTgt spid="28"/>
                                        </p:tgtEl>
                                        <p:attrNameLst>
                                          <p:attrName>style.visibility</p:attrName>
                                        </p:attrNameLst>
                                      </p:cBhvr>
                                      <p:to>
                                        <p:strVal val="visible"/>
                                      </p:to>
                                    </p:set>
                                    <p:anim calcmode="lin" valueType="num">
                                      <p:cBhvr additive="base">
                                        <p:cTn id="85" dur="500" fill="hold"/>
                                        <p:tgtEl>
                                          <p:spTgt spid="28"/>
                                        </p:tgtEl>
                                        <p:attrNameLst>
                                          <p:attrName>ppt_x</p:attrName>
                                        </p:attrNameLst>
                                      </p:cBhvr>
                                      <p:tavLst>
                                        <p:tav tm="0">
                                          <p:val>
                                            <p:strVal val="0-#ppt_w/2"/>
                                          </p:val>
                                        </p:tav>
                                        <p:tav tm="100000">
                                          <p:val>
                                            <p:strVal val="#ppt_x"/>
                                          </p:val>
                                        </p:tav>
                                      </p:tavLst>
                                    </p:anim>
                                    <p:anim calcmode="lin" valueType="num">
                                      <p:cBhvr additive="base">
                                        <p:cTn id="86" dur="500" fill="hold"/>
                                        <p:tgtEl>
                                          <p:spTgt spid="28"/>
                                        </p:tgtEl>
                                        <p:attrNameLst>
                                          <p:attrName>ppt_y</p:attrName>
                                        </p:attrNameLst>
                                      </p:cBhvr>
                                      <p:tavLst>
                                        <p:tav tm="0">
                                          <p:val>
                                            <p:strVal val="#ppt_y"/>
                                          </p:val>
                                        </p:tav>
                                        <p:tav tm="100000">
                                          <p:val>
                                            <p:strVal val="#ppt_y"/>
                                          </p:val>
                                        </p:tav>
                                      </p:tavLst>
                                    </p:anim>
                                  </p:childTnLst>
                                </p:cTn>
                              </p:par>
                              <p:par>
                                <p:cTn id="87" presetID="2" presetClass="entr" presetSubtype="8" fill="hold" nodeType="withEffect">
                                  <p:stCondLst>
                                    <p:cond delay="0"/>
                                  </p:stCondLst>
                                  <p:childTnLst>
                                    <p:set>
                                      <p:cBhvr>
                                        <p:cTn id="88" dur="1" fill="hold">
                                          <p:stCondLst>
                                            <p:cond delay="0"/>
                                          </p:stCondLst>
                                        </p:cTn>
                                        <p:tgtEl>
                                          <p:spTgt spid="66"/>
                                        </p:tgtEl>
                                        <p:attrNameLst>
                                          <p:attrName>style.visibility</p:attrName>
                                        </p:attrNameLst>
                                      </p:cBhvr>
                                      <p:to>
                                        <p:strVal val="visible"/>
                                      </p:to>
                                    </p:set>
                                    <p:anim calcmode="lin" valueType="num">
                                      <p:cBhvr additive="base">
                                        <p:cTn id="89" dur="500" fill="hold"/>
                                        <p:tgtEl>
                                          <p:spTgt spid="66"/>
                                        </p:tgtEl>
                                        <p:attrNameLst>
                                          <p:attrName>ppt_x</p:attrName>
                                        </p:attrNameLst>
                                      </p:cBhvr>
                                      <p:tavLst>
                                        <p:tav tm="0">
                                          <p:val>
                                            <p:strVal val="0-#ppt_w/2"/>
                                          </p:val>
                                        </p:tav>
                                        <p:tav tm="100000">
                                          <p:val>
                                            <p:strVal val="#ppt_x"/>
                                          </p:val>
                                        </p:tav>
                                      </p:tavLst>
                                    </p:anim>
                                    <p:anim calcmode="lin" valueType="num">
                                      <p:cBhvr additive="base">
                                        <p:cTn id="90" dur="500" fill="hold"/>
                                        <p:tgtEl>
                                          <p:spTgt spid="66"/>
                                        </p:tgtEl>
                                        <p:attrNameLst>
                                          <p:attrName>ppt_y</p:attrName>
                                        </p:attrNameLst>
                                      </p:cBhvr>
                                      <p:tavLst>
                                        <p:tav tm="0">
                                          <p:val>
                                            <p:strVal val="#ppt_y"/>
                                          </p:val>
                                        </p:tav>
                                        <p:tav tm="100000">
                                          <p:val>
                                            <p:strVal val="#ppt_y"/>
                                          </p:val>
                                        </p:tav>
                                      </p:tavLst>
                                    </p:anim>
                                  </p:childTnLst>
                                </p:cTn>
                              </p:par>
                              <p:par>
                                <p:cTn id="91" presetID="2" presetClass="entr" presetSubtype="8" fill="hold" nodeType="withEffect">
                                  <p:stCondLst>
                                    <p:cond delay="0"/>
                                  </p:stCondLst>
                                  <p:childTnLst>
                                    <p:set>
                                      <p:cBhvr>
                                        <p:cTn id="92" dur="1" fill="hold">
                                          <p:stCondLst>
                                            <p:cond delay="0"/>
                                          </p:stCondLst>
                                        </p:cTn>
                                        <p:tgtEl>
                                          <p:spTgt spid="31"/>
                                        </p:tgtEl>
                                        <p:attrNameLst>
                                          <p:attrName>style.visibility</p:attrName>
                                        </p:attrNameLst>
                                      </p:cBhvr>
                                      <p:to>
                                        <p:strVal val="visible"/>
                                      </p:to>
                                    </p:set>
                                    <p:anim calcmode="lin" valueType="num">
                                      <p:cBhvr additive="base">
                                        <p:cTn id="93" dur="500" fill="hold"/>
                                        <p:tgtEl>
                                          <p:spTgt spid="31"/>
                                        </p:tgtEl>
                                        <p:attrNameLst>
                                          <p:attrName>ppt_x</p:attrName>
                                        </p:attrNameLst>
                                      </p:cBhvr>
                                      <p:tavLst>
                                        <p:tav tm="0">
                                          <p:val>
                                            <p:strVal val="0-#ppt_w/2"/>
                                          </p:val>
                                        </p:tav>
                                        <p:tav tm="100000">
                                          <p:val>
                                            <p:strVal val="#ppt_x"/>
                                          </p:val>
                                        </p:tav>
                                      </p:tavLst>
                                    </p:anim>
                                    <p:anim calcmode="lin" valueType="num">
                                      <p:cBhvr additive="base">
                                        <p:cTn id="94" dur="500" fill="hold"/>
                                        <p:tgtEl>
                                          <p:spTgt spid="31"/>
                                        </p:tgtEl>
                                        <p:attrNameLst>
                                          <p:attrName>ppt_y</p:attrName>
                                        </p:attrNameLst>
                                      </p:cBhvr>
                                      <p:tavLst>
                                        <p:tav tm="0">
                                          <p:val>
                                            <p:strVal val="#ppt_y"/>
                                          </p:val>
                                        </p:tav>
                                        <p:tav tm="100000">
                                          <p:val>
                                            <p:strVal val="#ppt_y"/>
                                          </p:val>
                                        </p:tav>
                                      </p:tavLst>
                                    </p:anim>
                                  </p:childTnLst>
                                </p:cTn>
                              </p:par>
                              <p:par>
                                <p:cTn id="95" presetID="2" presetClass="entr" presetSubtype="8" fill="hold" nodeType="withEffect">
                                  <p:stCondLst>
                                    <p:cond delay="0"/>
                                  </p:stCondLst>
                                  <p:childTnLst>
                                    <p:set>
                                      <p:cBhvr>
                                        <p:cTn id="96" dur="1" fill="hold">
                                          <p:stCondLst>
                                            <p:cond delay="0"/>
                                          </p:stCondLst>
                                        </p:cTn>
                                        <p:tgtEl>
                                          <p:spTgt spid="69"/>
                                        </p:tgtEl>
                                        <p:attrNameLst>
                                          <p:attrName>style.visibility</p:attrName>
                                        </p:attrNameLst>
                                      </p:cBhvr>
                                      <p:to>
                                        <p:strVal val="visible"/>
                                      </p:to>
                                    </p:set>
                                    <p:anim calcmode="lin" valueType="num">
                                      <p:cBhvr additive="base">
                                        <p:cTn id="97" dur="500" fill="hold"/>
                                        <p:tgtEl>
                                          <p:spTgt spid="69"/>
                                        </p:tgtEl>
                                        <p:attrNameLst>
                                          <p:attrName>ppt_x</p:attrName>
                                        </p:attrNameLst>
                                      </p:cBhvr>
                                      <p:tavLst>
                                        <p:tav tm="0">
                                          <p:val>
                                            <p:strVal val="0-#ppt_w/2"/>
                                          </p:val>
                                        </p:tav>
                                        <p:tav tm="100000">
                                          <p:val>
                                            <p:strVal val="#ppt_x"/>
                                          </p:val>
                                        </p:tav>
                                      </p:tavLst>
                                    </p:anim>
                                    <p:anim calcmode="lin" valueType="num">
                                      <p:cBhvr additive="base">
                                        <p:cTn id="98" dur="500" fill="hold"/>
                                        <p:tgtEl>
                                          <p:spTgt spid="69"/>
                                        </p:tgtEl>
                                        <p:attrNameLst>
                                          <p:attrName>ppt_y</p:attrName>
                                        </p:attrNameLst>
                                      </p:cBhvr>
                                      <p:tavLst>
                                        <p:tav tm="0">
                                          <p:val>
                                            <p:strVal val="#ppt_y"/>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8" fill="hold" nodeType="clickEffect">
                                  <p:stCondLst>
                                    <p:cond delay="0"/>
                                  </p:stCondLst>
                                  <p:childTnLst>
                                    <p:set>
                                      <p:cBhvr>
                                        <p:cTn id="102" dur="1" fill="hold">
                                          <p:stCondLst>
                                            <p:cond delay="0"/>
                                          </p:stCondLst>
                                        </p:cTn>
                                        <p:tgtEl>
                                          <p:spTgt spid="44"/>
                                        </p:tgtEl>
                                        <p:attrNameLst>
                                          <p:attrName>style.visibility</p:attrName>
                                        </p:attrNameLst>
                                      </p:cBhvr>
                                      <p:to>
                                        <p:strVal val="visible"/>
                                      </p:to>
                                    </p:set>
                                    <p:anim calcmode="lin" valueType="num">
                                      <p:cBhvr additive="base">
                                        <p:cTn id="103" dur="500" fill="hold"/>
                                        <p:tgtEl>
                                          <p:spTgt spid="44"/>
                                        </p:tgtEl>
                                        <p:attrNameLst>
                                          <p:attrName>ppt_x</p:attrName>
                                        </p:attrNameLst>
                                      </p:cBhvr>
                                      <p:tavLst>
                                        <p:tav tm="0">
                                          <p:val>
                                            <p:strVal val="0-#ppt_w/2"/>
                                          </p:val>
                                        </p:tav>
                                        <p:tav tm="100000">
                                          <p:val>
                                            <p:strVal val="#ppt_x"/>
                                          </p:val>
                                        </p:tav>
                                      </p:tavLst>
                                    </p:anim>
                                    <p:anim calcmode="lin" valueType="num">
                                      <p:cBhvr additive="base">
                                        <p:cTn id="104"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nodeType="clickEffect">
                                  <p:stCondLst>
                                    <p:cond delay="0"/>
                                  </p:stCondLst>
                                  <p:childTnLst>
                                    <p:set>
                                      <p:cBhvr>
                                        <p:cTn id="108" dur="1" fill="hold">
                                          <p:stCondLst>
                                            <p:cond delay="0"/>
                                          </p:stCondLst>
                                        </p:cTn>
                                        <p:tgtEl>
                                          <p:spTgt spid="17"/>
                                        </p:tgtEl>
                                        <p:attrNameLst>
                                          <p:attrName>style.visibility</p:attrName>
                                        </p:attrNameLst>
                                      </p:cBhvr>
                                      <p:to>
                                        <p:strVal val="visible"/>
                                      </p:to>
                                    </p:set>
                                    <p:animEffect transition="in" filter="wipe(left)">
                                      <p:cBhvr>
                                        <p:cTn id="109" dur="500"/>
                                        <p:tgtEl>
                                          <p:spTgt spid="17"/>
                                        </p:tgtEl>
                                      </p:cBhvr>
                                    </p:animEffect>
                                  </p:childTnLst>
                                </p:cTn>
                              </p:par>
                            </p:childTnLst>
                          </p:cTn>
                        </p:par>
                        <p:par>
                          <p:cTn id="110" fill="hold">
                            <p:stCondLst>
                              <p:cond delay="500"/>
                            </p:stCondLst>
                            <p:childTnLst>
                              <p:par>
                                <p:cTn id="111" presetID="22" presetClass="entr" presetSubtype="2" fill="hold" nodeType="afterEffect">
                                  <p:stCondLst>
                                    <p:cond delay="0"/>
                                  </p:stCondLst>
                                  <p:childTnLst>
                                    <p:set>
                                      <p:cBhvr>
                                        <p:cTn id="112" dur="1" fill="hold">
                                          <p:stCondLst>
                                            <p:cond delay="0"/>
                                          </p:stCondLst>
                                        </p:cTn>
                                        <p:tgtEl>
                                          <p:spTgt spid="36"/>
                                        </p:tgtEl>
                                        <p:attrNameLst>
                                          <p:attrName>style.visibility</p:attrName>
                                        </p:attrNameLst>
                                      </p:cBhvr>
                                      <p:to>
                                        <p:strVal val="visible"/>
                                      </p:to>
                                    </p:set>
                                    <p:animEffect transition="in" filter="wipe(right)">
                                      <p:cBhvr>
                                        <p:cTn id="113" dur="500"/>
                                        <p:tgtEl>
                                          <p:spTgt spid="36"/>
                                        </p:tgtEl>
                                      </p:cBhvr>
                                    </p:animEffect>
                                  </p:childTnLst>
                                </p:cTn>
                              </p:par>
                            </p:childTnLst>
                          </p:cTn>
                        </p:par>
                        <p:par>
                          <p:cTn id="114" fill="hold">
                            <p:stCondLst>
                              <p:cond delay="1000"/>
                            </p:stCondLst>
                            <p:childTnLst>
                              <p:par>
                                <p:cTn id="115" presetID="22" presetClass="entr" presetSubtype="2" fill="hold" nodeType="afterEffect">
                                  <p:stCondLst>
                                    <p:cond delay="0"/>
                                  </p:stCondLst>
                                  <p:childTnLst>
                                    <p:set>
                                      <p:cBhvr>
                                        <p:cTn id="116" dur="1" fill="hold">
                                          <p:stCondLst>
                                            <p:cond delay="0"/>
                                          </p:stCondLst>
                                        </p:cTn>
                                        <p:tgtEl>
                                          <p:spTgt spid="72"/>
                                        </p:tgtEl>
                                        <p:attrNameLst>
                                          <p:attrName>style.visibility</p:attrName>
                                        </p:attrNameLst>
                                      </p:cBhvr>
                                      <p:to>
                                        <p:strVal val="visible"/>
                                      </p:to>
                                    </p:set>
                                    <p:animEffect transition="in" filter="wipe(right)">
                                      <p:cBhvr>
                                        <p:cTn id="117" dur="500"/>
                                        <p:tgtEl>
                                          <p:spTgt spid="72"/>
                                        </p:tgtEl>
                                      </p:cBhvr>
                                    </p:animEffect>
                                  </p:childTnLst>
                                </p:cTn>
                              </p:par>
                            </p:childTnLst>
                          </p:cTn>
                        </p:par>
                        <p:par>
                          <p:cTn id="118" fill="hold">
                            <p:stCondLst>
                              <p:cond delay="1500"/>
                            </p:stCondLst>
                            <p:childTnLst>
                              <p:par>
                                <p:cTn id="119" presetID="22" presetClass="entr" presetSubtype="8" fill="hold" nodeType="afterEffect">
                                  <p:stCondLst>
                                    <p:cond delay="0"/>
                                  </p:stCondLst>
                                  <p:childTnLst>
                                    <p:set>
                                      <p:cBhvr>
                                        <p:cTn id="120" dur="1" fill="hold">
                                          <p:stCondLst>
                                            <p:cond delay="0"/>
                                          </p:stCondLst>
                                        </p:cTn>
                                        <p:tgtEl>
                                          <p:spTgt spid="13"/>
                                        </p:tgtEl>
                                        <p:attrNameLst>
                                          <p:attrName>style.visibility</p:attrName>
                                        </p:attrNameLst>
                                      </p:cBhvr>
                                      <p:to>
                                        <p:strVal val="visible"/>
                                      </p:to>
                                    </p:set>
                                    <p:animEffect transition="in" filter="wipe(left)">
                                      <p:cBhvr>
                                        <p:cTn id="121" dur="500"/>
                                        <p:tgtEl>
                                          <p:spTgt spid="13"/>
                                        </p:tgtEl>
                                      </p:cBhvr>
                                    </p:animEffect>
                                  </p:childTnLst>
                                </p:cTn>
                              </p:par>
                            </p:childTnLst>
                          </p:cTn>
                        </p:par>
                        <p:par>
                          <p:cTn id="122" fill="hold">
                            <p:stCondLst>
                              <p:cond delay="2000"/>
                            </p:stCondLst>
                            <p:childTnLst>
                              <p:par>
                                <p:cTn id="123" presetID="22" presetClass="entr" presetSubtype="2" fill="hold" nodeType="afterEffect">
                                  <p:stCondLst>
                                    <p:cond delay="0"/>
                                  </p:stCondLst>
                                  <p:childTnLst>
                                    <p:set>
                                      <p:cBhvr>
                                        <p:cTn id="124" dur="1" fill="hold">
                                          <p:stCondLst>
                                            <p:cond delay="0"/>
                                          </p:stCondLst>
                                        </p:cTn>
                                        <p:tgtEl>
                                          <p:spTgt spid="21"/>
                                        </p:tgtEl>
                                        <p:attrNameLst>
                                          <p:attrName>style.visibility</p:attrName>
                                        </p:attrNameLst>
                                      </p:cBhvr>
                                      <p:to>
                                        <p:strVal val="visible"/>
                                      </p:to>
                                    </p:set>
                                    <p:animEffect transition="in" filter="wipe(right)">
                                      <p:cBhvr>
                                        <p:cTn id="125" dur="500"/>
                                        <p:tgtEl>
                                          <p:spTgt spid="21"/>
                                        </p:tgtEl>
                                      </p:cBhvr>
                                    </p:animEffect>
                                  </p:childTnLst>
                                </p:cTn>
                              </p:par>
                            </p:childTnLst>
                          </p:cTn>
                        </p:par>
                        <p:par>
                          <p:cTn id="126" fill="hold">
                            <p:stCondLst>
                              <p:cond delay="2500"/>
                            </p:stCondLst>
                            <p:childTnLst>
                              <p:par>
                                <p:cTn id="127" presetID="0" presetClass="path" presetSubtype="0" repeatCount="indefinite" accel="50000" decel="50000" autoRev="1" fill="remove" nodeType="afterEffect">
                                  <p:stCondLst>
                                    <p:cond delay="0"/>
                                  </p:stCondLst>
                                  <p:childTnLst>
                                    <p:animMotion origin="layout" path="M 0.00026 -0.00023 C 0.00039 -0.04051 0.00052 -0.08079 0.00065 -0.12083 L 0.19427 -0.11944 L 0.19479 0.00232 " pathEditMode="relative" rAng="0" ptsTypes="AAAA">
                                      <p:cBhvr>
                                        <p:cTn id="128" dur="5000" fill="hold"/>
                                        <p:tgtEl>
                                          <p:spTgt spid="66"/>
                                        </p:tgtEl>
                                        <p:attrNameLst>
                                          <p:attrName>ppt_x</p:attrName>
                                          <p:attrName>ppt_y</p:attrName>
                                        </p:attrNameLst>
                                      </p:cBhvr>
                                      <p:rCtr x="9727" y="-5903"/>
                                    </p:animMotion>
                                  </p:childTnLst>
                                </p:cTn>
                              </p:par>
                              <p:par>
                                <p:cTn id="129" presetID="0" presetClass="path" presetSubtype="0" repeatCount="indefinite" accel="50000" decel="50000" autoRev="1" fill="remove" nodeType="withEffect">
                                  <p:stCondLst>
                                    <p:cond delay="0"/>
                                  </p:stCondLst>
                                  <p:childTnLst>
                                    <p:animMotion origin="layout" path="M -0.00065 0.00116 L -0.00065 0.12616 L -0.19518 0.12616 C -0.19531 0.08311 -0.19544 0.04028 -0.19557 -0.00254 " pathEditMode="relative" rAng="0" ptsTypes="AAAA">
                                      <p:cBhvr>
                                        <p:cTn id="130" dur="5000" fill="hold"/>
                                        <p:tgtEl>
                                          <p:spTgt spid="69"/>
                                        </p:tgtEl>
                                        <p:attrNameLst>
                                          <p:attrName>ppt_x</p:attrName>
                                          <p:attrName>ppt_y</p:attrName>
                                        </p:attrNameLst>
                                      </p:cBhvr>
                                      <p:rCtr x="-9753" y="60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9" grpId="0" animBg="1"/>
      <p:bldP spid="10" grpId="0"/>
      <p:bldP spid="11" grpId="0"/>
      <p:bldP spid="12" grpId="0"/>
      <p:bldP spid="34" grpId="0"/>
      <p:bldP spid="35" grpId="0" animBg="1"/>
      <p:bldP spid="4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23734C82-BF34-4AC1-9B09-6D24A4D247DF}"/>
              </a:ext>
            </a:extLst>
          </p:cNvPr>
          <p:cNvGrpSpPr/>
          <p:nvPr/>
        </p:nvGrpSpPr>
        <p:grpSpPr>
          <a:xfrm>
            <a:off x="393872" y="585627"/>
            <a:ext cx="11402090" cy="5485335"/>
            <a:chOff x="542260" y="1001190"/>
            <a:chExt cx="11402090" cy="5485335"/>
          </a:xfrm>
        </p:grpSpPr>
        <p:sp>
          <p:nvSpPr>
            <p:cNvPr id="41" name="Rectangle 40">
              <a:extLst>
                <a:ext uri="{FF2B5EF4-FFF2-40B4-BE49-F238E27FC236}">
                  <a16:creationId xmlns:a16="http://schemas.microsoft.com/office/drawing/2014/main" id="{9A37A484-1386-46DC-B78A-A400BFA4FDA2}"/>
                </a:ext>
              </a:extLst>
            </p:cNvPr>
            <p:cNvSpPr/>
            <p:nvPr/>
          </p:nvSpPr>
          <p:spPr>
            <a:xfrm>
              <a:off x="542260" y="1001190"/>
              <a:ext cx="11402090" cy="54853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200" dirty="0">
                <a:solidFill>
                  <a:schemeClr val="tx1"/>
                </a:solidFill>
              </a:endParaRPr>
            </a:p>
          </p:txBody>
        </p:sp>
        <p:sp>
          <p:nvSpPr>
            <p:cNvPr id="42" name="Rectangle: Rounded Corners 41">
              <a:extLst>
                <a:ext uri="{FF2B5EF4-FFF2-40B4-BE49-F238E27FC236}">
                  <a16:creationId xmlns:a16="http://schemas.microsoft.com/office/drawing/2014/main" id="{A6293430-8163-40EB-84F5-24A6F435A1F7}"/>
                </a:ext>
              </a:extLst>
            </p:cNvPr>
            <p:cNvSpPr/>
            <p:nvPr/>
          </p:nvSpPr>
          <p:spPr>
            <a:xfrm>
              <a:off x="645803" y="2782397"/>
              <a:ext cx="3192772" cy="637077"/>
            </a:xfrm>
            <a:prstGeom prst="roundRect">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Define a brand awareness metric</a:t>
              </a:r>
            </a:p>
          </p:txBody>
        </p:sp>
        <p:sp>
          <p:nvSpPr>
            <p:cNvPr id="43" name="TextBox 42">
              <a:extLst>
                <a:ext uri="{FF2B5EF4-FFF2-40B4-BE49-F238E27FC236}">
                  <a16:creationId xmlns:a16="http://schemas.microsoft.com/office/drawing/2014/main" id="{C4B8CBB2-8ED0-417A-85DD-02B10D5BCE73}"/>
                </a:ext>
              </a:extLst>
            </p:cNvPr>
            <p:cNvSpPr txBox="1"/>
            <p:nvPr/>
          </p:nvSpPr>
          <p:spPr>
            <a:xfrm>
              <a:off x="645803" y="3552856"/>
              <a:ext cx="3192772" cy="954107"/>
            </a:xfrm>
            <a:prstGeom prst="rect">
              <a:avLst/>
            </a:prstGeom>
            <a:noFill/>
          </p:spPr>
          <p:txBody>
            <a:bodyPr wrap="square" rtlCol="0">
              <a:spAutoFit/>
            </a:bodyPr>
            <a:lstStyle/>
            <a:p>
              <a:pPr algn="just"/>
              <a:r>
                <a:rPr lang="en-US" sz="1400" dirty="0"/>
                <a:t>Define a brand awareness metric ranging from 0 – 10. It is initialized using survey data to understand current level of brand awareness for different segments</a:t>
              </a:r>
            </a:p>
          </p:txBody>
        </p:sp>
        <p:sp>
          <p:nvSpPr>
            <p:cNvPr id="44" name="Isosceles Triangle 43">
              <a:extLst>
                <a:ext uri="{FF2B5EF4-FFF2-40B4-BE49-F238E27FC236}">
                  <a16:creationId xmlns:a16="http://schemas.microsoft.com/office/drawing/2014/main" id="{A3806C2E-BE9C-4235-98F0-00774A34A7A8}"/>
                </a:ext>
              </a:extLst>
            </p:cNvPr>
            <p:cNvSpPr/>
            <p:nvPr/>
          </p:nvSpPr>
          <p:spPr>
            <a:xfrm rot="5400000">
              <a:off x="3511173" y="3434309"/>
              <a:ext cx="1656820" cy="252093"/>
            </a:xfrm>
            <a:prstGeom prst="triangle">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lawik Light" panose="020B0502040204020203" pitchFamily="34" charset="0"/>
              </a:endParaRPr>
            </a:p>
          </p:txBody>
        </p:sp>
        <p:sp>
          <p:nvSpPr>
            <p:cNvPr id="45" name="Rectangle: Rounded Corners 44">
              <a:extLst>
                <a:ext uri="{FF2B5EF4-FFF2-40B4-BE49-F238E27FC236}">
                  <a16:creationId xmlns:a16="http://schemas.microsoft.com/office/drawing/2014/main" id="{54F9FBF3-998C-4980-AD6F-7B20BEF1B369}"/>
                </a:ext>
              </a:extLst>
            </p:cNvPr>
            <p:cNvSpPr/>
            <p:nvPr/>
          </p:nvSpPr>
          <p:spPr>
            <a:xfrm>
              <a:off x="4726291" y="1019896"/>
              <a:ext cx="3192772" cy="533710"/>
            </a:xfrm>
            <a:prstGeom prst="roundRect">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Calculate ad exposure frequency</a:t>
              </a:r>
            </a:p>
          </p:txBody>
        </p:sp>
        <p:sp>
          <p:nvSpPr>
            <p:cNvPr id="46" name="TextBox 45">
              <a:extLst>
                <a:ext uri="{FF2B5EF4-FFF2-40B4-BE49-F238E27FC236}">
                  <a16:creationId xmlns:a16="http://schemas.microsoft.com/office/drawing/2014/main" id="{CE1B2E94-8875-4549-A911-5E4E4ADA573E}"/>
                </a:ext>
              </a:extLst>
            </p:cNvPr>
            <p:cNvSpPr txBox="1"/>
            <p:nvPr/>
          </p:nvSpPr>
          <p:spPr>
            <a:xfrm>
              <a:off x="4726291" y="1520720"/>
              <a:ext cx="3192772" cy="1384995"/>
            </a:xfrm>
            <a:prstGeom prst="rect">
              <a:avLst/>
            </a:prstGeom>
            <a:noFill/>
          </p:spPr>
          <p:txBody>
            <a:bodyPr wrap="square" rtlCol="0">
              <a:spAutoFit/>
            </a:bodyPr>
            <a:lstStyle/>
            <a:p>
              <a:pPr algn="just"/>
              <a:r>
                <a:rPr lang="en-US" sz="1400" dirty="0"/>
                <a:t>Generate spend vs reach curve of different channels from Marketing Mix models to understand how reach increases with spends </a:t>
              </a:r>
              <a:r>
                <a:rPr lang="en-US" sz="1400" b="1" dirty="0"/>
                <a:t>(non-linear)</a:t>
              </a:r>
              <a:r>
                <a:rPr lang="en-US" sz="1400" dirty="0"/>
                <a:t>. Calculate the level of reach for different levels of spends on different channels</a:t>
              </a:r>
            </a:p>
          </p:txBody>
        </p:sp>
        <p:sp>
          <p:nvSpPr>
            <p:cNvPr id="47" name="Rectangle: Rounded Corners 46">
              <a:extLst>
                <a:ext uri="{FF2B5EF4-FFF2-40B4-BE49-F238E27FC236}">
                  <a16:creationId xmlns:a16="http://schemas.microsoft.com/office/drawing/2014/main" id="{1BF6231B-541F-45AD-9E87-763630D6F322}"/>
                </a:ext>
              </a:extLst>
            </p:cNvPr>
            <p:cNvSpPr/>
            <p:nvPr/>
          </p:nvSpPr>
          <p:spPr>
            <a:xfrm>
              <a:off x="4726292" y="4808202"/>
              <a:ext cx="3192772" cy="495737"/>
            </a:xfrm>
            <a:prstGeom prst="roundRect">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Decay/Adstock Effect</a:t>
              </a:r>
            </a:p>
          </p:txBody>
        </p:sp>
        <p:sp>
          <p:nvSpPr>
            <p:cNvPr id="48" name="TextBox 47">
              <a:extLst>
                <a:ext uri="{FF2B5EF4-FFF2-40B4-BE49-F238E27FC236}">
                  <a16:creationId xmlns:a16="http://schemas.microsoft.com/office/drawing/2014/main" id="{C84CB49D-1B7E-4391-A479-7922CFA7B9CE}"/>
                </a:ext>
              </a:extLst>
            </p:cNvPr>
            <p:cNvSpPr txBox="1"/>
            <p:nvPr/>
          </p:nvSpPr>
          <p:spPr>
            <a:xfrm>
              <a:off x="4726292" y="5389281"/>
              <a:ext cx="3192772" cy="954107"/>
            </a:xfrm>
            <a:prstGeom prst="rect">
              <a:avLst/>
            </a:prstGeom>
            <a:noFill/>
          </p:spPr>
          <p:txBody>
            <a:bodyPr wrap="square" rtlCol="0">
              <a:spAutoFit/>
            </a:bodyPr>
            <a:lstStyle/>
            <a:p>
              <a:pPr algn="just"/>
              <a:r>
                <a:rPr lang="en-US" sz="1400" dirty="0"/>
                <a:t>Brand Awareness continuously goes down with time according to a logged model unless agent is exposed to newer ads (details in appendix)</a:t>
              </a:r>
            </a:p>
          </p:txBody>
        </p:sp>
        <p:sp>
          <p:nvSpPr>
            <p:cNvPr id="49" name="Rectangle: Rounded Corners 48">
              <a:extLst>
                <a:ext uri="{FF2B5EF4-FFF2-40B4-BE49-F238E27FC236}">
                  <a16:creationId xmlns:a16="http://schemas.microsoft.com/office/drawing/2014/main" id="{021BB8FB-87F0-48B6-8AEA-556B52EDFCF5}"/>
                </a:ext>
              </a:extLst>
            </p:cNvPr>
            <p:cNvSpPr/>
            <p:nvPr/>
          </p:nvSpPr>
          <p:spPr>
            <a:xfrm>
              <a:off x="4726292" y="3035199"/>
              <a:ext cx="3192772" cy="533710"/>
            </a:xfrm>
            <a:prstGeom prst="roundRect">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Update Brand Awareness</a:t>
              </a:r>
            </a:p>
          </p:txBody>
        </p:sp>
        <p:sp>
          <p:nvSpPr>
            <p:cNvPr id="50" name="TextBox 49">
              <a:extLst>
                <a:ext uri="{FF2B5EF4-FFF2-40B4-BE49-F238E27FC236}">
                  <a16:creationId xmlns:a16="http://schemas.microsoft.com/office/drawing/2014/main" id="{657C0373-7251-45C4-B310-AD1417AFD809}"/>
                </a:ext>
              </a:extLst>
            </p:cNvPr>
            <p:cNvSpPr txBox="1"/>
            <p:nvPr/>
          </p:nvSpPr>
          <p:spPr>
            <a:xfrm>
              <a:off x="4726291" y="3627516"/>
              <a:ext cx="3192772" cy="1169551"/>
            </a:xfrm>
            <a:prstGeom prst="rect">
              <a:avLst/>
            </a:prstGeom>
            <a:noFill/>
          </p:spPr>
          <p:txBody>
            <a:bodyPr wrap="square" rtlCol="0">
              <a:spAutoFit/>
            </a:bodyPr>
            <a:lstStyle/>
            <a:p>
              <a:pPr algn="just"/>
              <a:r>
                <a:rPr lang="en-US" sz="1400" dirty="0"/>
                <a:t>Based on relative channel effectiveness channel reach and ad exposure frequency, Brand Awareness Index is updated on a daily basis for every agent (details in appendix)</a:t>
              </a:r>
            </a:p>
          </p:txBody>
        </p:sp>
        <p:sp>
          <p:nvSpPr>
            <p:cNvPr id="51" name="Isosceles Triangle 50">
              <a:extLst>
                <a:ext uri="{FF2B5EF4-FFF2-40B4-BE49-F238E27FC236}">
                  <a16:creationId xmlns:a16="http://schemas.microsoft.com/office/drawing/2014/main" id="{D96B47CA-A40B-496A-8C22-BEEA0BB5E778}"/>
                </a:ext>
              </a:extLst>
            </p:cNvPr>
            <p:cNvSpPr/>
            <p:nvPr/>
          </p:nvSpPr>
          <p:spPr>
            <a:xfrm rot="5400000">
              <a:off x="7356366" y="3501470"/>
              <a:ext cx="1656820" cy="252093"/>
            </a:xfrm>
            <a:prstGeom prst="triangle">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lawik Light" panose="020B0502040204020203" pitchFamily="34" charset="0"/>
              </a:endParaRPr>
            </a:p>
          </p:txBody>
        </p:sp>
        <p:sp>
          <p:nvSpPr>
            <p:cNvPr id="52" name="Rectangle: Rounded Corners 51">
              <a:extLst>
                <a:ext uri="{FF2B5EF4-FFF2-40B4-BE49-F238E27FC236}">
                  <a16:creationId xmlns:a16="http://schemas.microsoft.com/office/drawing/2014/main" id="{F30CE169-DE85-4182-9381-421F525DAAE3}"/>
                </a:ext>
              </a:extLst>
            </p:cNvPr>
            <p:cNvSpPr/>
            <p:nvPr/>
          </p:nvSpPr>
          <p:spPr>
            <a:xfrm>
              <a:off x="8450488" y="2125834"/>
              <a:ext cx="3306407" cy="495737"/>
            </a:xfrm>
            <a:prstGeom prst="roundRect">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Segregate Brand Awareness into bins</a:t>
              </a:r>
            </a:p>
          </p:txBody>
        </p:sp>
        <p:sp>
          <p:nvSpPr>
            <p:cNvPr id="53" name="TextBox 52">
              <a:extLst>
                <a:ext uri="{FF2B5EF4-FFF2-40B4-BE49-F238E27FC236}">
                  <a16:creationId xmlns:a16="http://schemas.microsoft.com/office/drawing/2014/main" id="{79E3FB04-965E-462E-BC7A-D1138182524F}"/>
                </a:ext>
              </a:extLst>
            </p:cNvPr>
            <p:cNvSpPr txBox="1"/>
            <p:nvPr/>
          </p:nvSpPr>
          <p:spPr>
            <a:xfrm>
              <a:off x="8467261" y="2673409"/>
              <a:ext cx="3192772" cy="954107"/>
            </a:xfrm>
            <a:prstGeom prst="rect">
              <a:avLst/>
            </a:prstGeom>
            <a:noFill/>
          </p:spPr>
          <p:txBody>
            <a:bodyPr wrap="square" rtlCol="0">
              <a:spAutoFit/>
            </a:bodyPr>
            <a:lstStyle/>
            <a:p>
              <a:pPr algn="just"/>
              <a:r>
                <a:rPr lang="en-US" sz="1400" dirty="0"/>
                <a:t>The Brand Awareness index is then segregated into multiple buckets and incorporated into the Bayesian Network of every agent</a:t>
              </a:r>
            </a:p>
          </p:txBody>
        </p:sp>
        <p:sp>
          <p:nvSpPr>
            <p:cNvPr id="54" name="Rectangle: Rounded Corners 53">
              <a:extLst>
                <a:ext uri="{FF2B5EF4-FFF2-40B4-BE49-F238E27FC236}">
                  <a16:creationId xmlns:a16="http://schemas.microsoft.com/office/drawing/2014/main" id="{BCB89455-AED1-4A3A-8615-FC70BEEEDB9F}"/>
                </a:ext>
              </a:extLst>
            </p:cNvPr>
            <p:cNvSpPr/>
            <p:nvPr/>
          </p:nvSpPr>
          <p:spPr>
            <a:xfrm>
              <a:off x="8474383" y="3706591"/>
              <a:ext cx="3306407" cy="495737"/>
            </a:xfrm>
            <a:prstGeom prst="roundRect">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Learn Bayesian Network Parameters</a:t>
              </a:r>
            </a:p>
          </p:txBody>
        </p:sp>
        <p:sp>
          <p:nvSpPr>
            <p:cNvPr id="55" name="TextBox 54">
              <a:extLst>
                <a:ext uri="{FF2B5EF4-FFF2-40B4-BE49-F238E27FC236}">
                  <a16:creationId xmlns:a16="http://schemas.microsoft.com/office/drawing/2014/main" id="{7ED9C5AF-03B3-4BDC-842C-F094CC2BAA60}"/>
                </a:ext>
              </a:extLst>
            </p:cNvPr>
            <p:cNvSpPr txBox="1"/>
            <p:nvPr/>
          </p:nvSpPr>
          <p:spPr>
            <a:xfrm>
              <a:off x="8450488" y="4269517"/>
              <a:ext cx="3192772" cy="954107"/>
            </a:xfrm>
            <a:prstGeom prst="rect">
              <a:avLst/>
            </a:prstGeom>
            <a:noFill/>
          </p:spPr>
          <p:txBody>
            <a:bodyPr wrap="square" rtlCol="0">
              <a:spAutoFit/>
            </a:bodyPr>
            <a:lstStyle/>
            <a:p>
              <a:pPr algn="just"/>
              <a:r>
                <a:rPr lang="en-US" sz="1400" dirty="0"/>
                <a:t>The conditional probabilities associated with Brand Awareness -&gt; Purchase is then learned using Parameter learning algorithms</a:t>
              </a:r>
            </a:p>
          </p:txBody>
        </p:sp>
      </p:grpSp>
      <p:sp>
        <p:nvSpPr>
          <p:cNvPr id="58" name="Title 1">
            <a:extLst>
              <a:ext uri="{FF2B5EF4-FFF2-40B4-BE49-F238E27FC236}">
                <a16:creationId xmlns:a16="http://schemas.microsoft.com/office/drawing/2014/main" id="{095C3A4D-0E0F-4F6B-9699-E030A358CE41}"/>
              </a:ext>
            </a:extLst>
          </p:cNvPr>
          <p:cNvSpPr txBox="1">
            <a:spLocks/>
          </p:cNvSpPr>
          <p:nvPr/>
        </p:nvSpPr>
        <p:spPr>
          <a:xfrm>
            <a:off x="1006939" y="148157"/>
            <a:ext cx="9334296" cy="385262"/>
          </a:xfrm>
          <a:prstGeom prst="rect">
            <a:avLst/>
          </a:prstGeom>
        </p:spPr>
        <p:txBody>
          <a:bodyPr vert="horz" lIns="91440" tIns="45720" rIns="91440" bIns="45720" rtlCol="0" anchor="t">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400" dirty="0"/>
              <a:t>Brand Awareness Measurement Framework </a:t>
            </a:r>
          </a:p>
        </p:txBody>
      </p:sp>
    </p:spTree>
    <p:extLst>
      <p:ext uri="{BB962C8B-B14F-4D97-AF65-F5344CB8AC3E}">
        <p14:creationId xmlns:p14="http://schemas.microsoft.com/office/powerpoint/2010/main" val="8784462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EDA929AC-0E21-4D17-BCE6-340A2FEC8147}"/>
              </a:ext>
            </a:extLst>
          </p:cNvPr>
          <p:cNvGrpSpPr/>
          <p:nvPr/>
        </p:nvGrpSpPr>
        <p:grpSpPr>
          <a:xfrm>
            <a:off x="541683" y="802187"/>
            <a:ext cx="11108634" cy="5253626"/>
            <a:chOff x="542260" y="1001190"/>
            <a:chExt cx="11402090" cy="5485335"/>
          </a:xfrm>
        </p:grpSpPr>
        <p:sp>
          <p:nvSpPr>
            <p:cNvPr id="34" name="Rectangle 33">
              <a:extLst>
                <a:ext uri="{FF2B5EF4-FFF2-40B4-BE49-F238E27FC236}">
                  <a16:creationId xmlns:a16="http://schemas.microsoft.com/office/drawing/2014/main" id="{40DD6F9F-E148-4F4A-B6C1-322B022D1DDE}"/>
                </a:ext>
              </a:extLst>
            </p:cNvPr>
            <p:cNvSpPr/>
            <p:nvPr/>
          </p:nvSpPr>
          <p:spPr>
            <a:xfrm>
              <a:off x="542260" y="1001190"/>
              <a:ext cx="11402090" cy="54853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200" dirty="0">
                <a:solidFill>
                  <a:schemeClr val="tx1"/>
                </a:solidFill>
              </a:endParaRPr>
            </a:p>
          </p:txBody>
        </p:sp>
        <p:grpSp>
          <p:nvGrpSpPr>
            <p:cNvPr id="35" name="Group 34">
              <a:extLst>
                <a:ext uri="{FF2B5EF4-FFF2-40B4-BE49-F238E27FC236}">
                  <a16:creationId xmlns:a16="http://schemas.microsoft.com/office/drawing/2014/main" id="{57C7ED91-B96E-4B5C-94B4-E9D0E6C812C9}"/>
                </a:ext>
              </a:extLst>
            </p:cNvPr>
            <p:cNvGrpSpPr/>
            <p:nvPr/>
          </p:nvGrpSpPr>
          <p:grpSpPr>
            <a:xfrm>
              <a:off x="847722" y="1792570"/>
              <a:ext cx="10496553" cy="3113645"/>
              <a:chOff x="847722" y="1792570"/>
              <a:chExt cx="10496553" cy="3113645"/>
            </a:xfrm>
          </p:grpSpPr>
          <p:sp>
            <p:nvSpPr>
              <p:cNvPr id="36" name="TextBox 35">
                <a:extLst>
                  <a:ext uri="{FF2B5EF4-FFF2-40B4-BE49-F238E27FC236}">
                    <a16:creationId xmlns:a16="http://schemas.microsoft.com/office/drawing/2014/main" id="{2C1141C1-0669-4352-A057-CB82501592FB}"/>
                  </a:ext>
                </a:extLst>
              </p:cNvPr>
              <p:cNvSpPr txBox="1"/>
              <p:nvPr/>
            </p:nvSpPr>
            <p:spPr>
              <a:xfrm>
                <a:off x="847722" y="1792570"/>
                <a:ext cx="3524251" cy="923330"/>
              </a:xfrm>
              <a:prstGeom prst="rect">
                <a:avLst/>
              </a:prstGeom>
              <a:solidFill>
                <a:srgbClr val="006666"/>
              </a:solidFill>
            </p:spPr>
            <p:txBody>
              <a:bodyPr wrap="square" rtlCol="0">
                <a:spAutoFit/>
              </a:bodyPr>
              <a:lstStyle/>
              <a:p>
                <a:r>
                  <a:rPr lang="en-US" b="1" dirty="0">
                    <a:solidFill>
                      <a:schemeClr val="bg1"/>
                    </a:solidFill>
                  </a:rPr>
                  <a:t>Use Nielsen Data to identify reach of media channels to different segments</a:t>
                </a:r>
              </a:p>
            </p:txBody>
          </p:sp>
          <p:sp>
            <p:nvSpPr>
              <p:cNvPr id="37" name="TextBox 36">
                <a:extLst>
                  <a:ext uri="{FF2B5EF4-FFF2-40B4-BE49-F238E27FC236}">
                    <a16:creationId xmlns:a16="http://schemas.microsoft.com/office/drawing/2014/main" id="{1356759F-066F-4D6F-818A-9171C491C12D}"/>
                  </a:ext>
                </a:extLst>
              </p:cNvPr>
              <p:cNvSpPr txBox="1"/>
              <p:nvPr/>
            </p:nvSpPr>
            <p:spPr>
              <a:xfrm>
                <a:off x="919569" y="2874890"/>
                <a:ext cx="3380559" cy="2031325"/>
              </a:xfrm>
              <a:prstGeom prst="rect">
                <a:avLst/>
              </a:prstGeom>
              <a:noFill/>
            </p:spPr>
            <p:txBody>
              <a:bodyPr wrap="square" rtlCol="0">
                <a:spAutoFit/>
              </a:bodyPr>
              <a:lstStyle/>
              <a:p>
                <a:pPr algn="just"/>
                <a:r>
                  <a:rPr lang="en-US" sz="1400" dirty="0"/>
                  <a:t>3</a:t>
                </a:r>
                <a:r>
                  <a:rPr lang="en-US" sz="1400" baseline="30000" dirty="0"/>
                  <a:t>rd</a:t>
                </a:r>
                <a:r>
                  <a:rPr lang="en-US" sz="1400" dirty="0"/>
                  <a:t> party data providers like Nielsen </a:t>
                </a:r>
                <a:r>
                  <a:rPr lang="en-US" sz="1400" dirty="0">
                    <a:hlinkClick r:id="rId2"/>
                  </a:rPr>
                  <a:t>(link)</a:t>
                </a:r>
                <a:r>
                  <a:rPr lang="en-US" sz="1400" dirty="0"/>
                  <a:t> provide data on reach of different media channels to different demographic segments. Use this data to calculate % of people in different segments who are exposed to these media channels. BGS Survey data can be used to understand reach of other marketing mediums like coupons, billboards etc.</a:t>
                </a:r>
              </a:p>
            </p:txBody>
          </p:sp>
          <p:sp>
            <p:nvSpPr>
              <p:cNvPr id="38" name="TextBox 37">
                <a:extLst>
                  <a:ext uri="{FF2B5EF4-FFF2-40B4-BE49-F238E27FC236}">
                    <a16:creationId xmlns:a16="http://schemas.microsoft.com/office/drawing/2014/main" id="{158BC459-330A-446E-91D6-2DE84BB550A0}"/>
                  </a:ext>
                </a:extLst>
              </p:cNvPr>
              <p:cNvSpPr txBox="1"/>
              <p:nvPr/>
            </p:nvSpPr>
            <p:spPr>
              <a:xfrm>
                <a:off x="5810247" y="1884903"/>
                <a:ext cx="5534028" cy="369332"/>
              </a:xfrm>
              <a:prstGeom prst="rect">
                <a:avLst/>
              </a:prstGeom>
              <a:solidFill>
                <a:srgbClr val="006666"/>
              </a:solidFill>
            </p:spPr>
            <p:txBody>
              <a:bodyPr wrap="square" rtlCol="0">
                <a:spAutoFit/>
              </a:bodyPr>
              <a:lstStyle/>
              <a:p>
                <a:r>
                  <a:rPr lang="en-US" b="1" dirty="0">
                    <a:solidFill>
                      <a:schemeClr val="bg1"/>
                    </a:solidFill>
                  </a:rPr>
                  <a:t>In case segment level data is not available - </a:t>
                </a:r>
              </a:p>
            </p:txBody>
          </p:sp>
          <p:sp>
            <p:nvSpPr>
              <p:cNvPr id="39" name="TextBox 38">
                <a:extLst>
                  <a:ext uri="{FF2B5EF4-FFF2-40B4-BE49-F238E27FC236}">
                    <a16:creationId xmlns:a16="http://schemas.microsoft.com/office/drawing/2014/main" id="{4760BA82-B55B-40B8-A1F5-6755409EB4DC}"/>
                  </a:ext>
                </a:extLst>
              </p:cNvPr>
              <p:cNvSpPr txBox="1"/>
              <p:nvPr/>
            </p:nvSpPr>
            <p:spPr>
              <a:xfrm>
                <a:off x="5810253" y="2659446"/>
                <a:ext cx="5534022" cy="2246769"/>
              </a:xfrm>
              <a:prstGeom prst="rect">
                <a:avLst/>
              </a:prstGeom>
              <a:noFill/>
            </p:spPr>
            <p:txBody>
              <a:bodyPr wrap="square" rtlCol="0">
                <a:spAutoFit/>
              </a:bodyPr>
              <a:lstStyle/>
              <a:p>
                <a:pPr marL="285750" indent="-285750" algn="just">
                  <a:buFont typeface="Arial" panose="020B0604020202020204" pitchFamily="34" charset="0"/>
                  <a:buChar char="•"/>
                </a:pPr>
                <a:r>
                  <a:rPr lang="en-US" sz="1400" dirty="0"/>
                  <a:t>Use overall numbers of media reach for e.g. – </a:t>
                </a:r>
                <a:r>
                  <a:rPr lang="en-US" sz="1400" i="1" dirty="0"/>
                  <a:t>Average number of hours spent by Americans on TV/Digital media </a:t>
                </a:r>
                <a:r>
                  <a:rPr lang="en-US" sz="1400" dirty="0">
                    <a:hlinkClick r:id="rId3"/>
                  </a:rPr>
                  <a:t>(link)</a:t>
                </a:r>
                <a:endParaRPr lang="en-US" sz="1400" dirty="0"/>
              </a:p>
              <a:p>
                <a:pPr marL="285750" indent="-285750" algn="just">
                  <a:buFont typeface="Arial" panose="020B0604020202020204" pitchFamily="34" charset="0"/>
                  <a:buChar char="•"/>
                </a:pPr>
                <a:endParaRPr lang="en-US" sz="1400" dirty="0"/>
              </a:p>
              <a:p>
                <a:pPr marL="285750" indent="-285750" algn="just">
                  <a:buFont typeface="Arial" panose="020B0604020202020204" pitchFamily="34" charset="0"/>
                  <a:buChar char="•"/>
                </a:pPr>
                <a:r>
                  <a:rPr lang="en-US" sz="1400" dirty="0"/>
                  <a:t>Layer in heuristic knowledge to approximate segment level media consumption</a:t>
                </a:r>
              </a:p>
              <a:p>
                <a:pPr marL="285750" indent="-285750" algn="just">
                  <a:buFont typeface="Arial" panose="020B0604020202020204" pitchFamily="34" charset="0"/>
                  <a:buChar char="•"/>
                </a:pPr>
                <a:r>
                  <a:rPr lang="en-US" sz="1400" dirty="0"/>
                  <a:t>E.g.-  1. Younger people on average use more Internet</a:t>
                </a:r>
                <a:br>
                  <a:rPr lang="en-US" sz="1400" dirty="0"/>
                </a:br>
                <a:r>
                  <a:rPr lang="en-US" sz="1400" dirty="0"/>
                  <a:t>	(Agent’s age negatively correlated with digital minutes)</a:t>
                </a:r>
              </a:p>
              <a:p>
                <a:pPr algn="just"/>
                <a:r>
                  <a:rPr lang="en-US" sz="1400" dirty="0"/>
                  <a:t>	</a:t>
                </a:r>
              </a:p>
              <a:p>
                <a:pPr algn="just"/>
                <a:r>
                  <a:rPr lang="en-US" sz="1400" dirty="0"/>
                  <a:t>	2. Digital minutes are positively correlated with probability to 	see a digital ad</a:t>
                </a:r>
              </a:p>
            </p:txBody>
          </p:sp>
        </p:grpSp>
      </p:grpSp>
      <p:sp>
        <p:nvSpPr>
          <p:cNvPr id="12" name="Title 1">
            <a:extLst>
              <a:ext uri="{FF2B5EF4-FFF2-40B4-BE49-F238E27FC236}">
                <a16:creationId xmlns:a16="http://schemas.microsoft.com/office/drawing/2014/main" id="{5C6C2B90-D121-4A33-ACA9-91045E0C9843}"/>
              </a:ext>
            </a:extLst>
          </p:cNvPr>
          <p:cNvSpPr>
            <a:spLocks noGrp="1"/>
          </p:cNvSpPr>
          <p:nvPr>
            <p:ph type="title"/>
          </p:nvPr>
        </p:nvSpPr>
        <p:spPr>
          <a:xfrm>
            <a:off x="1006939" y="148157"/>
            <a:ext cx="9334296" cy="385262"/>
          </a:xfrm>
        </p:spPr>
        <p:txBody>
          <a:bodyPr anchor="t">
            <a:normAutofit fontScale="90000"/>
          </a:bodyPr>
          <a:lstStyle/>
          <a:p>
            <a:r>
              <a:rPr lang="en-IN" sz="2400" dirty="0"/>
              <a:t>What is the reach of different media channels?</a:t>
            </a:r>
          </a:p>
        </p:txBody>
      </p:sp>
    </p:spTree>
    <p:extLst>
      <p:ext uri="{BB962C8B-B14F-4D97-AF65-F5344CB8AC3E}">
        <p14:creationId xmlns:p14="http://schemas.microsoft.com/office/powerpoint/2010/main" val="22620270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 Placeholder 1"/>
          <p:cNvSpPr>
            <a:spLocks noGrp="1"/>
          </p:cNvSpPr>
          <p:nvPr>
            <p:ph type="body" sz="quarter" idx="11"/>
          </p:nvPr>
        </p:nvSpPr>
        <p:spPr>
          <a:xfrm>
            <a:off x="256854" y="82001"/>
            <a:ext cx="11250537" cy="914400"/>
          </a:xfrm>
        </p:spPr>
        <p:txBody>
          <a:bodyPr>
            <a:normAutofit/>
          </a:bodyPr>
          <a:lstStyle/>
          <a:p>
            <a:pPr lvl="0">
              <a:lnSpc>
                <a:spcPct val="100000"/>
              </a:lnSpc>
              <a:spcBef>
                <a:spcPts val="0"/>
              </a:spcBef>
              <a:defRPr/>
            </a:pPr>
            <a:r>
              <a:rPr lang="en-US" sz="2400" spc="0">
                <a:solidFill>
                  <a:schemeClr val="tx1">
                    <a:lumMod val="90000"/>
                    <a:lumOff val="10000"/>
                  </a:schemeClr>
                </a:solidFill>
                <a:latin typeface="+mn-lt"/>
              </a:rPr>
              <a:t>While some probabilities can be established through available data and pre-existing analysis, others require a more sophisticated method to create the nodes impact</a:t>
            </a:r>
          </a:p>
        </p:txBody>
      </p:sp>
      <p:grpSp>
        <p:nvGrpSpPr>
          <p:cNvPr id="4" name="Group 3">
            <a:extLst>
              <a:ext uri="{FF2B5EF4-FFF2-40B4-BE49-F238E27FC236}">
                <a16:creationId xmlns:a16="http://schemas.microsoft.com/office/drawing/2014/main" id="{8012F5A3-7C85-4982-A6F8-F8189B5427A4}"/>
              </a:ext>
            </a:extLst>
          </p:cNvPr>
          <p:cNvGrpSpPr/>
          <p:nvPr/>
        </p:nvGrpSpPr>
        <p:grpSpPr>
          <a:xfrm>
            <a:off x="256854" y="1281592"/>
            <a:ext cx="10637903" cy="4491832"/>
            <a:chOff x="379104" y="1363784"/>
            <a:chExt cx="10637903" cy="4491832"/>
          </a:xfrm>
        </p:grpSpPr>
        <p:sp>
          <p:nvSpPr>
            <p:cNvPr id="5" name="TextBox 4">
              <a:extLst>
                <a:ext uri="{FF2B5EF4-FFF2-40B4-BE49-F238E27FC236}">
                  <a16:creationId xmlns:a16="http://schemas.microsoft.com/office/drawing/2014/main" id="{A6C76E56-E51E-428D-B6B0-7D44C026B0B0}"/>
                </a:ext>
              </a:extLst>
            </p:cNvPr>
            <p:cNvSpPr txBox="1"/>
            <p:nvPr/>
          </p:nvSpPr>
          <p:spPr>
            <a:xfrm>
              <a:off x="379104" y="4003576"/>
              <a:ext cx="64353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Light" panose="020F0302020204030204"/>
                  <a:ea typeface="+mn-ea"/>
                  <a:cs typeface="+mn-cs"/>
                </a:rPr>
                <a:t>Day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prstClr val="black"/>
                  </a:solidFill>
                  <a:effectLst/>
                  <a:uLnTx/>
                  <a:uFillTx/>
                  <a:latin typeface="Calibri Light" panose="020F0302020204030204"/>
                  <a:ea typeface="+mn-ea"/>
                  <a:cs typeface="+mn-cs"/>
                </a:rPr>
                <a:t>n + 1</a:t>
              </a:r>
            </a:p>
          </p:txBody>
        </p:sp>
        <p:grpSp>
          <p:nvGrpSpPr>
            <p:cNvPr id="6" name="Group 5">
              <a:extLst>
                <a:ext uri="{FF2B5EF4-FFF2-40B4-BE49-F238E27FC236}">
                  <a16:creationId xmlns:a16="http://schemas.microsoft.com/office/drawing/2014/main" id="{C3F62C30-34E1-4E85-B1E7-AC7F06B06502}"/>
                </a:ext>
              </a:extLst>
            </p:cNvPr>
            <p:cNvGrpSpPr/>
            <p:nvPr/>
          </p:nvGrpSpPr>
          <p:grpSpPr>
            <a:xfrm>
              <a:off x="865507" y="1363784"/>
              <a:ext cx="10151500" cy="4491832"/>
              <a:chOff x="865507" y="1363784"/>
              <a:chExt cx="10151500" cy="4491832"/>
            </a:xfrm>
          </p:grpSpPr>
          <p:sp>
            <p:nvSpPr>
              <p:cNvPr id="7" name="TextBox 6">
                <a:extLst>
                  <a:ext uri="{FF2B5EF4-FFF2-40B4-BE49-F238E27FC236}">
                    <a16:creationId xmlns:a16="http://schemas.microsoft.com/office/drawing/2014/main" id="{0A0CAEC2-EA28-4C1A-AAE3-15AFED661151}"/>
                  </a:ext>
                </a:extLst>
              </p:cNvPr>
              <p:cNvSpPr txBox="1"/>
              <p:nvPr/>
            </p:nvSpPr>
            <p:spPr>
              <a:xfrm>
                <a:off x="1459560" y="2464181"/>
                <a:ext cx="162653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Light" panose="020F0302020204030204"/>
                    <a:ea typeface="+mn-ea"/>
                    <a:cs typeface="+mn-cs"/>
                  </a:rPr>
                  <a:t>Initial Value (0-10)</a:t>
                </a:r>
              </a:p>
            </p:txBody>
          </p:sp>
          <p:sp>
            <p:nvSpPr>
              <p:cNvPr id="8" name="TextBox 7">
                <a:extLst>
                  <a:ext uri="{FF2B5EF4-FFF2-40B4-BE49-F238E27FC236}">
                    <a16:creationId xmlns:a16="http://schemas.microsoft.com/office/drawing/2014/main" id="{648A3497-3B80-4284-B34B-FB6E46B8E422}"/>
                  </a:ext>
                </a:extLst>
              </p:cNvPr>
              <p:cNvSpPr txBox="1"/>
              <p:nvPr/>
            </p:nvSpPr>
            <p:spPr>
              <a:xfrm>
                <a:off x="1426362" y="2917896"/>
                <a:ext cx="486578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Light" panose="020F0302020204030204"/>
                    <a:ea typeface="+mn-ea"/>
                    <a:cs typeface="+mn-cs"/>
                  </a:rPr>
                  <a:t>What channels do they interact with?</a:t>
                </a:r>
              </a:p>
            </p:txBody>
          </p:sp>
          <p:sp>
            <p:nvSpPr>
              <p:cNvPr id="9" name="TextBox 8">
                <a:extLst>
                  <a:ext uri="{FF2B5EF4-FFF2-40B4-BE49-F238E27FC236}">
                    <a16:creationId xmlns:a16="http://schemas.microsoft.com/office/drawing/2014/main" id="{965ABC49-82E2-4038-AC8E-32CBC83490EB}"/>
                  </a:ext>
                </a:extLst>
              </p:cNvPr>
              <p:cNvSpPr txBox="1"/>
              <p:nvPr/>
            </p:nvSpPr>
            <p:spPr>
              <a:xfrm>
                <a:off x="1426363" y="3458920"/>
                <a:ext cx="316047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Light" panose="020F0302020204030204"/>
                    <a:ea typeface="+mn-ea"/>
                    <a:cs typeface="+mn-cs"/>
                  </a:rPr>
                  <a:t>How much do they interact with each channel? </a:t>
                </a:r>
              </a:p>
            </p:txBody>
          </p:sp>
          <p:sp>
            <p:nvSpPr>
              <p:cNvPr id="10" name="TextBox 9">
                <a:extLst>
                  <a:ext uri="{FF2B5EF4-FFF2-40B4-BE49-F238E27FC236}">
                    <a16:creationId xmlns:a16="http://schemas.microsoft.com/office/drawing/2014/main" id="{8ABF4687-1112-43AC-9C77-28F61B9E1310}"/>
                  </a:ext>
                </a:extLst>
              </p:cNvPr>
              <p:cNvSpPr txBox="1"/>
              <p:nvPr/>
            </p:nvSpPr>
            <p:spPr>
              <a:xfrm>
                <a:off x="1426362" y="4020408"/>
                <a:ext cx="445515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Light" panose="020F0302020204030204"/>
                    <a:ea typeface="+mn-ea"/>
                    <a:cs typeface="+mn-cs"/>
                  </a:rPr>
                  <a:t>What channels did the marketing team invest in? </a:t>
                </a:r>
              </a:p>
            </p:txBody>
          </p:sp>
          <p:sp>
            <p:nvSpPr>
              <p:cNvPr id="11" name="TextBox 10">
                <a:extLst>
                  <a:ext uri="{FF2B5EF4-FFF2-40B4-BE49-F238E27FC236}">
                    <a16:creationId xmlns:a16="http://schemas.microsoft.com/office/drawing/2014/main" id="{1E942C3C-A795-42AB-B1CE-50EFB57D155A}"/>
                  </a:ext>
                </a:extLst>
              </p:cNvPr>
              <p:cNvSpPr txBox="1"/>
              <p:nvPr/>
            </p:nvSpPr>
            <p:spPr>
              <a:xfrm>
                <a:off x="4781700" y="4471884"/>
                <a:ext cx="84730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Light" panose="020F0302020204030204"/>
                    <a:ea typeface="+mn-ea"/>
                    <a:cs typeface="+mn-cs"/>
                  </a:rPr>
                  <a:t>Saturation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Light" panose="020F0302020204030204"/>
                    <a:ea typeface="+mn-ea"/>
                    <a:cs typeface="+mn-cs"/>
                  </a:rPr>
                  <a:t>Effect</a:t>
                </a:r>
              </a:p>
            </p:txBody>
          </p:sp>
          <p:sp>
            <p:nvSpPr>
              <p:cNvPr id="12" name="TextBox 11">
                <a:extLst>
                  <a:ext uri="{FF2B5EF4-FFF2-40B4-BE49-F238E27FC236}">
                    <a16:creationId xmlns:a16="http://schemas.microsoft.com/office/drawing/2014/main" id="{D2E45590-30F4-4D2E-8EDC-59BE247487A4}"/>
                  </a:ext>
                </a:extLst>
              </p:cNvPr>
              <p:cNvSpPr txBox="1"/>
              <p:nvPr/>
            </p:nvSpPr>
            <p:spPr>
              <a:xfrm>
                <a:off x="4215080" y="5079334"/>
                <a:ext cx="113324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Light" panose="020F0302020204030204"/>
                    <a:ea typeface="+mn-ea"/>
                    <a:cs typeface="+mn-cs"/>
                  </a:rPr>
                  <a:t>Decay Effect</a:t>
                </a:r>
              </a:p>
            </p:txBody>
          </p:sp>
          <p:sp>
            <p:nvSpPr>
              <p:cNvPr id="13" name="TextBox 12">
                <a:extLst>
                  <a:ext uri="{FF2B5EF4-FFF2-40B4-BE49-F238E27FC236}">
                    <a16:creationId xmlns:a16="http://schemas.microsoft.com/office/drawing/2014/main" id="{AEAB3D16-BC8A-4662-A484-8F6380B8828A}"/>
                  </a:ext>
                </a:extLst>
              </p:cNvPr>
              <p:cNvSpPr txBox="1"/>
              <p:nvPr/>
            </p:nvSpPr>
            <p:spPr>
              <a:xfrm>
                <a:off x="1426362" y="4666362"/>
                <a:ext cx="119377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Light" panose="020F0302020204030204"/>
                    <a:ea typeface="+mn-ea"/>
                    <a:cs typeface="+mn-cs"/>
                  </a:rPr>
                  <a:t>Did the agent see an ad?</a:t>
                </a:r>
              </a:p>
            </p:txBody>
          </p:sp>
          <p:sp>
            <p:nvSpPr>
              <p:cNvPr id="14" name="TextBox 13">
                <a:extLst>
                  <a:ext uri="{FF2B5EF4-FFF2-40B4-BE49-F238E27FC236}">
                    <a16:creationId xmlns:a16="http://schemas.microsoft.com/office/drawing/2014/main" id="{13766C3B-EFB6-449E-A023-103AEAA1FDA2}"/>
                  </a:ext>
                </a:extLst>
              </p:cNvPr>
              <p:cNvSpPr txBox="1"/>
              <p:nvPr/>
            </p:nvSpPr>
            <p:spPr>
              <a:xfrm>
                <a:off x="2808372" y="4563962"/>
                <a:ext cx="38683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Light" panose="020F0302020204030204"/>
                    <a:ea typeface="+mn-ea"/>
                    <a:cs typeface="+mn-cs"/>
                  </a:rPr>
                  <a:t>Yes</a:t>
                </a:r>
              </a:p>
            </p:txBody>
          </p:sp>
          <p:sp>
            <p:nvSpPr>
              <p:cNvPr id="15" name="TextBox 14">
                <a:extLst>
                  <a:ext uri="{FF2B5EF4-FFF2-40B4-BE49-F238E27FC236}">
                    <a16:creationId xmlns:a16="http://schemas.microsoft.com/office/drawing/2014/main" id="{FAE9F830-5084-450F-901B-E9B44482EA93}"/>
                  </a:ext>
                </a:extLst>
              </p:cNvPr>
              <p:cNvSpPr txBox="1"/>
              <p:nvPr/>
            </p:nvSpPr>
            <p:spPr>
              <a:xfrm>
                <a:off x="2797752" y="5079334"/>
                <a:ext cx="36580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Light" panose="020F0302020204030204"/>
                    <a:ea typeface="+mn-ea"/>
                    <a:cs typeface="+mn-cs"/>
                  </a:rPr>
                  <a:t>No</a:t>
                </a:r>
              </a:p>
            </p:txBody>
          </p:sp>
          <p:sp>
            <p:nvSpPr>
              <p:cNvPr id="16" name="TextBox 15">
                <a:extLst>
                  <a:ext uri="{FF2B5EF4-FFF2-40B4-BE49-F238E27FC236}">
                    <a16:creationId xmlns:a16="http://schemas.microsoft.com/office/drawing/2014/main" id="{AAE493A5-8DFD-4A59-B2B7-B1D8C27BA7CB}"/>
                  </a:ext>
                </a:extLst>
              </p:cNvPr>
              <p:cNvSpPr txBox="1"/>
              <p:nvPr/>
            </p:nvSpPr>
            <p:spPr>
              <a:xfrm>
                <a:off x="1637341" y="5578617"/>
                <a:ext cx="83644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Light" panose="020F0302020204030204"/>
                    <a:ea typeface="+mn-ea"/>
                    <a:cs typeface="+mn-cs"/>
                  </a:rPr>
                  <a:t>Final Value</a:t>
                </a:r>
              </a:p>
            </p:txBody>
          </p:sp>
          <p:sp>
            <p:nvSpPr>
              <p:cNvPr id="17" name="TextBox 16">
                <a:extLst>
                  <a:ext uri="{FF2B5EF4-FFF2-40B4-BE49-F238E27FC236}">
                    <a16:creationId xmlns:a16="http://schemas.microsoft.com/office/drawing/2014/main" id="{B795D1C5-3D53-4A63-B5DF-5CB5738C48DF}"/>
                  </a:ext>
                </a:extLst>
              </p:cNvPr>
              <p:cNvSpPr txBox="1"/>
              <p:nvPr/>
            </p:nvSpPr>
            <p:spPr>
              <a:xfrm>
                <a:off x="1597066" y="1638862"/>
                <a:ext cx="6548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Light" panose="020F0302020204030204"/>
                    <a:ea typeface="+mn-ea"/>
                    <a:cs typeface="+mn-cs"/>
                  </a:rPr>
                  <a:t>Agent </a:t>
                </a:r>
                <a:r>
                  <a:rPr kumimoji="0" lang="en-US" sz="1200" b="0" i="1" u="none" strike="noStrike" kern="1200" cap="none" spc="0" normalizeH="0" baseline="0" noProof="0">
                    <a:ln>
                      <a:noFill/>
                    </a:ln>
                    <a:solidFill>
                      <a:prstClr val="black"/>
                    </a:solidFill>
                    <a:effectLst/>
                    <a:uLnTx/>
                    <a:uFillTx/>
                    <a:latin typeface="Calibri Light" panose="020F0302020204030204"/>
                    <a:ea typeface="+mn-ea"/>
                    <a:cs typeface="+mn-cs"/>
                  </a:rPr>
                  <a:t>x</a:t>
                </a:r>
              </a:p>
            </p:txBody>
          </p:sp>
          <p:sp>
            <p:nvSpPr>
              <p:cNvPr id="18" name="TextBox 17">
                <a:extLst>
                  <a:ext uri="{FF2B5EF4-FFF2-40B4-BE49-F238E27FC236}">
                    <a16:creationId xmlns:a16="http://schemas.microsoft.com/office/drawing/2014/main" id="{7266127D-E263-47E1-A9B1-83CF3919BEBB}"/>
                  </a:ext>
                </a:extLst>
              </p:cNvPr>
              <p:cNvSpPr txBox="1"/>
              <p:nvPr/>
            </p:nvSpPr>
            <p:spPr>
              <a:xfrm>
                <a:off x="2730640" y="2479817"/>
                <a:ext cx="53283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Light" panose="020F0302020204030204"/>
                    <a:ea typeface="+mn-ea"/>
                    <a:cs typeface="+mn-cs"/>
                  </a:rPr>
                  <a:t>Day </a:t>
                </a:r>
                <a:r>
                  <a:rPr kumimoji="0" lang="en-US" sz="1200" b="0" i="1" u="none" strike="noStrike" kern="1200" cap="none" spc="0" normalizeH="0" baseline="0" noProof="0">
                    <a:ln>
                      <a:noFill/>
                    </a:ln>
                    <a:solidFill>
                      <a:prstClr val="black"/>
                    </a:solidFill>
                    <a:effectLst/>
                    <a:uLnTx/>
                    <a:uFillTx/>
                    <a:latin typeface="Calibri Light" panose="020F0302020204030204"/>
                    <a:ea typeface="+mn-ea"/>
                    <a:cs typeface="+mn-cs"/>
                  </a:rPr>
                  <a:t>n</a:t>
                </a:r>
              </a:p>
            </p:txBody>
          </p:sp>
          <p:cxnSp>
            <p:nvCxnSpPr>
              <p:cNvPr id="19" name="Straight Connector 18">
                <a:extLst>
                  <a:ext uri="{FF2B5EF4-FFF2-40B4-BE49-F238E27FC236}">
                    <a16:creationId xmlns:a16="http://schemas.microsoft.com/office/drawing/2014/main" id="{81D2DB09-5389-410D-83E8-119AC36C2386}"/>
                  </a:ext>
                </a:extLst>
              </p:cNvPr>
              <p:cNvCxnSpPr>
                <a:cxnSpLocks/>
              </p:cNvCxnSpPr>
              <p:nvPr/>
            </p:nvCxnSpPr>
            <p:spPr>
              <a:xfrm flipV="1">
                <a:off x="2474138" y="4638427"/>
                <a:ext cx="259100" cy="2544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28137A8-DF22-4475-89C7-2636F30CB67D}"/>
                  </a:ext>
                </a:extLst>
              </p:cNvPr>
              <p:cNvCxnSpPr>
                <a:cxnSpLocks/>
              </p:cNvCxnSpPr>
              <p:nvPr/>
            </p:nvCxnSpPr>
            <p:spPr>
              <a:xfrm flipH="1" flipV="1">
                <a:off x="2474138" y="4892898"/>
                <a:ext cx="259100" cy="29238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17BE95C-6E70-4AFE-8E53-C1E55934E43F}"/>
                  </a:ext>
                </a:extLst>
              </p:cNvPr>
              <p:cNvSpPr txBox="1"/>
              <p:nvPr/>
            </p:nvSpPr>
            <p:spPr>
              <a:xfrm>
                <a:off x="3377536" y="4563962"/>
                <a:ext cx="119616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Light" panose="020F0302020204030204"/>
                    <a:ea typeface="+mn-ea"/>
                    <a:cs typeface="+mn-cs"/>
                  </a:rPr>
                  <a:t>Which Channel?</a:t>
                </a:r>
              </a:p>
            </p:txBody>
          </p:sp>
          <p:cxnSp>
            <p:nvCxnSpPr>
              <p:cNvPr id="22" name="Straight Arrow Connector 21">
                <a:extLst>
                  <a:ext uri="{FF2B5EF4-FFF2-40B4-BE49-F238E27FC236}">
                    <a16:creationId xmlns:a16="http://schemas.microsoft.com/office/drawing/2014/main" id="{99C27ABA-1DD9-4CC1-87A0-5D7BA54F34F4}"/>
                  </a:ext>
                </a:extLst>
              </p:cNvPr>
              <p:cNvCxnSpPr>
                <a:cxnSpLocks/>
              </p:cNvCxnSpPr>
              <p:nvPr/>
            </p:nvCxnSpPr>
            <p:spPr>
              <a:xfrm>
                <a:off x="1999678" y="2741374"/>
                <a:ext cx="0" cy="238841"/>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8B61C6D-4293-4B71-AFC1-ACA5A25CC485}"/>
                  </a:ext>
                </a:extLst>
              </p:cNvPr>
              <p:cNvCxnSpPr>
                <a:cxnSpLocks/>
              </p:cNvCxnSpPr>
              <p:nvPr/>
            </p:nvCxnSpPr>
            <p:spPr>
              <a:xfrm>
                <a:off x="2023959" y="3286085"/>
                <a:ext cx="0" cy="189468"/>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74A600F-6F16-4E5C-9A8F-7897D8C48F30}"/>
                  </a:ext>
                </a:extLst>
              </p:cNvPr>
              <p:cNvCxnSpPr/>
              <p:nvPr/>
            </p:nvCxnSpPr>
            <p:spPr>
              <a:xfrm>
                <a:off x="2055564" y="3830940"/>
                <a:ext cx="0" cy="189468"/>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A8E0ACD-A550-401B-94BD-B188AFA1ADBC}"/>
                  </a:ext>
                </a:extLst>
              </p:cNvPr>
              <p:cNvCxnSpPr/>
              <p:nvPr/>
            </p:nvCxnSpPr>
            <p:spPr>
              <a:xfrm>
                <a:off x="2070179" y="4432062"/>
                <a:ext cx="0" cy="189468"/>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B6DAFE0-CD75-4749-A076-2C923C9F12FB}"/>
                  </a:ext>
                </a:extLst>
              </p:cNvPr>
              <p:cNvCxnSpPr/>
              <p:nvPr/>
            </p:nvCxnSpPr>
            <p:spPr>
              <a:xfrm>
                <a:off x="2079764" y="5269270"/>
                <a:ext cx="0" cy="189468"/>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3785533D-B32C-4F2C-8C89-7FF2ADB5B2D4}"/>
                  </a:ext>
                </a:extLst>
              </p:cNvPr>
              <p:cNvGrpSpPr/>
              <p:nvPr/>
            </p:nvGrpSpPr>
            <p:grpSpPr>
              <a:xfrm>
                <a:off x="975002" y="2618317"/>
                <a:ext cx="397612" cy="3098800"/>
                <a:chOff x="1546843" y="1820426"/>
                <a:chExt cx="277142" cy="3479800"/>
              </a:xfrm>
            </p:grpSpPr>
            <p:sp>
              <p:nvSpPr>
                <p:cNvPr id="50" name="Left Bracket 49">
                  <a:extLst>
                    <a:ext uri="{FF2B5EF4-FFF2-40B4-BE49-F238E27FC236}">
                      <a16:creationId xmlns:a16="http://schemas.microsoft.com/office/drawing/2014/main" id="{6A31CA67-B4B2-4E64-A254-FB1C7CD52A09}"/>
                    </a:ext>
                  </a:extLst>
                </p:cNvPr>
                <p:cNvSpPr/>
                <p:nvPr/>
              </p:nvSpPr>
              <p:spPr>
                <a:xfrm>
                  <a:off x="1546843" y="1820426"/>
                  <a:ext cx="76119" cy="3479800"/>
                </a:xfrm>
                <a:prstGeom prst="leftBracket">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Light" panose="020F0302020204030204"/>
                    <a:ea typeface="+mn-ea"/>
                    <a:cs typeface="+mn-cs"/>
                  </a:endParaRPr>
                </a:p>
              </p:txBody>
            </p:sp>
            <p:cxnSp>
              <p:nvCxnSpPr>
                <p:cNvPr id="51" name="Straight Arrow Connector 50">
                  <a:extLst>
                    <a:ext uri="{FF2B5EF4-FFF2-40B4-BE49-F238E27FC236}">
                      <a16:creationId xmlns:a16="http://schemas.microsoft.com/office/drawing/2014/main" id="{942AFF88-CB3E-4201-914F-4547CCFE12E9}"/>
                    </a:ext>
                  </a:extLst>
                </p:cNvPr>
                <p:cNvCxnSpPr>
                  <a:cxnSpLocks/>
                  <a:stCxn id="50" idx="0"/>
                </p:cNvCxnSpPr>
                <p:nvPr/>
              </p:nvCxnSpPr>
              <p:spPr>
                <a:xfrm>
                  <a:off x="1622962" y="1820426"/>
                  <a:ext cx="201023" cy="0"/>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9E952981-C013-44E9-8811-697C90855A7C}"/>
                  </a:ext>
                </a:extLst>
              </p:cNvPr>
              <p:cNvSpPr txBox="1"/>
              <p:nvPr/>
            </p:nvSpPr>
            <p:spPr>
              <a:xfrm>
                <a:off x="865507" y="4460872"/>
                <a:ext cx="59405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Light" panose="020F0302020204030204"/>
                    <a:ea typeface="+mn-ea"/>
                    <a:cs typeface="+mn-cs"/>
                  </a:rPr>
                  <a:t>Day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prstClr val="black"/>
                    </a:solidFill>
                    <a:effectLst/>
                    <a:uLnTx/>
                    <a:uFillTx/>
                    <a:latin typeface="Calibri Light" panose="020F0302020204030204"/>
                    <a:ea typeface="+mn-ea"/>
                    <a:cs typeface="+mn-cs"/>
                  </a:rPr>
                  <a:t>n</a:t>
                </a:r>
              </a:p>
            </p:txBody>
          </p:sp>
          <p:sp>
            <p:nvSpPr>
              <p:cNvPr id="29" name="Left Bracket 28">
                <a:extLst>
                  <a:ext uri="{FF2B5EF4-FFF2-40B4-BE49-F238E27FC236}">
                    <a16:creationId xmlns:a16="http://schemas.microsoft.com/office/drawing/2014/main" id="{BFB943FA-7B46-4BCE-92B5-FDE1CA7E4338}"/>
                  </a:ext>
                </a:extLst>
              </p:cNvPr>
              <p:cNvSpPr/>
              <p:nvPr/>
            </p:nvSpPr>
            <p:spPr>
              <a:xfrm>
                <a:off x="1356608" y="4174297"/>
                <a:ext cx="130271" cy="1054264"/>
              </a:xfrm>
              <a:prstGeom prst="leftBracket">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Light" panose="020F0302020204030204"/>
                  <a:ea typeface="+mn-ea"/>
                  <a:cs typeface="+mn-cs"/>
                </a:endParaRPr>
              </a:p>
            </p:txBody>
          </p:sp>
          <p:cxnSp>
            <p:nvCxnSpPr>
              <p:cNvPr id="30" name="Straight Connector 29">
                <a:extLst>
                  <a:ext uri="{FF2B5EF4-FFF2-40B4-BE49-F238E27FC236}">
                    <a16:creationId xmlns:a16="http://schemas.microsoft.com/office/drawing/2014/main" id="{9302E915-AE5F-4F92-8B27-7B8C328E7982}"/>
                  </a:ext>
                </a:extLst>
              </p:cNvPr>
              <p:cNvCxnSpPr>
                <a:cxnSpLocks/>
                <a:stCxn id="21" idx="1"/>
                <a:endCxn id="21" idx="1"/>
              </p:cNvCxnSpPr>
              <p:nvPr/>
            </p:nvCxnSpPr>
            <p:spPr>
              <a:xfrm>
                <a:off x="3377536" y="4702462"/>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E980AF2-B468-4151-BD71-2D084DA3A79C}"/>
                  </a:ext>
                </a:extLst>
              </p:cNvPr>
              <p:cNvCxnSpPr>
                <a:cxnSpLocks/>
                <a:stCxn id="14" idx="3"/>
                <a:endCxn id="21" idx="1"/>
              </p:cNvCxnSpPr>
              <p:nvPr/>
            </p:nvCxnSpPr>
            <p:spPr>
              <a:xfrm>
                <a:off x="3195209" y="4702462"/>
                <a:ext cx="18232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BDB9C31-722C-496C-BE4F-5A0D4A207D9C}"/>
                  </a:ext>
                </a:extLst>
              </p:cNvPr>
              <p:cNvCxnSpPr>
                <a:cxnSpLocks/>
              </p:cNvCxnSpPr>
              <p:nvPr/>
            </p:nvCxnSpPr>
            <p:spPr>
              <a:xfrm>
                <a:off x="3228615" y="5217833"/>
                <a:ext cx="1051522"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A8E4AC5-8FC5-4841-9613-BEA77BE0FB30}"/>
                  </a:ext>
                </a:extLst>
              </p:cNvPr>
              <p:cNvCxnSpPr>
                <a:cxnSpLocks/>
                <a:stCxn id="21" idx="3"/>
                <a:endCxn id="11" idx="1"/>
              </p:cNvCxnSpPr>
              <p:nvPr/>
            </p:nvCxnSpPr>
            <p:spPr>
              <a:xfrm>
                <a:off x="4573697" y="4702462"/>
                <a:ext cx="208003" cy="255"/>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843B1A90-E246-4251-BC2A-6F6E021629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7341" y="1913669"/>
                <a:ext cx="564680" cy="518034"/>
              </a:xfrm>
              <a:prstGeom prst="rect">
                <a:avLst/>
              </a:prstGeom>
            </p:spPr>
          </p:pic>
          <p:sp>
            <p:nvSpPr>
              <p:cNvPr id="35" name="TextBox 34">
                <a:extLst>
                  <a:ext uri="{FF2B5EF4-FFF2-40B4-BE49-F238E27FC236}">
                    <a16:creationId xmlns:a16="http://schemas.microsoft.com/office/drawing/2014/main" id="{2936FA16-7198-4F19-91FB-5413D357F0B6}"/>
                  </a:ext>
                </a:extLst>
              </p:cNvPr>
              <p:cNvSpPr txBox="1"/>
              <p:nvPr/>
            </p:nvSpPr>
            <p:spPr>
              <a:xfrm>
                <a:off x="6366756" y="1898252"/>
                <a:ext cx="110421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Light" panose="020F0302020204030204"/>
                    <a:ea typeface="+mn-ea"/>
                    <a:cs typeface="+mn-cs"/>
                  </a:rPr>
                  <a:t>Data Sources</a:t>
                </a:r>
              </a:p>
            </p:txBody>
          </p:sp>
          <p:sp>
            <p:nvSpPr>
              <p:cNvPr id="36" name="Rectangle 35">
                <a:extLst>
                  <a:ext uri="{FF2B5EF4-FFF2-40B4-BE49-F238E27FC236}">
                    <a16:creationId xmlns:a16="http://schemas.microsoft.com/office/drawing/2014/main" id="{6568AC16-634B-4038-BF6A-D4AAFD729D94}"/>
                  </a:ext>
                </a:extLst>
              </p:cNvPr>
              <p:cNvSpPr/>
              <p:nvPr/>
            </p:nvSpPr>
            <p:spPr>
              <a:xfrm>
                <a:off x="6048375" y="2561683"/>
                <a:ext cx="1926039" cy="1558142"/>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0" indent="-171450">
                  <a:buFont typeface="Wingdings" panose="05000000000000000000" pitchFamily="2" charset="2"/>
                  <a:buChar char="Ø"/>
                  <a:defRPr/>
                </a:pPr>
                <a:r>
                  <a:rPr lang="en-US" sz="1200">
                    <a:solidFill>
                      <a:prstClr val="black"/>
                    </a:solidFill>
                    <a:latin typeface="Calibri Light" panose="020F0302020204030204"/>
                  </a:rPr>
                  <a:t>Internal Survey</a:t>
                </a:r>
              </a:p>
              <a:p>
                <a:pPr marL="171450" lvl="0" indent="-171450">
                  <a:buFont typeface="Wingdings" panose="05000000000000000000" pitchFamily="2" charset="2"/>
                  <a:buChar char="Ø"/>
                  <a:defRPr/>
                </a:pPr>
                <a:r>
                  <a:rPr lang="en-US" sz="1200">
                    <a:solidFill>
                      <a:prstClr val="black"/>
                    </a:solidFill>
                    <a:latin typeface="Calibri Light" panose="020F0302020204030204"/>
                  </a:rPr>
                  <a:t>3rd party survey data for media consumption (Nielsen/Kantar)</a:t>
                </a:r>
              </a:p>
              <a:p>
                <a:pPr marL="171450" lvl="0" indent="-171450">
                  <a:buFont typeface="Wingdings" panose="05000000000000000000" pitchFamily="2" charset="2"/>
                  <a:buChar char="Ø"/>
                  <a:defRPr/>
                </a:pPr>
                <a:r>
                  <a:rPr lang="en-US" sz="1200">
                    <a:solidFill>
                      <a:prstClr val="black"/>
                    </a:solidFill>
                    <a:latin typeface="Calibri Light" panose="020F0302020204030204"/>
                  </a:rPr>
                  <a:t>Outside Market Research(</a:t>
                </a:r>
                <a:r>
                  <a:rPr lang="en-US" sz="1200" err="1">
                    <a:solidFill>
                      <a:prstClr val="black"/>
                    </a:solidFill>
                    <a:latin typeface="Calibri Light" panose="020F0302020204030204"/>
                  </a:rPr>
                  <a:t>Personicx</a:t>
                </a:r>
                <a:r>
                  <a:rPr lang="en-US" sz="1200">
                    <a:solidFill>
                      <a:prstClr val="black"/>
                    </a:solidFill>
                    <a:latin typeface="Calibri Light" panose="020F0302020204030204"/>
                  </a:rPr>
                  <a:t>)</a:t>
                </a:r>
              </a:p>
              <a:p>
                <a:pPr marL="171450" lvl="0" indent="-171450">
                  <a:buFont typeface="Wingdings" panose="05000000000000000000" pitchFamily="2" charset="2"/>
                  <a:buChar char="Ø"/>
                  <a:defRPr/>
                </a:pPr>
                <a:r>
                  <a:rPr lang="en-US" sz="1200">
                    <a:solidFill>
                      <a:prstClr val="black"/>
                    </a:solidFill>
                    <a:latin typeface="Calibri Light" panose="020F0302020204030204"/>
                  </a:rPr>
                  <a:t>US Census Data</a:t>
                </a:r>
              </a:p>
              <a:p>
                <a:pPr marL="171450" lvl="0" indent="-171450">
                  <a:buFont typeface="Wingdings" panose="05000000000000000000" pitchFamily="2" charset="2"/>
                  <a:buChar char="Ø"/>
                  <a:defRPr/>
                </a:pPr>
                <a:r>
                  <a:rPr lang="en-US" sz="1200">
                    <a:solidFill>
                      <a:prstClr val="black"/>
                    </a:solidFill>
                    <a:latin typeface="Calibri Light" panose="020F0302020204030204"/>
                  </a:rPr>
                  <a:t>Heuristics</a:t>
                </a:r>
              </a:p>
            </p:txBody>
          </p:sp>
          <p:sp>
            <p:nvSpPr>
              <p:cNvPr id="37" name="Rectangle 36">
                <a:extLst>
                  <a:ext uri="{FF2B5EF4-FFF2-40B4-BE49-F238E27FC236}">
                    <a16:creationId xmlns:a16="http://schemas.microsoft.com/office/drawing/2014/main" id="{C35C27CA-5006-480B-BCAD-AFAE7C9A5DB0}"/>
                  </a:ext>
                </a:extLst>
              </p:cNvPr>
              <p:cNvSpPr/>
              <p:nvPr/>
            </p:nvSpPr>
            <p:spPr>
              <a:xfrm>
                <a:off x="6048375" y="4201166"/>
                <a:ext cx="1926039" cy="1000526"/>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0" i="0" u="none" strike="noStrike" kern="1200" cap="none" spc="0" normalizeH="0" baseline="0" noProof="0">
                    <a:ln>
                      <a:noFill/>
                    </a:ln>
                    <a:solidFill>
                      <a:prstClr val="black"/>
                    </a:solidFill>
                    <a:effectLst/>
                    <a:uLnTx/>
                    <a:uFillTx/>
                    <a:latin typeface="Calibri Light" panose="020F0302020204030204"/>
                    <a:ea typeface="+mn-ea"/>
                    <a:cs typeface="+mn-cs"/>
                  </a:rPr>
                  <a:t>Marketing Spends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0" i="0" u="none" strike="noStrike" kern="1200" cap="none" spc="0" normalizeH="0" baseline="0" noProof="0" err="1">
                    <a:ln>
                      <a:noFill/>
                    </a:ln>
                    <a:solidFill>
                      <a:prstClr val="black"/>
                    </a:solidFill>
                    <a:effectLst/>
                    <a:uLnTx/>
                    <a:uFillTx/>
                    <a:latin typeface="Calibri Light" panose="020F0302020204030204"/>
                    <a:ea typeface="+mn-ea"/>
                    <a:cs typeface="+mn-cs"/>
                  </a:rPr>
                  <a:t>MMx</a:t>
                </a:r>
                <a:endParaRPr kumimoji="0" lang="en-US" sz="1200" b="0" i="0" u="none" strike="noStrike" kern="1200" cap="none" spc="0" normalizeH="0" baseline="0" noProof="0">
                  <a:ln>
                    <a:noFill/>
                  </a:ln>
                  <a:solidFill>
                    <a:prstClr val="black"/>
                  </a:solidFill>
                  <a:effectLst/>
                  <a:uLnTx/>
                  <a:uFillTx/>
                  <a:latin typeface="Calibri Light" panose="020F0302020204030204"/>
                  <a:ea typeface="+mn-ea"/>
                  <a:cs typeface="+mn-cs"/>
                </a:endParaRPr>
              </a:p>
            </p:txBody>
          </p:sp>
          <p:sp>
            <p:nvSpPr>
              <p:cNvPr id="38" name="Left Brace 37">
                <a:extLst>
                  <a:ext uri="{FF2B5EF4-FFF2-40B4-BE49-F238E27FC236}">
                    <a16:creationId xmlns:a16="http://schemas.microsoft.com/office/drawing/2014/main" id="{14D378E0-ADAB-422C-A825-F9E22EED25D1}"/>
                  </a:ext>
                </a:extLst>
              </p:cNvPr>
              <p:cNvSpPr/>
              <p:nvPr/>
            </p:nvSpPr>
            <p:spPr>
              <a:xfrm rot="10800000">
                <a:off x="5299869" y="4119825"/>
                <a:ext cx="677990" cy="1290980"/>
              </a:xfrm>
              <a:prstGeom prst="leftBrac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Light" panose="020F0302020204030204"/>
                  <a:ea typeface="+mn-ea"/>
                  <a:cs typeface="+mn-cs"/>
                </a:endParaRPr>
              </a:p>
            </p:txBody>
          </p:sp>
          <p:sp>
            <p:nvSpPr>
              <p:cNvPr id="39" name="Left Brace 38">
                <a:extLst>
                  <a:ext uri="{FF2B5EF4-FFF2-40B4-BE49-F238E27FC236}">
                    <a16:creationId xmlns:a16="http://schemas.microsoft.com/office/drawing/2014/main" id="{CB1E7733-E255-44A2-B9DD-5A4910F901AE}"/>
                  </a:ext>
                </a:extLst>
              </p:cNvPr>
              <p:cNvSpPr/>
              <p:nvPr/>
            </p:nvSpPr>
            <p:spPr>
              <a:xfrm rot="10800000">
                <a:off x="5277853" y="2907009"/>
                <a:ext cx="677990" cy="978744"/>
              </a:xfrm>
              <a:prstGeom prst="leftBrac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Light" panose="020F0302020204030204"/>
                  <a:ea typeface="+mn-ea"/>
                  <a:cs typeface="+mn-cs"/>
                </a:endParaRPr>
              </a:p>
            </p:txBody>
          </p:sp>
          <p:sp>
            <p:nvSpPr>
              <p:cNvPr id="40" name="Arrow: Right 39">
                <a:extLst>
                  <a:ext uri="{FF2B5EF4-FFF2-40B4-BE49-F238E27FC236}">
                    <a16:creationId xmlns:a16="http://schemas.microsoft.com/office/drawing/2014/main" id="{9C1F681A-CA65-4C68-BF53-A24559185DE8}"/>
                  </a:ext>
                </a:extLst>
              </p:cNvPr>
              <p:cNvSpPr/>
              <p:nvPr/>
            </p:nvSpPr>
            <p:spPr>
              <a:xfrm>
                <a:off x="8391911" y="3885754"/>
                <a:ext cx="371475" cy="276999"/>
              </a:xfrm>
              <a:prstGeom prst="rightArrow">
                <a:avLst/>
              </a:prstGeom>
              <a:solidFill>
                <a:srgbClr val="8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sp>
            <p:nvSpPr>
              <p:cNvPr id="41" name="TextBox 40">
                <a:extLst>
                  <a:ext uri="{FF2B5EF4-FFF2-40B4-BE49-F238E27FC236}">
                    <a16:creationId xmlns:a16="http://schemas.microsoft.com/office/drawing/2014/main" id="{860551D8-F58E-4CC5-97F3-55F5201A6C6E}"/>
                  </a:ext>
                </a:extLst>
              </p:cNvPr>
              <p:cNvSpPr txBox="1"/>
              <p:nvPr/>
            </p:nvSpPr>
            <p:spPr>
              <a:xfrm>
                <a:off x="9141082" y="1798908"/>
                <a:ext cx="162652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Light" panose="020F0302020204030204"/>
                    <a:ea typeface="+mn-ea"/>
                    <a:cs typeface="+mn-cs"/>
                  </a:rPr>
                  <a:t>Incorporating into Bayesian Network</a:t>
                </a:r>
              </a:p>
            </p:txBody>
          </p:sp>
          <p:sp>
            <p:nvSpPr>
              <p:cNvPr id="42" name="TextBox 41">
                <a:extLst>
                  <a:ext uri="{FF2B5EF4-FFF2-40B4-BE49-F238E27FC236}">
                    <a16:creationId xmlns:a16="http://schemas.microsoft.com/office/drawing/2014/main" id="{2818F9F0-A144-4E12-B536-D0E2C23C501F}"/>
                  </a:ext>
                </a:extLst>
              </p:cNvPr>
              <p:cNvSpPr txBox="1"/>
              <p:nvPr/>
            </p:nvSpPr>
            <p:spPr>
              <a:xfrm>
                <a:off x="4951343" y="1363784"/>
                <a:ext cx="206005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strike="noStrike" kern="1200" cap="none" spc="0" normalizeH="0" baseline="0" noProof="0">
                    <a:ln>
                      <a:noFill/>
                    </a:ln>
                    <a:solidFill>
                      <a:prstClr val="black"/>
                    </a:solidFill>
                    <a:effectLst/>
                    <a:uLnTx/>
                    <a:uFillTx/>
                    <a:latin typeface="+mj-lt"/>
                    <a:ea typeface="+mn-ea"/>
                    <a:cs typeface="+mn-cs"/>
                  </a:rPr>
                  <a:t>Brand Awareness Index</a:t>
                </a:r>
              </a:p>
            </p:txBody>
          </p:sp>
          <p:sp>
            <p:nvSpPr>
              <p:cNvPr id="43" name="Rectangle 42">
                <a:extLst>
                  <a:ext uri="{FF2B5EF4-FFF2-40B4-BE49-F238E27FC236}">
                    <a16:creationId xmlns:a16="http://schemas.microsoft.com/office/drawing/2014/main" id="{2F6ABF2F-DAA8-4F99-B9FC-03C25F5AA928}"/>
                  </a:ext>
                </a:extLst>
              </p:cNvPr>
              <p:cNvSpPr/>
              <p:nvPr/>
            </p:nvSpPr>
            <p:spPr>
              <a:xfrm>
                <a:off x="8902719" y="2504042"/>
                <a:ext cx="2114288" cy="3098801"/>
              </a:xfrm>
              <a:prstGeom prst="rect">
                <a:avLst/>
              </a:prstGeom>
              <a:solidFill>
                <a:schemeClr val="bg1">
                  <a:lumMod val="95000"/>
                </a:schemeClr>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E4767CD5-0AB5-478D-B995-53E3BADAD492}"/>
                  </a:ext>
                </a:extLst>
              </p:cNvPr>
              <p:cNvSpPr txBox="1"/>
              <p:nvPr/>
            </p:nvSpPr>
            <p:spPr>
              <a:xfrm>
                <a:off x="9059124" y="3252314"/>
                <a:ext cx="179068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Light" panose="020F0302020204030204"/>
                    <a:ea typeface="+mn-ea"/>
                    <a:cs typeface="+mn-cs"/>
                  </a:rPr>
                  <a:t>Bucket Value’s into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Light" panose="020F0302020204030204"/>
                    <a:ea typeface="+mn-ea"/>
                    <a:cs typeface="+mn-cs"/>
                  </a:rPr>
                  <a:t>High, Medium, Low Bins</a:t>
                </a:r>
              </a:p>
            </p:txBody>
          </p:sp>
          <p:cxnSp>
            <p:nvCxnSpPr>
              <p:cNvPr id="45" name="Straight Arrow Connector 44">
                <a:extLst>
                  <a:ext uri="{FF2B5EF4-FFF2-40B4-BE49-F238E27FC236}">
                    <a16:creationId xmlns:a16="http://schemas.microsoft.com/office/drawing/2014/main" id="{AF197D1A-D808-42BE-9BC5-E23E4E0141C0}"/>
                  </a:ext>
                </a:extLst>
              </p:cNvPr>
              <p:cNvCxnSpPr>
                <a:cxnSpLocks/>
              </p:cNvCxnSpPr>
              <p:nvPr/>
            </p:nvCxnSpPr>
            <p:spPr>
              <a:xfrm>
                <a:off x="9954346" y="3749703"/>
                <a:ext cx="0" cy="2388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TextBox 45">
                <a:extLst>
                  <a:ext uri="{FF2B5EF4-FFF2-40B4-BE49-F238E27FC236}">
                    <a16:creationId xmlns:a16="http://schemas.microsoft.com/office/drawing/2014/main" id="{EF256A9C-0A25-4173-A7FE-6A1A13AFEFCE}"/>
                  </a:ext>
                </a:extLst>
              </p:cNvPr>
              <p:cNvSpPr txBox="1"/>
              <p:nvPr/>
            </p:nvSpPr>
            <p:spPr>
              <a:xfrm>
                <a:off x="8921130" y="4651043"/>
                <a:ext cx="206643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Light" panose="020F0302020204030204"/>
                    <a:ea typeface="+mn-ea"/>
                    <a:cs typeface="+mn-cs"/>
                  </a:rPr>
                  <a:t>Utilize parameter learning algorithms to quantify impact of Brand Awareness Index on final purchase</a:t>
                </a:r>
              </a:p>
            </p:txBody>
          </p:sp>
          <p:pic>
            <p:nvPicPr>
              <p:cNvPr id="47" name="Picture 46">
                <a:extLst>
                  <a:ext uri="{FF2B5EF4-FFF2-40B4-BE49-F238E27FC236}">
                    <a16:creationId xmlns:a16="http://schemas.microsoft.com/office/drawing/2014/main" id="{3D8FF6AF-C75E-445E-88F1-FF419C76D3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5636" y="2561461"/>
                <a:ext cx="690853" cy="690853"/>
              </a:xfrm>
              <a:prstGeom prst="rect">
                <a:avLst/>
              </a:prstGeom>
            </p:spPr>
          </p:pic>
          <p:pic>
            <p:nvPicPr>
              <p:cNvPr id="48" name="Picture 47">
                <a:extLst>
                  <a:ext uri="{FF2B5EF4-FFF2-40B4-BE49-F238E27FC236}">
                    <a16:creationId xmlns:a16="http://schemas.microsoft.com/office/drawing/2014/main" id="{40CB395E-F8E5-4AEA-9700-F5151C14A3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71824" y="4119825"/>
                <a:ext cx="538475" cy="538475"/>
              </a:xfrm>
              <a:prstGeom prst="rect">
                <a:avLst/>
              </a:prstGeom>
            </p:spPr>
          </p:pic>
          <p:sp>
            <p:nvSpPr>
              <p:cNvPr id="49" name="Rectangle 48">
                <a:hlinkClick r:id="" action="ppaction://noaction"/>
                <a:extLst>
                  <a:ext uri="{FF2B5EF4-FFF2-40B4-BE49-F238E27FC236}">
                    <a16:creationId xmlns:a16="http://schemas.microsoft.com/office/drawing/2014/main" id="{C34E5914-3250-4AAA-B5F1-1168BD3CE03A}"/>
                  </a:ext>
                </a:extLst>
              </p:cNvPr>
              <p:cNvSpPr/>
              <p:nvPr/>
            </p:nvSpPr>
            <p:spPr>
              <a:xfrm>
                <a:off x="4867275" y="1363784"/>
                <a:ext cx="2352675" cy="415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98162423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E75E81C-03F1-468E-9612-B8B90562C9B4}"/>
              </a:ext>
            </a:extLst>
          </p:cNvPr>
          <p:cNvGrpSpPr/>
          <p:nvPr/>
        </p:nvGrpSpPr>
        <p:grpSpPr>
          <a:xfrm>
            <a:off x="1091038" y="353739"/>
            <a:ext cx="10292729" cy="5975142"/>
            <a:chOff x="434254" y="711685"/>
            <a:chExt cx="11567221" cy="6041540"/>
          </a:xfrm>
        </p:grpSpPr>
        <p:sp>
          <p:nvSpPr>
            <p:cNvPr id="11" name="TextBox 10">
              <a:extLst>
                <a:ext uri="{FF2B5EF4-FFF2-40B4-BE49-F238E27FC236}">
                  <a16:creationId xmlns:a16="http://schemas.microsoft.com/office/drawing/2014/main" id="{DF2DAE06-F946-481A-9B59-DC9651DC219F}"/>
                </a:ext>
              </a:extLst>
            </p:cNvPr>
            <p:cNvSpPr txBox="1"/>
            <p:nvPr/>
          </p:nvSpPr>
          <p:spPr>
            <a:xfrm>
              <a:off x="434254" y="843303"/>
              <a:ext cx="5113033" cy="280077"/>
            </a:xfrm>
            <a:prstGeom prst="rect">
              <a:avLst/>
            </a:prstGeom>
            <a:noFill/>
          </p:spPr>
          <p:txBody>
            <a:bodyPr wrap="square" rtlCol="0">
              <a:spAutoFit/>
            </a:bodyPr>
            <a:lstStyle/>
            <a:p>
              <a:pPr algn="just"/>
              <a:r>
                <a:rPr lang="en-US" sz="1200" b="1" dirty="0"/>
                <a:t>Example of a spend vs reach(response) curve: </a:t>
              </a:r>
            </a:p>
          </p:txBody>
        </p:sp>
        <p:pic>
          <p:nvPicPr>
            <p:cNvPr id="12" name="Picture 11">
              <a:extLst>
                <a:ext uri="{FF2B5EF4-FFF2-40B4-BE49-F238E27FC236}">
                  <a16:creationId xmlns:a16="http://schemas.microsoft.com/office/drawing/2014/main" id="{992EBFC8-9D90-4A42-A990-254D499A4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54" y="1349146"/>
              <a:ext cx="3658027" cy="2222165"/>
            </a:xfrm>
            <a:prstGeom prst="rect">
              <a:avLst/>
            </a:prstGeom>
          </p:spPr>
        </p:pic>
        <p:sp>
          <p:nvSpPr>
            <p:cNvPr id="13" name="TextBox 12">
              <a:extLst>
                <a:ext uri="{FF2B5EF4-FFF2-40B4-BE49-F238E27FC236}">
                  <a16:creationId xmlns:a16="http://schemas.microsoft.com/office/drawing/2014/main" id="{6E9B07FD-9BFB-4ECF-9F59-5FD386FA66B1}"/>
                </a:ext>
              </a:extLst>
            </p:cNvPr>
            <p:cNvSpPr txBox="1"/>
            <p:nvPr/>
          </p:nvSpPr>
          <p:spPr>
            <a:xfrm>
              <a:off x="510454" y="3911993"/>
              <a:ext cx="5113033" cy="307777"/>
            </a:xfrm>
            <a:prstGeom prst="rect">
              <a:avLst/>
            </a:prstGeom>
            <a:noFill/>
          </p:spPr>
          <p:txBody>
            <a:bodyPr wrap="square" rtlCol="0">
              <a:spAutoFit/>
            </a:bodyPr>
            <a:lstStyle/>
            <a:p>
              <a:pPr algn="just"/>
              <a:r>
                <a:rPr lang="en-US" sz="1400" b="1" dirty="0"/>
                <a:t>Relative Channel Effectiveness:</a:t>
              </a:r>
            </a:p>
          </p:txBody>
        </p:sp>
        <p:sp>
          <p:nvSpPr>
            <p:cNvPr id="14" name="TextBox 13">
              <a:extLst>
                <a:ext uri="{FF2B5EF4-FFF2-40B4-BE49-F238E27FC236}">
                  <a16:creationId xmlns:a16="http://schemas.microsoft.com/office/drawing/2014/main" id="{1758A235-1830-4CFC-A207-A7EA5388A9A4}"/>
                </a:ext>
              </a:extLst>
            </p:cNvPr>
            <p:cNvSpPr txBox="1"/>
            <p:nvPr/>
          </p:nvSpPr>
          <p:spPr>
            <a:xfrm>
              <a:off x="510454" y="4300899"/>
              <a:ext cx="3380559" cy="1815882"/>
            </a:xfrm>
            <a:prstGeom prst="rect">
              <a:avLst/>
            </a:prstGeom>
            <a:noFill/>
          </p:spPr>
          <p:txBody>
            <a:bodyPr wrap="square" rtlCol="0">
              <a:spAutoFit/>
            </a:bodyPr>
            <a:lstStyle/>
            <a:p>
              <a:pPr algn="just"/>
              <a:r>
                <a:rPr lang="en-US" sz="1400" b="1" dirty="0"/>
                <a:t>In POC</a:t>
              </a:r>
              <a:r>
                <a:rPr lang="en-US" sz="1400" dirty="0"/>
                <a:t>: Channel Recall Values from a Coke Deck has been used as proxy for effectiveness</a:t>
              </a:r>
            </a:p>
            <a:p>
              <a:pPr algn="just"/>
              <a:endParaRPr lang="en-US" sz="1400" dirty="0"/>
            </a:p>
            <a:p>
              <a:pPr algn="just"/>
              <a:r>
                <a:rPr lang="en-US" sz="1400" b="1" dirty="0"/>
                <a:t>Ideally: </a:t>
              </a:r>
              <a:r>
                <a:rPr lang="en-US" sz="1400" dirty="0"/>
                <a:t>Use beta values from a MMX model to understand effectiveness and scale them appropriately to the scale of Brand Awareness Index</a:t>
              </a:r>
            </a:p>
          </p:txBody>
        </p:sp>
        <p:sp>
          <p:nvSpPr>
            <p:cNvPr id="15" name="TextBox 14">
              <a:extLst>
                <a:ext uri="{FF2B5EF4-FFF2-40B4-BE49-F238E27FC236}">
                  <a16:creationId xmlns:a16="http://schemas.microsoft.com/office/drawing/2014/main" id="{2EF0E2E5-F8FF-4764-8203-D27ED31516CB}"/>
                </a:ext>
              </a:extLst>
            </p:cNvPr>
            <p:cNvSpPr txBox="1"/>
            <p:nvPr/>
          </p:nvSpPr>
          <p:spPr>
            <a:xfrm>
              <a:off x="4487204" y="843303"/>
              <a:ext cx="2449929" cy="307777"/>
            </a:xfrm>
            <a:prstGeom prst="rect">
              <a:avLst/>
            </a:prstGeom>
            <a:noFill/>
          </p:spPr>
          <p:txBody>
            <a:bodyPr wrap="square" rtlCol="0">
              <a:spAutoFit/>
            </a:bodyPr>
            <a:lstStyle/>
            <a:p>
              <a:pPr algn="just"/>
              <a:r>
                <a:rPr lang="en-US" sz="1400" b="1" dirty="0"/>
                <a:t>Channel Reach:</a:t>
              </a:r>
            </a:p>
          </p:txBody>
        </p:sp>
        <p:cxnSp>
          <p:nvCxnSpPr>
            <p:cNvPr id="16" name="Straight Connector 15">
              <a:extLst>
                <a:ext uri="{FF2B5EF4-FFF2-40B4-BE49-F238E27FC236}">
                  <a16:creationId xmlns:a16="http://schemas.microsoft.com/office/drawing/2014/main" id="{837DC742-A5E6-4B55-937A-22AC5C5D5D8F}"/>
                </a:ext>
              </a:extLst>
            </p:cNvPr>
            <p:cNvCxnSpPr>
              <a:cxnSpLocks/>
            </p:cNvCxnSpPr>
            <p:nvPr/>
          </p:nvCxnSpPr>
          <p:spPr>
            <a:xfrm>
              <a:off x="4333875" y="763959"/>
              <a:ext cx="0" cy="5989266"/>
            </a:xfrm>
            <a:prstGeom prst="line">
              <a:avLst/>
            </a:prstGeom>
            <a:ln w="28575"/>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BCE56C59-CCC0-4B65-B06C-06D03418298D}"/>
                </a:ext>
              </a:extLst>
            </p:cNvPr>
            <p:cNvSpPr txBox="1"/>
            <p:nvPr/>
          </p:nvSpPr>
          <p:spPr>
            <a:xfrm>
              <a:off x="4489016" y="1270210"/>
              <a:ext cx="4757862" cy="653513"/>
            </a:xfrm>
            <a:prstGeom prst="rect">
              <a:avLst/>
            </a:prstGeom>
            <a:noFill/>
          </p:spPr>
          <p:txBody>
            <a:bodyPr wrap="square" rtlCol="0">
              <a:spAutoFit/>
            </a:bodyPr>
            <a:lstStyle/>
            <a:p>
              <a:pPr algn="just"/>
              <a:r>
                <a:rPr lang="en-US" sz="1200" b="1" dirty="0"/>
                <a:t>Week's Reach Percentage for a Marketing Channel = (Adjusted Weekly Spend / (Base Weekly Spend * 3) ) * Maximum Reach</a:t>
              </a:r>
              <a:endParaRPr lang="en-US" sz="1200" dirty="0"/>
            </a:p>
          </p:txBody>
        </p:sp>
        <p:pic>
          <p:nvPicPr>
            <p:cNvPr id="18" name="Picture 17">
              <a:extLst>
                <a:ext uri="{FF2B5EF4-FFF2-40B4-BE49-F238E27FC236}">
                  <a16:creationId xmlns:a16="http://schemas.microsoft.com/office/drawing/2014/main" id="{08F4BD91-8103-4214-9383-382A91F1BDDB}"/>
                </a:ext>
              </a:extLst>
            </p:cNvPr>
            <p:cNvPicPr>
              <a:picLocks noChangeAspect="1"/>
            </p:cNvPicPr>
            <p:nvPr/>
          </p:nvPicPr>
          <p:blipFill>
            <a:blip r:embed="rId3"/>
            <a:stretch>
              <a:fillRect/>
            </a:stretch>
          </p:blipFill>
          <p:spPr>
            <a:xfrm>
              <a:off x="4487204" y="1840617"/>
              <a:ext cx="4369154" cy="1730694"/>
            </a:xfrm>
            <a:prstGeom prst="rect">
              <a:avLst/>
            </a:prstGeom>
          </p:spPr>
        </p:pic>
        <p:sp>
          <p:nvSpPr>
            <p:cNvPr id="19" name="TextBox 18">
              <a:extLst>
                <a:ext uri="{FF2B5EF4-FFF2-40B4-BE49-F238E27FC236}">
                  <a16:creationId xmlns:a16="http://schemas.microsoft.com/office/drawing/2014/main" id="{D8E4AF5D-488D-414C-BFA4-4371A5633CBA}"/>
                </a:ext>
              </a:extLst>
            </p:cNvPr>
            <p:cNvSpPr txBox="1"/>
            <p:nvPr/>
          </p:nvSpPr>
          <p:spPr>
            <a:xfrm>
              <a:off x="4495349" y="3939717"/>
              <a:ext cx="2449929" cy="307777"/>
            </a:xfrm>
            <a:prstGeom prst="rect">
              <a:avLst/>
            </a:prstGeom>
            <a:noFill/>
          </p:spPr>
          <p:txBody>
            <a:bodyPr wrap="square" rtlCol="0">
              <a:spAutoFit/>
            </a:bodyPr>
            <a:lstStyle/>
            <a:p>
              <a:pPr algn="just"/>
              <a:r>
                <a:rPr lang="en-US" sz="1400" b="1" dirty="0"/>
                <a:t>Channel Touchpoint:</a:t>
              </a:r>
            </a:p>
          </p:txBody>
        </p:sp>
        <p:sp>
          <p:nvSpPr>
            <p:cNvPr id="20" name="TextBox 19">
              <a:extLst>
                <a:ext uri="{FF2B5EF4-FFF2-40B4-BE49-F238E27FC236}">
                  <a16:creationId xmlns:a16="http://schemas.microsoft.com/office/drawing/2014/main" id="{FD53AD17-9845-4B71-BDE6-52A68C9B7488}"/>
                </a:ext>
              </a:extLst>
            </p:cNvPr>
            <p:cNvSpPr txBox="1"/>
            <p:nvPr/>
          </p:nvSpPr>
          <p:spPr>
            <a:xfrm>
              <a:off x="4495350" y="4280399"/>
              <a:ext cx="4570558" cy="523220"/>
            </a:xfrm>
            <a:prstGeom prst="rect">
              <a:avLst/>
            </a:prstGeom>
            <a:noFill/>
          </p:spPr>
          <p:txBody>
            <a:bodyPr wrap="square" rtlCol="0">
              <a:spAutoFit/>
            </a:bodyPr>
            <a:lstStyle/>
            <a:p>
              <a:pPr algn="just"/>
              <a:r>
                <a:rPr lang="en-US" sz="1400" dirty="0"/>
                <a:t>If channel reach % is 0.8, then 80% people are marked as Channel Touchpoint = Yes (1), rest 20% are marked as No (0)</a:t>
              </a:r>
            </a:p>
          </p:txBody>
        </p:sp>
        <p:sp>
          <p:nvSpPr>
            <p:cNvPr id="21" name="TextBox 20">
              <a:extLst>
                <a:ext uri="{FF2B5EF4-FFF2-40B4-BE49-F238E27FC236}">
                  <a16:creationId xmlns:a16="http://schemas.microsoft.com/office/drawing/2014/main" id="{1B8EA88C-1A9E-4758-B570-5877CD4DA16D}"/>
                </a:ext>
              </a:extLst>
            </p:cNvPr>
            <p:cNvSpPr txBox="1"/>
            <p:nvPr/>
          </p:nvSpPr>
          <p:spPr>
            <a:xfrm>
              <a:off x="4495349" y="4886635"/>
              <a:ext cx="2449929" cy="307777"/>
            </a:xfrm>
            <a:prstGeom prst="rect">
              <a:avLst/>
            </a:prstGeom>
            <a:noFill/>
          </p:spPr>
          <p:txBody>
            <a:bodyPr wrap="square" rtlCol="0">
              <a:spAutoFit/>
            </a:bodyPr>
            <a:lstStyle/>
            <a:p>
              <a:pPr algn="just"/>
              <a:r>
                <a:rPr lang="en-US" sz="1400" b="1" dirty="0"/>
                <a:t>Increase in Brand Awareness:</a:t>
              </a:r>
            </a:p>
          </p:txBody>
        </p:sp>
        <p:sp>
          <p:nvSpPr>
            <p:cNvPr id="22" name="TextBox 21">
              <a:extLst>
                <a:ext uri="{FF2B5EF4-FFF2-40B4-BE49-F238E27FC236}">
                  <a16:creationId xmlns:a16="http://schemas.microsoft.com/office/drawing/2014/main" id="{34C05B1A-97B5-4859-B710-E9364C265E7E}"/>
                </a:ext>
              </a:extLst>
            </p:cNvPr>
            <p:cNvSpPr txBox="1"/>
            <p:nvPr/>
          </p:nvSpPr>
          <p:spPr>
            <a:xfrm>
              <a:off x="4487205" y="5284155"/>
              <a:ext cx="4616804" cy="738664"/>
            </a:xfrm>
            <a:prstGeom prst="rect">
              <a:avLst/>
            </a:prstGeom>
            <a:noFill/>
          </p:spPr>
          <p:txBody>
            <a:bodyPr wrap="square" rtlCol="0">
              <a:spAutoFit/>
            </a:bodyPr>
            <a:lstStyle/>
            <a:p>
              <a:pPr algn="just"/>
              <a:r>
                <a:rPr lang="en-US" sz="1400" dirty="0"/>
                <a:t>Every time a person is exposed to an ad his Brand Awareness increases by</a:t>
              </a:r>
            </a:p>
            <a:p>
              <a:pPr algn="just"/>
              <a:r>
                <a:rPr lang="en-US" sz="1400" dirty="0"/>
                <a:t>= ChannelTouchpoint (1/0) * Channel Effectiveness</a:t>
              </a:r>
            </a:p>
          </p:txBody>
        </p:sp>
        <p:cxnSp>
          <p:nvCxnSpPr>
            <p:cNvPr id="23" name="Straight Connector 22">
              <a:extLst>
                <a:ext uri="{FF2B5EF4-FFF2-40B4-BE49-F238E27FC236}">
                  <a16:creationId xmlns:a16="http://schemas.microsoft.com/office/drawing/2014/main" id="{9212FB0D-8110-44CB-BE09-CF7BA3F4353B}"/>
                </a:ext>
              </a:extLst>
            </p:cNvPr>
            <p:cNvCxnSpPr>
              <a:cxnSpLocks/>
            </p:cNvCxnSpPr>
            <p:nvPr/>
          </p:nvCxnSpPr>
          <p:spPr>
            <a:xfrm>
              <a:off x="9515475" y="711685"/>
              <a:ext cx="0" cy="6041540"/>
            </a:xfrm>
            <a:prstGeom prst="line">
              <a:avLst/>
            </a:prstGeom>
            <a:ln w="28575"/>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A6E3BB18-F6D4-4DF9-986E-8766DCD89328}"/>
                </a:ext>
              </a:extLst>
            </p:cNvPr>
            <p:cNvSpPr txBox="1"/>
            <p:nvPr/>
          </p:nvSpPr>
          <p:spPr>
            <a:xfrm>
              <a:off x="9551546" y="843303"/>
              <a:ext cx="2449929" cy="307777"/>
            </a:xfrm>
            <a:prstGeom prst="rect">
              <a:avLst/>
            </a:prstGeom>
            <a:noFill/>
          </p:spPr>
          <p:txBody>
            <a:bodyPr wrap="square" rtlCol="0">
              <a:spAutoFit/>
            </a:bodyPr>
            <a:lstStyle/>
            <a:p>
              <a:pPr algn="just"/>
              <a:r>
                <a:rPr lang="en-US" sz="1400" b="1" dirty="0"/>
                <a:t>Decay Effect</a:t>
              </a:r>
            </a:p>
          </p:txBody>
        </p:sp>
        <p:pic>
          <p:nvPicPr>
            <p:cNvPr id="25" name="Picture 2" descr="1280px-ForgettingCurve.svg.png">
              <a:extLst>
                <a:ext uri="{FF2B5EF4-FFF2-40B4-BE49-F238E27FC236}">
                  <a16:creationId xmlns:a16="http://schemas.microsoft.com/office/drawing/2014/main" id="{4A61DF3A-BB49-4F54-8791-1700345481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31871" y="4778767"/>
              <a:ext cx="2216506" cy="1895113"/>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E543AD5A-179A-40A7-BC95-6DB72841FF8D}"/>
                </a:ext>
              </a:extLst>
            </p:cNvPr>
            <p:cNvSpPr/>
            <p:nvPr/>
          </p:nvSpPr>
          <p:spPr>
            <a:xfrm>
              <a:off x="9546785" y="1151080"/>
              <a:ext cx="2317695" cy="3360924"/>
            </a:xfrm>
            <a:prstGeom prst="rect">
              <a:avLst/>
            </a:prstGeom>
          </p:spPr>
          <p:txBody>
            <a:bodyPr wrap="square">
              <a:spAutoFit/>
            </a:bodyPr>
            <a:lstStyle/>
            <a:p>
              <a:r>
                <a:rPr lang="en-US" sz="1000" dirty="0"/>
                <a:t>Memory is volatile, it depletes over time. So, the agents exposed to marketing campaign about FUZE, remember the product for some time, and the probability of them recalling the brand depletes over time.</a:t>
              </a:r>
            </a:p>
            <a:p>
              <a:endParaRPr lang="en-US" sz="1000" dirty="0"/>
            </a:p>
            <a:p>
              <a:r>
                <a:rPr lang="en-US" sz="1000" dirty="0"/>
                <a:t>Forgetting curve describes the decline in the probability of recall over time</a:t>
              </a:r>
            </a:p>
            <a:p>
              <a:endParaRPr lang="en-US" sz="1000" dirty="0"/>
            </a:p>
            <a:p>
              <a:r>
                <a:rPr lang="en-US" sz="1000" dirty="0"/>
                <a:t>R = exp(-t/S)</a:t>
              </a:r>
            </a:p>
            <a:p>
              <a:endParaRPr lang="en-US" sz="1000" dirty="0"/>
            </a:p>
            <a:p>
              <a:r>
                <a:rPr lang="en-US" sz="1000" dirty="0"/>
                <a:t>where:</a:t>
              </a:r>
            </a:p>
            <a:p>
              <a:endParaRPr lang="en-US" sz="1000" dirty="0"/>
            </a:p>
            <a:p>
              <a:r>
                <a:rPr lang="en-US" sz="1000" dirty="0"/>
                <a:t>R - probability of recall (retrievability of memory)</a:t>
              </a:r>
            </a:p>
            <a:p>
              <a:r>
                <a:rPr lang="en-US" sz="1000" dirty="0"/>
                <a:t>S - strength of a memory trace (stability of memory)</a:t>
              </a:r>
            </a:p>
            <a:p>
              <a:r>
                <a:rPr lang="en-US" sz="1000" dirty="0"/>
                <a:t>t - time</a:t>
              </a:r>
            </a:p>
          </p:txBody>
        </p:sp>
      </p:grpSp>
      <p:sp>
        <p:nvSpPr>
          <p:cNvPr id="29" name="Title 1">
            <a:extLst>
              <a:ext uri="{FF2B5EF4-FFF2-40B4-BE49-F238E27FC236}">
                <a16:creationId xmlns:a16="http://schemas.microsoft.com/office/drawing/2014/main" id="{6C90ECDC-D10C-4694-AFC6-DB0F2A92D146}"/>
              </a:ext>
            </a:extLst>
          </p:cNvPr>
          <p:cNvSpPr>
            <a:spLocks noGrp="1"/>
          </p:cNvSpPr>
          <p:nvPr>
            <p:ph type="title"/>
          </p:nvPr>
        </p:nvSpPr>
        <p:spPr>
          <a:xfrm>
            <a:off x="1041366" y="39215"/>
            <a:ext cx="9334296" cy="385262"/>
          </a:xfrm>
        </p:spPr>
        <p:txBody>
          <a:bodyPr anchor="t">
            <a:normAutofit fontScale="90000"/>
          </a:bodyPr>
          <a:lstStyle/>
          <a:p>
            <a:r>
              <a:rPr lang="en-IN" sz="2400" dirty="0"/>
              <a:t>How to calculate Brand Awareness Index?</a:t>
            </a:r>
          </a:p>
        </p:txBody>
      </p:sp>
    </p:spTree>
    <p:extLst>
      <p:ext uri="{BB962C8B-B14F-4D97-AF65-F5344CB8AC3E}">
        <p14:creationId xmlns:p14="http://schemas.microsoft.com/office/powerpoint/2010/main" val="42670746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550A5-3CD5-4861-B6FC-D046AB676966}"/>
              </a:ext>
            </a:extLst>
          </p:cNvPr>
          <p:cNvSpPr>
            <a:spLocks noGrp="1"/>
          </p:cNvSpPr>
          <p:nvPr>
            <p:ph type="title"/>
          </p:nvPr>
        </p:nvSpPr>
        <p:spPr/>
        <p:txBody>
          <a:bodyPr/>
          <a:lstStyle/>
          <a:p>
            <a:r>
              <a:rPr lang="en-IN" dirty="0"/>
              <a:t>PERFECT STORE UK</a:t>
            </a:r>
          </a:p>
        </p:txBody>
      </p:sp>
    </p:spTree>
    <p:extLst>
      <p:ext uri="{BB962C8B-B14F-4D97-AF65-F5344CB8AC3E}">
        <p14:creationId xmlns:p14="http://schemas.microsoft.com/office/powerpoint/2010/main" val="32647823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ight Triangle 13"/>
          <p:cNvSpPr/>
          <p:nvPr/>
        </p:nvSpPr>
        <p:spPr>
          <a:xfrm rot="5400000">
            <a:off x="16989" y="-25759"/>
            <a:ext cx="1174515" cy="1197905"/>
          </a:xfrm>
          <a:prstGeom prst="rtTriangle">
            <a:avLst/>
          </a:prstGeom>
          <a:solidFill>
            <a:srgbClr val="248EBE"/>
          </a:solidFill>
          <a:ln>
            <a:solidFill>
              <a:srgbClr val="248E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sp>
        <p:nvSpPr>
          <p:cNvPr id="2" name="Rounded Rectangle 1"/>
          <p:cNvSpPr/>
          <p:nvPr/>
        </p:nvSpPr>
        <p:spPr>
          <a:xfrm>
            <a:off x="979790" y="1668358"/>
            <a:ext cx="10350819" cy="3813174"/>
          </a:xfrm>
          <a:prstGeom prst="roundRect">
            <a:avLst>
              <a:gd name="adj" fmla="val 6751"/>
            </a:avLst>
          </a:prstGeom>
          <a:noFill/>
          <a:effectLst/>
        </p:spPr>
        <p:style>
          <a:lnRef idx="1">
            <a:schemeClr val="accent1"/>
          </a:lnRef>
          <a:fillRef idx="3">
            <a:schemeClr val="accent1"/>
          </a:fillRef>
          <a:effectRef idx="2">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ysClr val="windowText" lastClr="000000"/>
                </a:solidFill>
                <a:effectLst/>
                <a:uLnTx/>
                <a:uFillTx/>
                <a:latin typeface="Calibri"/>
                <a:ea typeface="+mn-ea"/>
                <a:cs typeface="+mn-cs"/>
              </a:rPr>
              <a:t>Temporary Secondary Displays </a:t>
            </a:r>
            <a:r>
              <a:rPr kumimoji="0" lang="en-US" sz="2400" b="0" i="0" u="none" strike="noStrike" kern="1200" cap="none" spc="0" normalizeH="0" baseline="0" noProof="0" dirty="0">
                <a:ln>
                  <a:noFill/>
                </a:ln>
                <a:solidFill>
                  <a:sysClr val="windowText" lastClr="000000"/>
                </a:solidFill>
                <a:effectLst/>
                <a:uLnTx/>
                <a:uFillTx/>
                <a:latin typeface="Calibri"/>
                <a:ea typeface="+mn-ea"/>
                <a:cs typeface="+mn-cs"/>
              </a:rPr>
              <a:t>(TSD) have the most significant impact on sales volume followed  by </a:t>
            </a:r>
            <a:r>
              <a:rPr kumimoji="0" lang="en-US" sz="2400" b="1" i="0" u="none" strike="noStrike" kern="1200" cap="none" spc="0" normalizeH="0" baseline="0" noProof="0" dirty="0">
                <a:ln>
                  <a:noFill/>
                </a:ln>
                <a:solidFill>
                  <a:sysClr val="windowText" lastClr="000000"/>
                </a:solidFill>
                <a:effectLst/>
                <a:uLnTx/>
                <a:uFillTx/>
                <a:latin typeface="Calibri"/>
                <a:ea typeface="+mn-ea"/>
                <a:cs typeface="+mn-cs"/>
              </a:rPr>
              <a:t>Transaction Zones </a:t>
            </a:r>
            <a:r>
              <a:rPr kumimoji="0" lang="en-US" sz="2400" b="0" i="0" u="none" strike="noStrike" kern="1200" cap="none" spc="0" normalizeH="0" baseline="0" noProof="0" dirty="0">
                <a:ln>
                  <a:noFill/>
                </a:ln>
                <a:solidFill>
                  <a:sysClr val="windowText" lastClr="000000"/>
                </a:solidFill>
                <a:effectLst/>
                <a:uLnTx/>
                <a:uFillTx/>
                <a:latin typeface="Calibri"/>
                <a:ea typeface="+mn-ea"/>
                <a:cs typeface="+mn-cs"/>
              </a:rPr>
              <a:t>amongst the Hot Zones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ysClr val="windowText" lastClr="000000"/>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Calibri"/>
                <a:ea typeface="+mn-ea"/>
                <a:cs typeface="+mn-cs"/>
              </a:rPr>
              <a:t>A focus on improving </a:t>
            </a:r>
            <a:r>
              <a:rPr kumimoji="0" lang="en-US" sz="2400" b="1" i="0" u="none" strike="noStrike" kern="1200" cap="none" spc="0" normalizeH="0" baseline="0" noProof="0" dirty="0">
                <a:ln>
                  <a:noFill/>
                </a:ln>
                <a:solidFill>
                  <a:sysClr val="windowText" lastClr="000000"/>
                </a:solidFill>
                <a:effectLst/>
                <a:uLnTx/>
                <a:uFillTx/>
                <a:latin typeface="Calibri"/>
                <a:ea typeface="+mn-ea"/>
                <a:cs typeface="+mn-cs"/>
              </a:rPr>
              <a:t>Signage</a:t>
            </a:r>
            <a:r>
              <a:rPr kumimoji="0" lang="en-US" sz="2400" b="0" i="0" u="none" strike="noStrike" kern="1200" cap="none" spc="0" normalizeH="0" baseline="0" noProof="0" dirty="0">
                <a:ln>
                  <a:noFill/>
                </a:ln>
                <a:solidFill>
                  <a:sysClr val="windowText" lastClr="000000"/>
                </a:solidFill>
                <a:effectLst/>
                <a:uLnTx/>
                <a:uFillTx/>
                <a:latin typeface="Calibri"/>
                <a:ea typeface="+mn-ea"/>
                <a:cs typeface="+mn-cs"/>
              </a:rPr>
              <a:t> scores in various zones is the single most important factor to drive sales volume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ysClr val="windowText" lastClr="000000"/>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Calibri"/>
                <a:ea typeface="+mn-ea"/>
                <a:cs typeface="+mn-cs"/>
              </a:rPr>
              <a:t>By improving </a:t>
            </a:r>
            <a:r>
              <a:rPr kumimoji="0" lang="en-US" sz="2400" b="1" i="0" u="none" strike="noStrike" kern="1200" cap="none" spc="0" normalizeH="0" baseline="0" noProof="0" dirty="0">
                <a:ln>
                  <a:noFill/>
                </a:ln>
                <a:solidFill>
                  <a:sysClr val="windowText" lastClr="000000"/>
                </a:solidFill>
                <a:effectLst/>
                <a:uLnTx/>
                <a:uFillTx/>
                <a:latin typeface="Calibri"/>
                <a:ea typeface="+mn-ea"/>
                <a:cs typeface="+mn-cs"/>
              </a:rPr>
              <a:t>Signage </a:t>
            </a:r>
            <a:r>
              <a:rPr kumimoji="0" lang="en-US" sz="2400" b="0" i="0" u="none" strike="noStrike" kern="1200" cap="none" spc="0" normalizeH="0" baseline="0" noProof="0" dirty="0">
                <a:ln>
                  <a:noFill/>
                </a:ln>
                <a:solidFill>
                  <a:sysClr val="windowText" lastClr="000000"/>
                </a:solidFill>
                <a:effectLst/>
                <a:uLnTx/>
                <a:uFillTx/>
                <a:latin typeface="Calibri"/>
                <a:ea typeface="+mn-ea"/>
                <a:cs typeface="+mn-cs"/>
              </a:rPr>
              <a:t>in </a:t>
            </a:r>
            <a:r>
              <a:rPr kumimoji="0" lang="en-US" sz="2400" b="1" i="0" u="none" strike="noStrike" kern="1200" cap="none" spc="0" normalizeH="0" baseline="0" noProof="0" dirty="0">
                <a:ln>
                  <a:noFill/>
                </a:ln>
                <a:solidFill>
                  <a:sysClr val="windowText" lastClr="000000"/>
                </a:solidFill>
                <a:effectLst/>
                <a:uLnTx/>
                <a:uFillTx/>
                <a:latin typeface="Calibri"/>
                <a:ea typeface="+mn-ea"/>
                <a:cs typeface="+mn-cs"/>
              </a:rPr>
              <a:t>Temporary Secondary Displays </a:t>
            </a:r>
            <a:r>
              <a:rPr kumimoji="0" lang="en-US" sz="2400" b="0" i="0" u="none" strike="noStrike" kern="1200" cap="none" spc="0" normalizeH="0" baseline="0" noProof="0" dirty="0">
                <a:ln>
                  <a:noFill/>
                </a:ln>
                <a:solidFill>
                  <a:sysClr val="windowText" lastClr="000000"/>
                </a:solidFill>
                <a:effectLst/>
                <a:uLnTx/>
                <a:uFillTx/>
                <a:latin typeface="Calibri"/>
                <a:ea typeface="+mn-ea"/>
                <a:cs typeface="+mn-cs"/>
              </a:rPr>
              <a:t>and </a:t>
            </a:r>
            <a:r>
              <a:rPr kumimoji="0" lang="en-US" sz="2400" b="1" i="0" u="none" strike="noStrike" kern="1200" cap="none" spc="0" normalizeH="0" baseline="0" noProof="0" dirty="0">
                <a:ln>
                  <a:noFill/>
                </a:ln>
                <a:solidFill>
                  <a:sysClr val="windowText" lastClr="000000"/>
                </a:solidFill>
                <a:effectLst/>
                <a:uLnTx/>
                <a:uFillTx/>
                <a:latin typeface="Calibri"/>
                <a:ea typeface="+mn-ea"/>
                <a:cs typeface="+mn-cs"/>
              </a:rPr>
              <a:t>Transaction Zones</a:t>
            </a:r>
            <a:r>
              <a:rPr kumimoji="0" lang="en-US" sz="2400" b="0" i="0" u="none" strike="noStrike" kern="1200" cap="none" spc="0" normalizeH="0" baseline="0" noProof="0" dirty="0">
                <a:ln>
                  <a:noFill/>
                </a:ln>
                <a:solidFill>
                  <a:sysClr val="windowText" lastClr="000000"/>
                </a:solidFill>
                <a:effectLst/>
                <a:uLnTx/>
                <a:uFillTx/>
                <a:latin typeface="Calibri"/>
                <a:ea typeface="+mn-ea"/>
                <a:cs typeface="+mn-cs"/>
              </a:rPr>
              <a:t>, MARS can see a </a:t>
            </a:r>
            <a:r>
              <a:rPr kumimoji="0" lang="en-US" sz="2400" b="1" i="0" u="sng" strike="noStrike" kern="1200" cap="none" spc="0" normalizeH="0" baseline="0" noProof="0" dirty="0">
                <a:ln>
                  <a:noFill/>
                </a:ln>
                <a:solidFill>
                  <a:sysClr val="windowText" lastClr="000000"/>
                </a:solidFill>
                <a:effectLst/>
                <a:uLnTx/>
                <a:uFillTx/>
                <a:latin typeface="Calibri"/>
                <a:ea typeface="+mn-ea"/>
                <a:cs typeface="+mn-cs"/>
              </a:rPr>
              <a:t>sales volume increase of 5% or higher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ysClr val="windowText" lastClr="000000"/>
              </a:solidFill>
              <a:effectLst/>
              <a:uLnTx/>
              <a:uFillTx/>
              <a:latin typeface="Calibri"/>
              <a:ea typeface="+mn-ea"/>
              <a:cs typeface="+mn-cs"/>
            </a:endParaRPr>
          </a:p>
          <a:p>
            <a:pPr marL="285750" marR="0" lvl="0" indent="-285750"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endParaRPr kumimoji="0" lang="en-US" sz="1600" b="1"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TextBox 18">
            <a:extLst>
              <a:ext uri="{FF2B5EF4-FFF2-40B4-BE49-F238E27FC236}">
                <a16:creationId xmlns:a16="http://schemas.microsoft.com/office/drawing/2014/main" id="{12B80FA5-F359-4960-9854-B46008B36956}"/>
              </a:ext>
            </a:extLst>
          </p:cNvPr>
          <p:cNvSpPr txBox="1"/>
          <p:nvPr/>
        </p:nvSpPr>
        <p:spPr>
          <a:xfrm>
            <a:off x="999675" y="190725"/>
            <a:ext cx="10208648" cy="369973"/>
          </a:xfrm>
          <a:prstGeom prst="rect">
            <a:avLst/>
          </a:prstGeom>
          <a:noFill/>
        </p:spPr>
        <p:txBody>
          <a:bodyPr wrap="square" rtlCol="0">
            <a:spAutoFit/>
          </a:bodyPr>
          <a:lstStyle/>
          <a:p>
            <a:pPr marL="0" marR="0" lvl="0" indent="0" algn="l" defTabSz="609585" rtl="0" eaLnBrk="1" fontAlgn="auto" latinLnBrk="0" hangingPunct="1">
              <a:lnSpc>
                <a:spcPct val="80000"/>
              </a:lnSpc>
              <a:spcBef>
                <a:spcPts val="0"/>
              </a:spcBef>
              <a:spcAft>
                <a:spcPts val="0"/>
              </a:spcAft>
              <a:buClrTx/>
              <a:buSzTx/>
              <a:buFontTx/>
              <a:buNone/>
              <a:tabLst/>
              <a:defRPr/>
            </a:pPr>
            <a:r>
              <a:rPr kumimoji="0" lang="en-GB" sz="2200" b="0" i="0" u="none" strike="noStrike" kern="1200" cap="none" spc="0" normalizeH="0" baseline="0" noProof="0" dirty="0">
                <a:ln>
                  <a:noFill/>
                </a:ln>
                <a:solidFill>
                  <a:prstClr val="white"/>
                </a:solidFill>
                <a:effectLst/>
                <a:uLnTx/>
                <a:uFillTx/>
                <a:latin typeface="Calibri"/>
                <a:ea typeface="+mn-ea"/>
                <a:cs typeface="Marsfont"/>
              </a:rPr>
              <a:t>Executive Summary</a:t>
            </a:r>
          </a:p>
        </p:txBody>
      </p:sp>
      <p:pic>
        <p:nvPicPr>
          <p:cNvPr id="6146" name="Picture 2" descr="Image result for insight flat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938" y="965106"/>
            <a:ext cx="831273" cy="83127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44B6E7E-1100-446B-B25F-23616F71166D}"/>
              </a:ext>
            </a:extLst>
          </p:cNvPr>
          <p:cNvSpPr txBox="1"/>
          <p:nvPr/>
        </p:nvSpPr>
        <p:spPr>
          <a:xfrm rot="18794163">
            <a:off x="-162912" y="300737"/>
            <a:ext cx="1314560" cy="268984"/>
          </a:xfrm>
          <a:prstGeom prst="rect">
            <a:avLst/>
          </a:prstGeom>
          <a:noFill/>
        </p:spPr>
        <p:txBody>
          <a:bodyPr wrap="square" rtlCol="0">
            <a:spAutoFit/>
          </a:bodyPr>
          <a:lstStyle/>
          <a:p>
            <a:pPr marL="0" marR="0" lvl="0" indent="0" algn="ctr" defTabSz="609570" rtl="0" eaLnBrk="1" fontAlgn="auto" latinLnBrk="0" hangingPunct="1">
              <a:lnSpc>
                <a:spcPct val="8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Marsfont"/>
                <a:ea typeface="+mn-ea"/>
                <a:cs typeface="Marsfont"/>
              </a:rPr>
              <a:t>Summary</a:t>
            </a:r>
          </a:p>
        </p:txBody>
      </p:sp>
      <p:cxnSp>
        <p:nvCxnSpPr>
          <p:cNvPr id="18" name="Straight Connector 17">
            <a:extLst>
              <a:ext uri="{FF2B5EF4-FFF2-40B4-BE49-F238E27FC236}">
                <a16:creationId xmlns:a16="http://schemas.microsoft.com/office/drawing/2014/main" id="{7287D8F4-386B-4D0A-99B5-2C213105A873}"/>
              </a:ext>
            </a:extLst>
          </p:cNvPr>
          <p:cNvCxnSpPr/>
          <p:nvPr/>
        </p:nvCxnSpPr>
        <p:spPr>
          <a:xfrm flipV="1">
            <a:off x="989404" y="1502244"/>
            <a:ext cx="2621081" cy="546"/>
          </a:xfrm>
          <a:prstGeom prst="line">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8106D837-F0E5-4FD0-9162-7F3605186009}"/>
              </a:ext>
            </a:extLst>
          </p:cNvPr>
          <p:cNvSpPr/>
          <p:nvPr/>
        </p:nvSpPr>
        <p:spPr bwMode="auto">
          <a:xfrm>
            <a:off x="979790" y="1159917"/>
            <a:ext cx="2166183" cy="354201"/>
          </a:xfrm>
          <a:prstGeom prst="roundRect">
            <a:avLst/>
          </a:prstGeom>
          <a:no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A84D4B"/>
                </a:solidFill>
                <a:effectLst/>
                <a:uLnTx/>
                <a:uFillTx/>
                <a:latin typeface="Calibri" panose="020F0502020204030204" pitchFamily="34" charset="0"/>
                <a:ea typeface="+mn-ea"/>
                <a:cs typeface="Calibri" panose="020F0502020204030204" pitchFamily="34" charset="0"/>
              </a:rPr>
              <a:t>KEY INSIGHTS</a:t>
            </a:r>
          </a:p>
        </p:txBody>
      </p:sp>
    </p:spTree>
    <p:extLst>
      <p:ext uri="{BB962C8B-B14F-4D97-AF65-F5344CB8AC3E}">
        <p14:creationId xmlns:p14="http://schemas.microsoft.com/office/powerpoint/2010/main" val="42555800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3725231" y="789607"/>
            <a:ext cx="0" cy="4162396"/>
          </a:xfrm>
          <a:prstGeom prst="line">
            <a:avLst/>
          </a:prstGeom>
          <a:ln w="3175">
            <a:solidFill>
              <a:schemeClr val="tx1">
                <a:lumMod val="75000"/>
                <a:lumOff val="25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H="1">
            <a:off x="7330157" y="868386"/>
            <a:ext cx="13276" cy="4162396"/>
          </a:xfrm>
          <a:prstGeom prst="line">
            <a:avLst/>
          </a:prstGeom>
          <a:ln w="3175">
            <a:solidFill>
              <a:schemeClr val="tx1">
                <a:lumMod val="75000"/>
                <a:lumOff val="25000"/>
              </a:schemeClr>
            </a:solidFill>
            <a:prstDash val="sysDash"/>
          </a:ln>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DAB79589-4F04-4BA3-97B2-B29ECC22F3A7}"/>
              </a:ext>
            </a:extLst>
          </p:cNvPr>
          <p:cNvSpPr/>
          <p:nvPr/>
        </p:nvSpPr>
        <p:spPr>
          <a:xfrm>
            <a:off x="2218966" y="478085"/>
            <a:ext cx="7291609" cy="270355"/>
          </a:xfrm>
          <a:prstGeom prst="rect">
            <a:avLst/>
          </a:prstGeom>
          <a:solidFill>
            <a:srgbClr val="18437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mn-cs"/>
              </a:rPr>
              <a:t>Key Drivers of Sales at a Hot Zone Level </a:t>
            </a:r>
          </a:p>
        </p:txBody>
      </p:sp>
      <p:sp>
        <p:nvSpPr>
          <p:cNvPr id="10" name="TextBox 9">
            <a:extLst>
              <a:ext uri="{FF2B5EF4-FFF2-40B4-BE49-F238E27FC236}">
                <a16:creationId xmlns:a16="http://schemas.microsoft.com/office/drawing/2014/main" id="{4A4D0BB5-8A7B-4D1D-8833-DF530452154E}"/>
              </a:ext>
            </a:extLst>
          </p:cNvPr>
          <p:cNvSpPr txBox="1"/>
          <p:nvPr/>
        </p:nvSpPr>
        <p:spPr>
          <a:xfrm>
            <a:off x="9108872" y="4810879"/>
            <a:ext cx="2875067"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a:t>
            </a:r>
            <a:r>
              <a:rPr kumimoji="0" lang="en-US" sz="1000" b="0" i="0" u="none" strike="noStrike" kern="1200" cap="none" spc="0" normalizeH="0" baseline="0" noProof="0" dirty="0">
                <a:ln>
                  <a:noFill/>
                </a:ln>
                <a:solidFill>
                  <a:prstClr val="black"/>
                </a:solidFill>
                <a:effectLst/>
                <a:uLnTx/>
                <a:uFillTx/>
                <a:latin typeface="Calibri"/>
                <a:ea typeface="+mn-ea"/>
                <a:cs typeface="+mn-cs"/>
              </a:rPr>
              <a:t>The impact has been calculated with Holiday as base</a:t>
            </a:r>
          </a:p>
        </p:txBody>
      </p:sp>
      <p:sp>
        <p:nvSpPr>
          <p:cNvPr id="3" name="TextBox 2">
            <a:extLst>
              <a:ext uri="{FF2B5EF4-FFF2-40B4-BE49-F238E27FC236}">
                <a16:creationId xmlns:a16="http://schemas.microsoft.com/office/drawing/2014/main" id="{64D5BEAD-9BB1-42F1-91C6-6823B331ED01}"/>
              </a:ext>
            </a:extLst>
          </p:cNvPr>
          <p:cNvSpPr txBox="1"/>
          <p:nvPr/>
        </p:nvSpPr>
        <p:spPr>
          <a:xfrm>
            <a:off x="3725231" y="5784781"/>
            <a:ext cx="521232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TSD – Temporary Secondary Display ;TZ – Transaction Zone; PSD – Permanent Secondary Display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 name="Right Triangle 12">
            <a:extLst>
              <a:ext uri="{FF2B5EF4-FFF2-40B4-BE49-F238E27FC236}">
                <a16:creationId xmlns:a16="http://schemas.microsoft.com/office/drawing/2014/main" id="{E18598F1-EF5B-4B2C-9066-0B1463881907}"/>
              </a:ext>
            </a:extLst>
          </p:cNvPr>
          <p:cNvSpPr/>
          <p:nvPr/>
        </p:nvSpPr>
        <p:spPr>
          <a:xfrm rot="5400000">
            <a:off x="16989" y="-25759"/>
            <a:ext cx="1174515" cy="1197905"/>
          </a:xfrm>
          <a:prstGeom prst="rtTriangle">
            <a:avLst/>
          </a:prstGeom>
          <a:solidFill>
            <a:srgbClr val="248EBE"/>
          </a:solidFill>
          <a:ln>
            <a:solidFill>
              <a:srgbClr val="248E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2875703B-3B0A-4D50-AAA5-DFC65C80D886}"/>
              </a:ext>
            </a:extLst>
          </p:cNvPr>
          <p:cNvSpPr txBox="1"/>
          <p:nvPr/>
        </p:nvSpPr>
        <p:spPr>
          <a:xfrm rot="18794163">
            <a:off x="-162912" y="214560"/>
            <a:ext cx="1314560" cy="441339"/>
          </a:xfrm>
          <a:prstGeom prst="rect">
            <a:avLst/>
          </a:prstGeom>
          <a:noFill/>
        </p:spPr>
        <p:txBody>
          <a:bodyPr wrap="square" rtlCol="0">
            <a:spAutoFit/>
          </a:bodyPr>
          <a:lstStyle/>
          <a:p>
            <a:pPr marL="0" marR="0" lvl="0" indent="0" algn="ctr" defTabSz="609570" rtl="0" eaLnBrk="1" fontAlgn="auto" latinLnBrk="0" hangingPunct="1">
              <a:lnSpc>
                <a:spcPct val="8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Marsfont"/>
                <a:ea typeface="+mn-ea"/>
                <a:cs typeface="Marsfont"/>
              </a:rPr>
              <a:t>Findings &amp; Insights</a:t>
            </a:r>
          </a:p>
        </p:txBody>
      </p:sp>
      <p:sp>
        <p:nvSpPr>
          <p:cNvPr id="15" name="TextBox 14"/>
          <p:cNvSpPr txBox="1"/>
          <p:nvPr/>
        </p:nvSpPr>
        <p:spPr>
          <a:xfrm>
            <a:off x="8927041" y="1030510"/>
            <a:ext cx="3236472"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sng" strike="noStrike" kern="1200" cap="none" spc="0" normalizeH="0" baseline="0" noProof="0" dirty="0">
                <a:ln>
                  <a:noFill/>
                </a:ln>
                <a:solidFill>
                  <a:srgbClr val="00B050"/>
                </a:solidFill>
                <a:effectLst/>
                <a:uLnTx/>
                <a:uFillTx/>
                <a:latin typeface="Calibri"/>
                <a:ea typeface="+mn-ea"/>
                <a:cs typeface="+mn-cs"/>
              </a:rPr>
              <a:t>A focus surrounding the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sng" strike="noStrike" kern="1200" cap="none" spc="0" normalizeH="0" baseline="0" noProof="0" dirty="0">
                <a:ln>
                  <a:noFill/>
                </a:ln>
                <a:solidFill>
                  <a:srgbClr val="00B050"/>
                </a:solidFill>
                <a:effectLst/>
                <a:uLnTx/>
                <a:uFillTx/>
                <a:latin typeface="Calibri"/>
                <a:ea typeface="+mn-ea"/>
                <a:cs typeface="+mn-cs"/>
              </a:rPr>
              <a:t>improvement of signage scores will help drive sales volume</a:t>
            </a:r>
          </a:p>
        </p:txBody>
      </p:sp>
      <p:pic>
        <p:nvPicPr>
          <p:cNvPr id="42" name="Picture 41" descr="Tesco Cele Tree - Entrance0001.png">
            <a:extLst>
              <a:ext uri="{FF2B5EF4-FFF2-40B4-BE49-F238E27FC236}">
                <a16:creationId xmlns:a16="http://schemas.microsoft.com/office/drawing/2014/main" id="{3BFF7914-1426-4026-B6BC-8D855B39E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0535" y="1263570"/>
            <a:ext cx="2632392" cy="1645920"/>
          </a:xfrm>
          <a:prstGeom prst="roundRect">
            <a:avLst>
              <a:gd name="adj" fmla="val 16667"/>
            </a:avLst>
          </a:prstGeom>
          <a:ln>
            <a:noFill/>
          </a:ln>
          <a:effectLst/>
          <a:scene3d>
            <a:camera prst="orthographicFront"/>
            <a:lightRig rig="contrasting" dir="t">
              <a:rot lat="0" lon="0" rev="4200000"/>
            </a:lightRig>
          </a:scene3d>
          <a:sp3d prstMaterial="plastic">
            <a:bevelT w="381000" h="114300" prst="relaxedInset"/>
            <a:contourClr>
              <a:srgbClr val="969696"/>
            </a:contourClr>
          </a:sp3d>
        </p:spPr>
      </p:pic>
      <p:pic>
        <p:nvPicPr>
          <p:cNvPr id="43" name="Picture 10" descr="Related image">
            <a:extLst>
              <a:ext uri="{FF2B5EF4-FFF2-40B4-BE49-F238E27FC236}">
                <a16:creationId xmlns:a16="http://schemas.microsoft.com/office/drawing/2014/main" id="{94201258-7EA3-4109-910F-9113C5EC536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954" y="1689715"/>
            <a:ext cx="1645920" cy="164592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7" descr="image003">
            <a:extLst>
              <a:ext uri="{FF2B5EF4-FFF2-40B4-BE49-F238E27FC236}">
                <a16:creationId xmlns:a16="http://schemas.microsoft.com/office/drawing/2014/main" id="{FD96E265-365E-4C6B-913D-79378229CF8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40586" y="2327763"/>
            <a:ext cx="1034756" cy="843111"/>
          </a:xfrm>
          <a:prstGeom prst="roundRect">
            <a:avLst>
              <a:gd name="adj" fmla="val 16667"/>
            </a:avLst>
          </a:prstGeom>
          <a:ln>
            <a:noFill/>
          </a:ln>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10" descr="Related image">
            <a:extLst>
              <a:ext uri="{FF2B5EF4-FFF2-40B4-BE49-F238E27FC236}">
                <a16:creationId xmlns:a16="http://schemas.microsoft.com/office/drawing/2014/main" id="{94201258-7EA3-4109-910F-9113C5EC536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72106" y="2457175"/>
            <a:ext cx="1034756" cy="1034756"/>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descr="Tesco Cele Tree - Entrance0001.png">
            <a:extLst>
              <a:ext uri="{FF2B5EF4-FFF2-40B4-BE49-F238E27FC236}">
                <a16:creationId xmlns:a16="http://schemas.microsoft.com/office/drawing/2014/main" id="{3BFF7914-1426-4026-B6BC-8D855B39E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6457" y="2830738"/>
            <a:ext cx="1108875" cy="693331"/>
          </a:xfrm>
          <a:prstGeom prst="roundRect">
            <a:avLst>
              <a:gd name="adj" fmla="val 16667"/>
            </a:avLst>
          </a:prstGeom>
          <a:ln>
            <a:noFill/>
          </a:ln>
          <a:effectLst/>
          <a:scene3d>
            <a:camera prst="orthographicFront"/>
            <a:lightRig rig="contrasting" dir="t">
              <a:rot lat="0" lon="0" rev="4200000"/>
            </a:lightRig>
          </a:scene3d>
          <a:sp3d prstMaterial="plastic">
            <a:bevelT w="381000" h="114300" prst="relaxedInset"/>
            <a:contourClr>
              <a:srgbClr val="969696"/>
            </a:contourClr>
          </a:sp3d>
        </p:spPr>
      </p:pic>
      <p:pic>
        <p:nvPicPr>
          <p:cNvPr id="51" name="Picture 50">
            <a:extLst>
              <a:ext uri="{FF2B5EF4-FFF2-40B4-BE49-F238E27FC236}">
                <a16:creationId xmlns:a16="http://schemas.microsoft.com/office/drawing/2014/main" id="{D49082B2-34B4-4BB1-85C5-1BD2C8AF311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9501110" y="3038202"/>
            <a:ext cx="952200" cy="693331"/>
          </a:xfrm>
          <a:prstGeom prst="ellipse">
            <a:avLst/>
          </a:prstGeom>
        </p:spPr>
      </p:pic>
      <p:grpSp>
        <p:nvGrpSpPr>
          <p:cNvPr id="5" name="Group 4"/>
          <p:cNvGrpSpPr/>
          <p:nvPr/>
        </p:nvGrpSpPr>
        <p:grpSpPr>
          <a:xfrm>
            <a:off x="429855" y="5054583"/>
            <a:ext cx="8611040" cy="603557"/>
            <a:chOff x="150826" y="5921217"/>
            <a:chExt cx="8611040" cy="603557"/>
          </a:xfrm>
        </p:grpSpPr>
        <p:pic>
          <p:nvPicPr>
            <p:cNvPr id="31" name="Picture 30">
              <a:extLst>
                <a:ext uri="{FF2B5EF4-FFF2-40B4-BE49-F238E27FC236}">
                  <a16:creationId xmlns:a16="http://schemas.microsoft.com/office/drawing/2014/main" id="{D49082B2-34B4-4BB1-85C5-1BD2C8AF311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004692" y="5958097"/>
              <a:ext cx="753486" cy="548640"/>
            </a:xfrm>
            <a:prstGeom prst="ellipse">
              <a:avLst/>
            </a:prstGeom>
          </p:spPr>
        </p:pic>
        <p:sp>
          <p:nvSpPr>
            <p:cNvPr id="41" name="TextBox 40"/>
            <p:cNvSpPr txBox="1"/>
            <p:nvPr/>
          </p:nvSpPr>
          <p:spPr>
            <a:xfrm>
              <a:off x="6900920" y="5947693"/>
              <a:ext cx="914400" cy="577081"/>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Location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Rounded Rectangle 20"/>
            <p:cNvSpPr/>
            <p:nvPr/>
          </p:nvSpPr>
          <p:spPr>
            <a:xfrm rot="16200000">
              <a:off x="4163586" y="1908457"/>
              <a:ext cx="585520" cy="8611040"/>
            </a:xfrm>
            <a:prstGeom prst="roundRect">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3" name="Picture 52" descr="Tesco Cele Tree - Entrance0001.png">
              <a:extLst>
                <a:ext uri="{FF2B5EF4-FFF2-40B4-BE49-F238E27FC236}">
                  <a16:creationId xmlns:a16="http://schemas.microsoft.com/office/drawing/2014/main" id="{3BFF7914-1426-4026-B6BC-8D855B39E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0777" y="5939123"/>
              <a:ext cx="877467" cy="548640"/>
            </a:xfrm>
            <a:prstGeom prst="roundRect">
              <a:avLst>
                <a:gd name="adj" fmla="val 16667"/>
              </a:avLst>
            </a:prstGeom>
            <a:ln>
              <a:noFill/>
            </a:ln>
            <a:effectLst/>
            <a:scene3d>
              <a:camera prst="orthographicFront"/>
              <a:lightRig rig="contrasting" dir="t">
                <a:rot lat="0" lon="0" rev="4200000"/>
              </a:lightRig>
            </a:scene3d>
            <a:sp3d prstMaterial="plastic">
              <a:bevelT w="381000" h="114300" prst="relaxedInset"/>
              <a:contourClr>
                <a:srgbClr val="969696"/>
              </a:contourClr>
            </a:sp3d>
          </p:spPr>
        </p:pic>
        <p:pic>
          <p:nvPicPr>
            <p:cNvPr id="54" name="Picture 10" descr="Related image">
              <a:extLst>
                <a:ext uri="{FF2B5EF4-FFF2-40B4-BE49-F238E27FC236}">
                  <a16:creationId xmlns:a16="http://schemas.microsoft.com/office/drawing/2014/main" id="{94201258-7EA3-4109-910F-9113C5EC536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95012" y="5947693"/>
              <a:ext cx="599770" cy="548640"/>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p:cNvSpPr txBox="1"/>
            <p:nvPr/>
          </p:nvSpPr>
          <p:spPr>
            <a:xfrm>
              <a:off x="3297030" y="5939123"/>
              <a:ext cx="914400" cy="577081"/>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Temporary Secondary Display</a:t>
              </a:r>
            </a:p>
          </p:txBody>
        </p:sp>
        <p:sp>
          <p:nvSpPr>
            <p:cNvPr id="56" name="TextBox 55"/>
            <p:cNvSpPr txBox="1"/>
            <p:nvPr/>
          </p:nvSpPr>
          <p:spPr>
            <a:xfrm>
              <a:off x="4992537" y="5940329"/>
              <a:ext cx="914400" cy="577081"/>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Signage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p:txBody>
        </p:sp>
        <p:pic>
          <p:nvPicPr>
            <p:cNvPr id="57" name="Picture 47" descr="image003">
              <a:extLst>
                <a:ext uri="{FF2B5EF4-FFF2-40B4-BE49-F238E27FC236}">
                  <a16:creationId xmlns:a16="http://schemas.microsoft.com/office/drawing/2014/main" id="{FD96E265-365E-4C6B-913D-79378229CF8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2188" y="5939656"/>
              <a:ext cx="673349" cy="548640"/>
            </a:xfrm>
            <a:prstGeom prst="roundRect">
              <a:avLst>
                <a:gd name="adj" fmla="val 16667"/>
              </a:avLst>
            </a:prstGeom>
            <a:ln>
              <a:noFill/>
            </a:ln>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57"/>
            <p:cNvSpPr txBox="1"/>
            <p:nvPr/>
          </p:nvSpPr>
          <p:spPr>
            <a:xfrm>
              <a:off x="1025537" y="6014264"/>
              <a:ext cx="914400" cy="415498"/>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Transaction Zone</a:t>
              </a:r>
            </a:p>
          </p:txBody>
        </p:sp>
      </p:grpSp>
      <p:sp>
        <p:nvSpPr>
          <p:cNvPr id="32" name="TextBox 31"/>
          <p:cNvSpPr txBox="1"/>
          <p:nvPr/>
        </p:nvSpPr>
        <p:spPr>
          <a:xfrm>
            <a:off x="438500" y="3370180"/>
            <a:ext cx="301752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Temporary Secondary Display Signage</a:t>
            </a:r>
          </a:p>
        </p:txBody>
      </p:sp>
      <p:sp>
        <p:nvSpPr>
          <p:cNvPr id="59" name="TextBox 58"/>
          <p:cNvSpPr txBox="1"/>
          <p:nvPr/>
        </p:nvSpPr>
        <p:spPr>
          <a:xfrm>
            <a:off x="8063260" y="3973764"/>
            <a:ext cx="314506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Temporary Secondary Display Location</a:t>
            </a:r>
          </a:p>
        </p:txBody>
      </p:sp>
      <p:sp>
        <p:nvSpPr>
          <p:cNvPr id="60" name="TextBox 59"/>
          <p:cNvSpPr txBox="1"/>
          <p:nvPr/>
        </p:nvSpPr>
        <p:spPr>
          <a:xfrm>
            <a:off x="3924165" y="3598371"/>
            <a:ext cx="301752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Transaction Zone Signage</a:t>
            </a:r>
          </a:p>
        </p:txBody>
      </p:sp>
      <p:sp>
        <p:nvSpPr>
          <p:cNvPr id="61" name="Oval 60">
            <a:extLst>
              <a:ext uri="{FF2B5EF4-FFF2-40B4-BE49-F238E27FC236}">
                <a16:creationId xmlns:a16="http://schemas.microsoft.com/office/drawing/2014/main" id="{0885C367-DC7F-4527-B68B-D35A35BADCD6}"/>
              </a:ext>
            </a:extLst>
          </p:cNvPr>
          <p:cNvSpPr/>
          <p:nvPr/>
        </p:nvSpPr>
        <p:spPr>
          <a:xfrm>
            <a:off x="1963915" y="788408"/>
            <a:ext cx="731520" cy="375817"/>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7X</a:t>
            </a:r>
          </a:p>
        </p:txBody>
      </p:sp>
      <p:sp>
        <p:nvSpPr>
          <p:cNvPr id="33" name="Freeform 32"/>
          <p:cNvSpPr/>
          <p:nvPr/>
        </p:nvSpPr>
        <p:spPr>
          <a:xfrm>
            <a:off x="2695435" y="1050499"/>
            <a:ext cx="6618514" cy="1426029"/>
          </a:xfrm>
          <a:custGeom>
            <a:avLst/>
            <a:gdLst>
              <a:gd name="connsiteX0" fmla="*/ 0 w 6618514"/>
              <a:gd name="connsiteY0" fmla="*/ 0 h 1426029"/>
              <a:gd name="connsiteX1" fmla="*/ 3113314 w 6618514"/>
              <a:gd name="connsiteY1" fmla="*/ 1164771 h 1426029"/>
              <a:gd name="connsiteX2" fmla="*/ 6618514 w 6618514"/>
              <a:gd name="connsiteY2" fmla="*/ 1426029 h 1426029"/>
            </a:gdLst>
            <a:ahLst/>
            <a:cxnLst>
              <a:cxn ang="0">
                <a:pos x="connsiteX0" y="connsiteY0"/>
              </a:cxn>
              <a:cxn ang="0">
                <a:pos x="connsiteX1" y="connsiteY1"/>
              </a:cxn>
              <a:cxn ang="0">
                <a:pos x="connsiteX2" y="connsiteY2"/>
              </a:cxn>
            </a:cxnLst>
            <a:rect l="l" t="t" r="r" b="b"/>
            <a:pathLst>
              <a:path w="6618514" h="1426029">
                <a:moveTo>
                  <a:pt x="0" y="0"/>
                </a:moveTo>
                <a:cubicBezTo>
                  <a:pt x="1005114" y="463550"/>
                  <a:pt x="2010228" y="927100"/>
                  <a:pt x="3113314" y="1164771"/>
                </a:cubicBezTo>
                <a:cubicBezTo>
                  <a:pt x="4216400" y="1402442"/>
                  <a:pt x="6337300" y="1389743"/>
                  <a:pt x="6618514" y="1426029"/>
                </a:cubicBezTo>
              </a:path>
            </a:pathLst>
          </a:custGeom>
          <a:noFill/>
          <a:ln w="50800">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Oval 17">
            <a:extLst>
              <a:ext uri="{FF2B5EF4-FFF2-40B4-BE49-F238E27FC236}">
                <a16:creationId xmlns:a16="http://schemas.microsoft.com/office/drawing/2014/main" id="{0885C367-DC7F-4527-B68B-D35A35BADCD6}"/>
              </a:ext>
            </a:extLst>
          </p:cNvPr>
          <p:cNvSpPr/>
          <p:nvPr/>
        </p:nvSpPr>
        <p:spPr>
          <a:xfrm>
            <a:off x="5103022" y="1977638"/>
            <a:ext cx="731520" cy="310896"/>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3X</a:t>
            </a:r>
            <a:endParaRPr kumimoji="0" lang="en-US" sz="2000" b="1"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Oval 18">
            <a:extLst>
              <a:ext uri="{FF2B5EF4-FFF2-40B4-BE49-F238E27FC236}">
                <a16:creationId xmlns:a16="http://schemas.microsoft.com/office/drawing/2014/main" id="{CD245E3D-59A1-41E2-8CDB-7DD071B4D60E}"/>
              </a:ext>
            </a:extLst>
          </p:cNvPr>
          <p:cNvSpPr/>
          <p:nvPr/>
        </p:nvSpPr>
        <p:spPr>
          <a:xfrm>
            <a:off x="8839048" y="2302627"/>
            <a:ext cx="731520" cy="329177"/>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a:ea typeface="+mn-ea"/>
                <a:cs typeface="+mn-cs"/>
              </a:rPr>
              <a:t>2.2X</a:t>
            </a:r>
          </a:p>
        </p:txBody>
      </p:sp>
      <p:sp>
        <p:nvSpPr>
          <p:cNvPr id="2" name="TextBox 1"/>
          <p:cNvSpPr txBox="1"/>
          <p:nvPr/>
        </p:nvSpPr>
        <p:spPr>
          <a:xfrm>
            <a:off x="1040787" y="752131"/>
            <a:ext cx="16605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BACC6">
                    <a:lumMod val="75000"/>
                  </a:srgbClr>
                </a:solidFill>
                <a:effectLst/>
                <a:uLnTx/>
                <a:uFillTx/>
                <a:latin typeface="Calibri"/>
                <a:ea typeface="+mn-ea"/>
                <a:cs typeface="+mn-cs"/>
              </a:rPr>
              <a:t>Impact*</a:t>
            </a:r>
          </a:p>
        </p:txBody>
      </p:sp>
    </p:spTree>
    <p:extLst>
      <p:ext uri="{BB962C8B-B14F-4D97-AF65-F5344CB8AC3E}">
        <p14:creationId xmlns:p14="http://schemas.microsoft.com/office/powerpoint/2010/main" val="21316487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670D8E-0771-4BEE-A9D2-2A6E67A4C4EA}"/>
              </a:ext>
            </a:extLst>
          </p:cNvPr>
          <p:cNvSpPr txBox="1"/>
          <p:nvPr/>
        </p:nvSpPr>
        <p:spPr>
          <a:xfrm>
            <a:off x="999675" y="190725"/>
            <a:ext cx="10208648" cy="658642"/>
          </a:xfrm>
          <a:prstGeom prst="rect">
            <a:avLst/>
          </a:prstGeom>
          <a:noFill/>
        </p:spPr>
        <p:txBody>
          <a:bodyPr wrap="square" rtlCol="0">
            <a:spAutoFit/>
          </a:bodyPr>
          <a:lstStyle/>
          <a:p>
            <a:pPr marL="0" marR="0" lvl="0" indent="0" algn="l" defTabSz="609585" rtl="0" eaLnBrk="1" fontAlgn="auto" latinLnBrk="0" hangingPunct="1">
              <a:lnSpc>
                <a:spcPct val="8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Calibri"/>
                <a:ea typeface="+mn-ea"/>
                <a:cs typeface="Marsfont"/>
              </a:rPr>
              <a:t>A small improvement of signage scores will often cause a greater impact than a larger improvement of other ALPS metrics in similar or different zones</a:t>
            </a:r>
          </a:p>
        </p:txBody>
      </p:sp>
      <p:sp>
        <p:nvSpPr>
          <p:cNvPr id="7" name="TextBox 6">
            <a:extLst>
              <a:ext uri="{FF2B5EF4-FFF2-40B4-BE49-F238E27FC236}">
                <a16:creationId xmlns:a16="http://schemas.microsoft.com/office/drawing/2014/main" id="{F2351334-8CFF-427D-89E0-D2B11BA16A51}"/>
              </a:ext>
            </a:extLst>
          </p:cNvPr>
          <p:cNvSpPr txBox="1"/>
          <p:nvPr/>
        </p:nvSpPr>
        <p:spPr>
          <a:xfrm>
            <a:off x="9189" y="4571012"/>
            <a:ext cx="159162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B050"/>
                </a:solidFill>
                <a:effectLst/>
                <a:uLnTx/>
                <a:uFillTx/>
                <a:latin typeface="Calibri"/>
                <a:ea typeface="+mn-ea"/>
                <a:cs typeface="+mn-cs"/>
              </a:rPr>
              <a:t>VOLUME LIFT OPPORTUNITY</a:t>
            </a:r>
          </a:p>
        </p:txBody>
      </p:sp>
      <p:sp>
        <p:nvSpPr>
          <p:cNvPr id="109" name="TextBox 108">
            <a:extLst>
              <a:ext uri="{FF2B5EF4-FFF2-40B4-BE49-F238E27FC236}">
                <a16:creationId xmlns:a16="http://schemas.microsoft.com/office/drawing/2014/main" id="{C5D44170-44C8-4EF3-9B71-83BEC65A6460}"/>
              </a:ext>
            </a:extLst>
          </p:cNvPr>
          <p:cNvSpPr txBox="1"/>
          <p:nvPr/>
        </p:nvSpPr>
        <p:spPr>
          <a:xfrm>
            <a:off x="4689" y="3561286"/>
            <a:ext cx="159162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CHANGE IN SCORES</a:t>
            </a:r>
          </a:p>
        </p:txBody>
      </p:sp>
      <p:grpSp>
        <p:nvGrpSpPr>
          <p:cNvPr id="2" name="Group 1">
            <a:extLst>
              <a:ext uri="{FF2B5EF4-FFF2-40B4-BE49-F238E27FC236}">
                <a16:creationId xmlns:a16="http://schemas.microsoft.com/office/drawing/2014/main" id="{3B00AC4E-7B55-4297-B40A-AB9891667DD8}"/>
              </a:ext>
            </a:extLst>
          </p:cNvPr>
          <p:cNvGrpSpPr/>
          <p:nvPr/>
        </p:nvGrpSpPr>
        <p:grpSpPr>
          <a:xfrm>
            <a:off x="507154" y="1429895"/>
            <a:ext cx="10637778" cy="3905567"/>
            <a:chOff x="507154" y="1429895"/>
            <a:chExt cx="10637778" cy="3905567"/>
          </a:xfrm>
        </p:grpSpPr>
        <p:sp>
          <p:nvSpPr>
            <p:cNvPr id="3" name="Rectangle: Rounded Corners 2">
              <a:extLst>
                <a:ext uri="{FF2B5EF4-FFF2-40B4-BE49-F238E27FC236}">
                  <a16:creationId xmlns:a16="http://schemas.microsoft.com/office/drawing/2014/main" id="{2B5D3ADF-C418-4092-8170-A29C33616353}"/>
                </a:ext>
              </a:extLst>
            </p:cNvPr>
            <p:cNvSpPr/>
            <p:nvPr/>
          </p:nvSpPr>
          <p:spPr>
            <a:xfrm>
              <a:off x="1947145" y="4505740"/>
              <a:ext cx="5080413" cy="663211"/>
            </a:xfrm>
            <a:prstGeom prst="roundRect">
              <a:avLst/>
            </a:prstGeom>
            <a:solidFill>
              <a:schemeClr val="bg2">
                <a:lumMod val="90000"/>
              </a:schemeClr>
            </a:solidFill>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5" name="Rectangle: Rounded Corners 17">
              <a:extLst>
                <a:ext uri="{FF2B5EF4-FFF2-40B4-BE49-F238E27FC236}">
                  <a16:creationId xmlns:a16="http://schemas.microsoft.com/office/drawing/2014/main" id="{F8B38F2D-A1DE-4C96-B1E6-92AA1E63B6D6}"/>
                </a:ext>
              </a:extLst>
            </p:cNvPr>
            <p:cNvSpPr/>
            <p:nvPr/>
          </p:nvSpPr>
          <p:spPr>
            <a:xfrm>
              <a:off x="3922380" y="2002257"/>
              <a:ext cx="1471248" cy="253073"/>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Position</a:t>
              </a:r>
            </a:p>
          </p:txBody>
        </p:sp>
        <p:sp>
          <p:nvSpPr>
            <p:cNvPr id="54" name="Rectangle: Rounded Corners 17">
              <a:extLst>
                <a:ext uri="{FF2B5EF4-FFF2-40B4-BE49-F238E27FC236}">
                  <a16:creationId xmlns:a16="http://schemas.microsoft.com/office/drawing/2014/main" id="{2E4018A0-79F1-4A22-9F8F-7C7ABE33F7EC}"/>
                </a:ext>
              </a:extLst>
            </p:cNvPr>
            <p:cNvSpPr/>
            <p:nvPr/>
          </p:nvSpPr>
          <p:spPr>
            <a:xfrm>
              <a:off x="2123668" y="2016354"/>
              <a:ext cx="1471248" cy="253073"/>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Signage</a:t>
              </a:r>
            </a:p>
          </p:txBody>
        </p:sp>
        <p:sp>
          <p:nvSpPr>
            <p:cNvPr id="52" name="Rectangle: Rounded Corners 17">
              <a:extLst>
                <a:ext uri="{FF2B5EF4-FFF2-40B4-BE49-F238E27FC236}">
                  <a16:creationId xmlns:a16="http://schemas.microsoft.com/office/drawing/2014/main" id="{06C7FE72-9838-45AA-9AB9-536B3CC916FF}"/>
                </a:ext>
              </a:extLst>
            </p:cNvPr>
            <p:cNvSpPr/>
            <p:nvPr/>
          </p:nvSpPr>
          <p:spPr>
            <a:xfrm>
              <a:off x="5699471" y="2026408"/>
              <a:ext cx="1471248" cy="253073"/>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Location</a:t>
              </a:r>
            </a:p>
          </p:txBody>
        </p:sp>
        <p:sp>
          <p:nvSpPr>
            <p:cNvPr id="53" name="Rectangle: Rounded Corners 17">
              <a:extLst>
                <a:ext uri="{FF2B5EF4-FFF2-40B4-BE49-F238E27FC236}">
                  <a16:creationId xmlns:a16="http://schemas.microsoft.com/office/drawing/2014/main" id="{47D53FDE-06C5-4202-A4EE-BBA8A0A6B5F1}"/>
                </a:ext>
              </a:extLst>
            </p:cNvPr>
            <p:cNvSpPr/>
            <p:nvPr/>
          </p:nvSpPr>
          <p:spPr>
            <a:xfrm>
              <a:off x="9553609" y="2026573"/>
              <a:ext cx="1471248" cy="253073"/>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Signage</a:t>
              </a:r>
            </a:p>
          </p:txBody>
        </p:sp>
        <p:sp>
          <p:nvSpPr>
            <p:cNvPr id="8" name="Rounded Rectangle 11">
              <a:extLst>
                <a:ext uri="{FF2B5EF4-FFF2-40B4-BE49-F238E27FC236}">
                  <a16:creationId xmlns:a16="http://schemas.microsoft.com/office/drawing/2014/main" id="{F9252736-BE60-4D48-BF9F-D49086AE988F}"/>
                </a:ext>
              </a:extLst>
            </p:cNvPr>
            <p:cNvSpPr/>
            <p:nvPr/>
          </p:nvSpPr>
          <p:spPr>
            <a:xfrm>
              <a:off x="1624514" y="1928552"/>
              <a:ext cx="5681511" cy="3406910"/>
            </a:xfrm>
            <a:prstGeom prst="roundRect">
              <a:avLst>
                <a:gd name="adj" fmla="val 0"/>
              </a:avLst>
            </a:prstGeom>
            <a:noFill/>
            <a:ln w="38100">
              <a:solidFill>
                <a:srgbClr val="1F497D"/>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Rounded Rectangle 11">
              <a:extLst>
                <a:ext uri="{FF2B5EF4-FFF2-40B4-BE49-F238E27FC236}">
                  <a16:creationId xmlns:a16="http://schemas.microsoft.com/office/drawing/2014/main" id="{16ED599D-73EC-4344-BFEA-30E3B1FB97E9}"/>
                </a:ext>
              </a:extLst>
            </p:cNvPr>
            <p:cNvSpPr/>
            <p:nvPr/>
          </p:nvSpPr>
          <p:spPr>
            <a:xfrm>
              <a:off x="7304873" y="1928552"/>
              <a:ext cx="1928814" cy="3406910"/>
            </a:xfrm>
            <a:prstGeom prst="roundRect">
              <a:avLst>
                <a:gd name="adj" fmla="val 0"/>
              </a:avLst>
            </a:prstGeom>
            <a:noFill/>
            <a:ln w="38100">
              <a:solidFill>
                <a:srgbClr val="1F497D"/>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9" name="Straight Connector 8">
              <a:extLst>
                <a:ext uri="{FF2B5EF4-FFF2-40B4-BE49-F238E27FC236}">
                  <a16:creationId xmlns:a16="http://schemas.microsoft.com/office/drawing/2014/main" id="{D74500B0-AAAD-4F07-8F59-A42F509F8AD1}"/>
                </a:ext>
              </a:extLst>
            </p:cNvPr>
            <p:cNvCxnSpPr>
              <a:cxnSpLocks/>
            </p:cNvCxnSpPr>
            <p:nvPr/>
          </p:nvCxnSpPr>
          <p:spPr>
            <a:xfrm>
              <a:off x="1826151" y="3467633"/>
              <a:ext cx="5059281"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0" name="Rectangle: Rounded Corners 4">
              <a:extLst>
                <a:ext uri="{FF2B5EF4-FFF2-40B4-BE49-F238E27FC236}">
                  <a16:creationId xmlns:a16="http://schemas.microsoft.com/office/drawing/2014/main" id="{0DC19968-B451-4CEA-AA56-5CC4DBEA800F}"/>
                </a:ext>
              </a:extLst>
            </p:cNvPr>
            <p:cNvSpPr/>
            <p:nvPr/>
          </p:nvSpPr>
          <p:spPr>
            <a:xfrm>
              <a:off x="1624514" y="1429895"/>
              <a:ext cx="5681511" cy="486034"/>
            </a:xfrm>
            <a:prstGeom prst="rect">
              <a:avLst/>
            </a:prstGeom>
            <a:solidFill>
              <a:schemeClr val="tx2"/>
            </a:solidFill>
            <a:ln w="44450">
              <a:solidFill>
                <a:srgbClr val="000000"/>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mn-cs"/>
                </a:rPr>
                <a:t>Temporary Secondary Display</a:t>
              </a:r>
            </a:p>
          </p:txBody>
        </p:sp>
        <p:sp>
          <p:nvSpPr>
            <p:cNvPr id="11" name="TextBox 10">
              <a:extLst>
                <a:ext uri="{FF2B5EF4-FFF2-40B4-BE49-F238E27FC236}">
                  <a16:creationId xmlns:a16="http://schemas.microsoft.com/office/drawing/2014/main" id="{950558DD-1F80-447D-8F8D-77923A89AD0B}"/>
                </a:ext>
              </a:extLst>
            </p:cNvPr>
            <p:cNvSpPr txBox="1"/>
            <p:nvPr/>
          </p:nvSpPr>
          <p:spPr>
            <a:xfrm>
              <a:off x="507154" y="2295968"/>
              <a:ext cx="85877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F497D"/>
                  </a:solidFill>
                  <a:effectLst/>
                  <a:uLnTx/>
                  <a:uFillTx/>
                  <a:latin typeface="Calibri"/>
                  <a:ea typeface="+mn-ea"/>
                  <a:cs typeface="+mn-cs"/>
                </a:rPr>
                <a:t>METRIC</a:t>
              </a:r>
            </a:p>
          </p:txBody>
        </p:sp>
        <p:pic>
          <p:nvPicPr>
            <p:cNvPr id="20" name="Picture 10" descr="Related image">
              <a:extLst>
                <a:ext uri="{FF2B5EF4-FFF2-40B4-BE49-F238E27FC236}">
                  <a16:creationId xmlns:a16="http://schemas.microsoft.com/office/drawing/2014/main" id="{C64041CD-2583-4EE1-A1BB-0F069792F00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15511" y="2494436"/>
              <a:ext cx="954473" cy="740622"/>
            </a:xfrm>
            <a:prstGeom prst="rect">
              <a:avLst/>
            </a:prstGeom>
            <a:noFill/>
            <a:extLst>
              <a:ext uri="{909E8E84-426E-40DD-AFC4-6F175D3DCCD1}">
                <a14:hiddenFill xmlns:a14="http://schemas.microsoft.com/office/drawing/2010/main">
                  <a:solidFill>
                    <a:srgbClr val="FFFFFF"/>
                  </a:solidFill>
                </a14:hiddenFill>
              </a:ext>
            </a:extLst>
          </p:spPr>
        </p:pic>
        <p:sp>
          <p:nvSpPr>
            <p:cNvPr id="33" name="Oval 32">
              <a:extLst>
                <a:ext uri="{FF2B5EF4-FFF2-40B4-BE49-F238E27FC236}">
                  <a16:creationId xmlns:a16="http://schemas.microsoft.com/office/drawing/2014/main" id="{22CE1F5A-083A-4D4D-A889-F76A9CF89011}"/>
                </a:ext>
              </a:extLst>
            </p:cNvPr>
            <p:cNvSpPr/>
            <p:nvPr/>
          </p:nvSpPr>
          <p:spPr>
            <a:xfrm>
              <a:off x="5598880" y="2044573"/>
              <a:ext cx="279325" cy="216742"/>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3</a:t>
              </a:r>
            </a:p>
          </p:txBody>
        </p:sp>
        <p:sp>
          <p:nvSpPr>
            <p:cNvPr id="34" name="Oval 33">
              <a:extLst>
                <a:ext uri="{FF2B5EF4-FFF2-40B4-BE49-F238E27FC236}">
                  <a16:creationId xmlns:a16="http://schemas.microsoft.com/office/drawing/2014/main" id="{71FD5D1B-5C41-42B6-A6CD-76A8180FE45A}"/>
                </a:ext>
              </a:extLst>
            </p:cNvPr>
            <p:cNvSpPr/>
            <p:nvPr/>
          </p:nvSpPr>
          <p:spPr>
            <a:xfrm>
              <a:off x="2036202" y="2037336"/>
              <a:ext cx="279325" cy="216742"/>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43" name="Rectangle: Rounded Corners 4">
              <a:extLst>
                <a:ext uri="{FF2B5EF4-FFF2-40B4-BE49-F238E27FC236}">
                  <a16:creationId xmlns:a16="http://schemas.microsoft.com/office/drawing/2014/main" id="{151C0C02-D0EC-4356-89D8-05875CC14B50}"/>
                </a:ext>
              </a:extLst>
            </p:cNvPr>
            <p:cNvSpPr/>
            <p:nvPr/>
          </p:nvSpPr>
          <p:spPr>
            <a:xfrm>
              <a:off x="7304872" y="1429895"/>
              <a:ext cx="1928815" cy="488289"/>
            </a:xfrm>
            <a:prstGeom prst="rect">
              <a:avLst/>
            </a:prstGeom>
            <a:solidFill>
              <a:schemeClr val="tx2"/>
            </a:solidFill>
            <a:ln w="44450">
              <a:solidFill>
                <a:srgbClr val="000000"/>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mn-cs"/>
                </a:rPr>
                <a:t>Transaction Zones </a:t>
              </a:r>
            </a:p>
          </p:txBody>
        </p:sp>
        <p:grpSp>
          <p:nvGrpSpPr>
            <p:cNvPr id="67" name="Group 66">
              <a:extLst>
                <a:ext uri="{FF2B5EF4-FFF2-40B4-BE49-F238E27FC236}">
                  <a16:creationId xmlns:a16="http://schemas.microsoft.com/office/drawing/2014/main" id="{F5900BBA-F29C-470F-B929-7296297DEA92}"/>
                </a:ext>
              </a:extLst>
            </p:cNvPr>
            <p:cNvGrpSpPr/>
            <p:nvPr/>
          </p:nvGrpSpPr>
          <p:grpSpPr>
            <a:xfrm>
              <a:off x="4165888" y="4665840"/>
              <a:ext cx="1225145" cy="369332"/>
              <a:chOff x="5771819" y="5561775"/>
              <a:chExt cx="1173708" cy="455991"/>
            </a:xfrm>
          </p:grpSpPr>
          <p:sp>
            <p:nvSpPr>
              <p:cNvPr id="68" name="TextBox 67">
                <a:extLst>
                  <a:ext uri="{FF2B5EF4-FFF2-40B4-BE49-F238E27FC236}">
                    <a16:creationId xmlns:a16="http://schemas.microsoft.com/office/drawing/2014/main" id="{28D1CA6E-F9B4-4CB9-9DAE-5AF7DEA11DD6}"/>
                  </a:ext>
                </a:extLst>
              </p:cNvPr>
              <p:cNvSpPr txBox="1"/>
              <p:nvPr/>
            </p:nvSpPr>
            <p:spPr>
              <a:xfrm>
                <a:off x="5771819" y="5561775"/>
                <a:ext cx="1173708" cy="45599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50"/>
                    </a:solidFill>
                    <a:effectLst/>
                    <a:uLnTx/>
                    <a:uFillTx/>
                    <a:latin typeface="Calibri"/>
                    <a:ea typeface="+mn-ea"/>
                    <a:cs typeface="+mn-cs"/>
                  </a:rPr>
                  <a:t>2 %</a:t>
                </a:r>
              </a:p>
            </p:txBody>
          </p:sp>
          <p:sp>
            <p:nvSpPr>
              <p:cNvPr id="69" name="Isosceles Triangle 68">
                <a:extLst>
                  <a:ext uri="{FF2B5EF4-FFF2-40B4-BE49-F238E27FC236}">
                    <a16:creationId xmlns:a16="http://schemas.microsoft.com/office/drawing/2014/main" id="{EFB1217B-A459-49DC-A91D-65D39394ADD6}"/>
                  </a:ext>
                </a:extLst>
              </p:cNvPr>
              <p:cNvSpPr/>
              <p:nvPr/>
            </p:nvSpPr>
            <p:spPr>
              <a:xfrm>
                <a:off x="5832147" y="5657059"/>
                <a:ext cx="273815" cy="235963"/>
              </a:xfrm>
              <a:prstGeom prst="triangle">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70" name="Oval 69">
              <a:extLst>
                <a:ext uri="{FF2B5EF4-FFF2-40B4-BE49-F238E27FC236}">
                  <a16:creationId xmlns:a16="http://schemas.microsoft.com/office/drawing/2014/main" id="{F9AC6B21-DB68-4859-BABD-16939F17E4C9}"/>
                </a:ext>
              </a:extLst>
            </p:cNvPr>
            <p:cNvSpPr/>
            <p:nvPr/>
          </p:nvSpPr>
          <p:spPr>
            <a:xfrm>
              <a:off x="3839069" y="2020423"/>
              <a:ext cx="279325" cy="216742"/>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2</a:t>
              </a:r>
            </a:p>
          </p:txBody>
        </p:sp>
        <p:pic>
          <p:nvPicPr>
            <p:cNvPr id="71" name="Picture 70">
              <a:extLst>
                <a:ext uri="{FF2B5EF4-FFF2-40B4-BE49-F238E27FC236}">
                  <a16:creationId xmlns:a16="http://schemas.microsoft.com/office/drawing/2014/main" id="{D49082B2-34B4-4BB1-85C5-1BD2C8AF31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983714" y="2408747"/>
              <a:ext cx="1191689" cy="867711"/>
            </a:xfrm>
            <a:prstGeom prst="ellipse">
              <a:avLst/>
            </a:prstGeom>
          </p:spPr>
        </p:pic>
        <p:pic>
          <p:nvPicPr>
            <p:cNvPr id="72" name="Picture 71">
              <a:extLst>
                <a:ext uri="{FF2B5EF4-FFF2-40B4-BE49-F238E27FC236}">
                  <a16:creationId xmlns:a16="http://schemas.microsoft.com/office/drawing/2014/main" id="{478A080F-0173-4311-BCD8-7E59DC3FBB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5379" y="2542815"/>
              <a:ext cx="1000480" cy="734391"/>
            </a:xfrm>
            <a:prstGeom prst="rect">
              <a:avLst/>
            </a:prstGeom>
          </p:spPr>
        </p:pic>
        <p:grpSp>
          <p:nvGrpSpPr>
            <p:cNvPr id="73" name="Group 72">
              <a:extLst>
                <a:ext uri="{FF2B5EF4-FFF2-40B4-BE49-F238E27FC236}">
                  <a16:creationId xmlns:a16="http://schemas.microsoft.com/office/drawing/2014/main" id="{7D2D547B-1E89-4DA1-A5A4-B0855284B2B7}"/>
                </a:ext>
              </a:extLst>
            </p:cNvPr>
            <p:cNvGrpSpPr/>
            <p:nvPr/>
          </p:nvGrpSpPr>
          <p:grpSpPr>
            <a:xfrm>
              <a:off x="7610716" y="2019631"/>
              <a:ext cx="1471248" cy="1163436"/>
              <a:chOff x="3948822" y="2285361"/>
              <a:chExt cx="1409479" cy="1436424"/>
            </a:xfrm>
          </p:grpSpPr>
          <p:pic>
            <p:nvPicPr>
              <p:cNvPr id="74" name="Picture 10" descr="Related image">
                <a:extLst>
                  <a:ext uri="{FF2B5EF4-FFF2-40B4-BE49-F238E27FC236}">
                    <a16:creationId xmlns:a16="http://schemas.microsoft.com/office/drawing/2014/main" id="{3F974882-597B-4A23-8B7F-D5B64980E0D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96361" y="2807385"/>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Rounded Corners 17">
                <a:extLst>
                  <a:ext uri="{FF2B5EF4-FFF2-40B4-BE49-F238E27FC236}">
                    <a16:creationId xmlns:a16="http://schemas.microsoft.com/office/drawing/2014/main" id="{63DC46E6-136E-4D2E-994B-BC74CD82DF10}"/>
                  </a:ext>
                </a:extLst>
              </p:cNvPr>
              <p:cNvSpPr/>
              <p:nvPr/>
            </p:nvSpPr>
            <p:spPr>
              <a:xfrm>
                <a:off x="3948822" y="2285361"/>
                <a:ext cx="1409479" cy="312454"/>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Signage</a:t>
                </a:r>
              </a:p>
            </p:txBody>
          </p:sp>
        </p:grpSp>
        <p:sp>
          <p:nvSpPr>
            <p:cNvPr id="80" name="Oval 79">
              <a:extLst>
                <a:ext uri="{FF2B5EF4-FFF2-40B4-BE49-F238E27FC236}">
                  <a16:creationId xmlns:a16="http://schemas.microsoft.com/office/drawing/2014/main" id="{9689B92E-3E6E-41C5-B6A0-FC66822A62AA}"/>
                </a:ext>
              </a:extLst>
            </p:cNvPr>
            <p:cNvSpPr/>
            <p:nvPr/>
          </p:nvSpPr>
          <p:spPr>
            <a:xfrm>
              <a:off x="7556245" y="2040826"/>
              <a:ext cx="279325" cy="216742"/>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1</a:t>
              </a:r>
            </a:p>
          </p:txBody>
        </p:sp>
        <p:cxnSp>
          <p:nvCxnSpPr>
            <p:cNvPr id="81" name="Straight Connector 80">
              <a:extLst>
                <a:ext uri="{FF2B5EF4-FFF2-40B4-BE49-F238E27FC236}">
                  <a16:creationId xmlns:a16="http://schemas.microsoft.com/office/drawing/2014/main" id="{A2B875D4-1B82-454E-8C62-3653ACBEB92D}"/>
                </a:ext>
              </a:extLst>
            </p:cNvPr>
            <p:cNvCxnSpPr>
              <a:cxnSpLocks/>
            </p:cNvCxnSpPr>
            <p:nvPr/>
          </p:nvCxnSpPr>
          <p:spPr>
            <a:xfrm flipV="1">
              <a:off x="7610716" y="3467634"/>
              <a:ext cx="1401028" cy="1"/>
            </a:xfrm>
            <a:prstGeom prst="line">
              <a:avLst/>
            </a:prstGeom>
            <a:effectLst/>
          </p:spPr>
          <p:style>
            <a:lnRef idx="2">
              <a:schemeClr val="accent1"/>
            </a:lnRef>
            <a:fillRef idx="0">
              <a:schemeClr val="accent1"/>
            </a:fillRef>
            <a:effectRef idx="1">
              <a:schemeClr val="accent1"/>
            </a:effectRef>
            <a:fontRef idx="minor">
              <a:schemeClr val="tx1"/>
            </a:fontRef>
          </p:style>
        </p:cxnSp>
        <p:grpSp>
          <p:nvGrpSpPr>
            <p:cNvPr id="5" name="Group 4">
              <a:extLst>
                <a:ext uri="{FF2B5EF4-FFF2-40B4-BE49-F238E27FC236}">
                  <a16:creationId xmlns:a16="http://schemas.microsoft.com/office/drawing/2014/main" id="{C403BBF0-312F-4376-8617-E1A6484BE1E0}"/>
                </a:ext>
              </a:extLst>
            </p:cNvPr>
            <p:cNvGrpSpPr/>
            <p:nvPr/>
          </p:nvGrpSpPr>
          <p:grpSpPr>
            <a:xfrm>
              <a:off x="2211944" y="4640385"/>
              <a:ext cx="1225144" cy="369332"/>
              <a:chOff x="2267437" y="4640385"/>
              <a:chExt cx="1225144" cy="369332"/>
            </a:xfrm>
          </p:grpSpPr>
          <p:sp>
            <p:nvSpPr>
              <p:cNvPr id="87" name="TextBox 86">
                <a:extLst>
                  <a:ext uri="{FF2B5EF4-FFF2-40B4-BE49-F238E27FC236}">
                    <a16:creationId xmlns:a16="http://schemas.microsoft.com/office/drawing/2014/main" id="{190AB8F9-E2A9-409C-84CA-28242166BE3B}"/>
                  </a:ext>
                </a:extLst>
              </p:cNvPr>
              <p:cNvSpPr txBox="1"/>
              <p:nvPr/>
            </p:nvSpPr>
            <p:spPr>
              <a:xfrm>
                <a:off x="2267437" y="4640385"/>
                <a:ext cx="122514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50"/>
                    </a:solidFill>
                    <a:effectLst/>
                    <a:uLnTx/>
                    <a:uFillTx/>
                    <a:latin typeface="Calibri"/>
                    <a:ea typeface="+mn-ea"/>
                    <a:cs typeface="+mn-cs"/>
                  </a:rPr>
                  <a:t> 6 %</a:t>
                </a:r>
              </a:p>
            </p:txBody>
          </p:sp>
          <p:sp>
            <p:nvSpPr>
              <p:cNvPr id="88" name="Isosceles Triangle 87">
                <a:extLst>
                  <a:ext uri="{FF2B5EF4-FFF2-40B4-BE49-F238E27FC236}">
                    <a16:creationId xmlns:a16="http://schemas.microsoft.com/office/drawing/2014/main" id="{96395B2F-18C1-4361-8EA9-CB6D9EBFA851}"/>
                  </a:ext>
                </a:extLst>
              </p:cNvPr>
              <p:cNvSpPr/>
              <p:nvPr/>
            </p:nvSpPr>
            <p:spPr>
              <a:xfrm>
                <a:off x="2372436" y="4735212"/>
                <a:ext cx="285815" cy="191119"/>
              </a:xfrm>
              <a:prstGeom prst="triangle">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89" name="TextBox 88">
              <a:extLst>
                <a:ext uri="{FF2B5EF4-FFF2-40B4-BE49-F238E27FC236}">
                  <a16:creationId xmlns:a16="http://schemas.microsoft.com/office/drawing/2014/main" id="{C2669330-1E1B-44D5-8E96-6634427E9E8F}"/>
                </a:ext>
              </a:extLst>
            </p:cNvPr>
            <p:cNvSpPr txBox="1"/>
            <p:nvPr/>
          </p:nvSpPr>
          <p:spPr>
            <a:xfrm>
              <a:off x="6029341" y="4658036"/>
              <a:ext cx="122514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50"/>
                  </a:solidFill>
                  <a:effectLst/>
                  <a:uLnTx/>
                  <a:uFillTx/>
                  <a:latin typeface="Calibri"/>
                  <a:ea typeface="+mn-ea"/>
                  <a:cs typeface="+mn-cs"/>
                </a:rPr>
                <a:t>1 %</a:t>
              </a:r>
            </a:p>
          </p:txBody>
        </p:sp>
        <p:sp>
          <p:nvSpPr>
            <p:cNvPr id="90" name="Isosceles Triangle 89">
              <a:extLst>
                <a:ext uri="{FF2B5EF4-FFF2-40B4-BE49-F238E27FC236}">
                  <a16:creationId xmlns:a16="http://schemas.microsoft.com/office/drawing/2014/main" id="{AE479FEF-0594-43AC-87A9-3F9D0D6EE3AA}"/>
                </a:ext>
              </a:extLst>
            </p:cNvPr>
            <p:cNvSpPr/>
            <p:nvPr/>
          </p:nvSpPr>
          <p:spPr>
            <a:xfrm>
              <a:off x="6079804" y="4749726"/>
              <a:ext cx="285815" cy="191119"/>
            </a:xfrm>
            <a:prstGeom prst="triangle">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1" name="TextBox 90">
              <a:extLst>
                <a:ext uri="{FF2B5EF4-FFF2-40B4-BE49-F238E27FC236}">
                  <a16:creationId xmlns:a16="http://schemas.microsoft.com/office/drawing/2014/main" id="{24B0AB81-E63D-4B04-B604-43518466F95E}"/>
                </a:ext>
              </a:extLst>
            </p:cNvPr>
            <p:cNvSpPr txBox="1"/>
            <p:nvPr/>
          </p:nvSpPr>
          <p:spPr>
            <a:xfrm>
              <a:off x="7835570" y="4640385"/>
              <a:ext cx="122514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50"/>
                  </a:solidFill>
                  <a:effectLst/>
                  <a:uLnTx/>
                  <a:uFillTx/>
                  <a:latin typeface="Calibri"/>
                  <a:ea typeface="+mn-ea"/>
                  <a:cs typeface="+mn-cs"/>
                </a:rPr>
                <a:t> 5 %</a:t>
              </a:r>
            </a:p>
          </p:txBody>
        </p:sp>
        <p:sp>
          <p:nvSpPr>
            <p:cNvPr id="92" name="Isosceles Triangle 91">
              <a:extLst>
                <a:ext uri="{FF2B5EF4-FFF2-40B4-BE49-F238E27FC236}">
                  <a16:creationId xmlns:a16="http://schemas.microsoft.com/office/drawing/2014/main" id="{57AC0A7A-9A6A-4DF0-B4AC-4AF89390D976}"/>
                </a:ext>
              </a:extLst>
            </p:cNvPr>
            <p:cNvSpPr/>
            <p:nvPr/>
          </p:nvSpPr>
          <p:spPr>
            <a:xfrm>
              <a:off x="7898543" y="4717561"/>
              <a:ext cx="285815" cy="191119"/>
            </a:xfrm>
            <a:prstGeom prst="triangle">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7" name="Rounded Rectangle 11">
              <a:extLst>
                <a:ext uri="{FF2B5EF4-FFF2-40B4-BE49-F238E27FC236}">
                  <a16:creationId xmlns:a16="http://schemas.microsoft.com/office/drawing/2014/main" id="{E5682931-C657-4B3F-A695-2F33C501A2F6}"/>
                </a:ext>
              </a:extLst>
            </p:cNvPr>
            <p:cNvSpPr/>
            <p:nvPr/>
          </p:nvSpPr>
          <p:spPr>
            <a:xfrm>
              <a:off x="9216118" y="1928552"/>
              <a:ext cx="1928814" cy="3406910"/>
            </a:xfrm>
            <a:prstGeom prst="roundRect">
              <a:avLst>
                <a:gd name="adj" fmla="val 0"/>
              </a:avLst>
            </a:prstGeom>
            <a:noFill/>
            <a:ln w="38100">
              <a:solidFill>
                <a:srgbClr val="1F497D"/>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8" name="Rectangle: Rounded Corners 4">
              <a:extLst>
                <a:ext uri="{FF2B5EF4-FFF2-40B4-BE49-F238E27FC236}">
                  <a16:creationId xmlns:a16="http://schemas.microsoft.com/office/drawing/2014/main" id="{3E0C87A1-48D2-481D-92A2-27B988E0EEBC}"/>
                </a:ext>
              </a:extLst>
            </p:cNvPr>
            <p:cNvSpPr/>
            <p:nvPr/>
          </p:nvSpPr>
          <p:spPr>
            <a:xfrm>
              <a:off x="9216117" y="1429895"/>
              <a:ext cx="1928815" cy="488289"/>
            </a:xfrm>
            <a:prstGeom prst="rect">
              <a:avLst/>
            </a:prstGeom>
            <a:solidFill>
              <a:schemeClr val="tx2"/>
            </a:solidFill>
            <a:ln w="44450">
              <a:solidFill>
                <a:srgbClr val="000000"/>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mn-cs"/>
                </a:rPr>
                <a:t>Permanent Secondary Display </a:t>
              </a:r>
            </a:p>
          </p:txBody>
        </p:sp>
        <p:pic>
          <p:nvPicPr>
            <p:cNvPr id="100" name="Picture 10" descr="Related image">
              <a:extLst>
                <a:ext uri="{FF2B5EF4-FFF2-40B4-BE49-F238E27FC236}">
                  <a16:creationId xmlns:a16="http://schemas.microsoft.com/office/drawing/2014/main" id="{ACA5D69C-0CEB-42DC-8CE0-6210597B225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76629" y="2472291"/>
              <a:ext cx="954473" cy="740621"/>
            </a:xfrm>
            <a:prstGeom prst="rect">
              <a:avLst/>
            </a:prstGeom>
            <a:noFill/>
            <a:extLst>
              <a:ext uri="{909E8E84-426E-40DD-AFC4-6F175D3DCCD1}">
                <a14:hiddenFill xmlns:a14="http://schemas.microsoft.com/office/drawing/2010/main">
                  <a:solidFill>
                    <a:srgbClr val="FFFFFF"/>
                  </a:solidFill>
                </a14:hiddenFill>
              </a:ext>
            </a:extLst>
          </p:spPr>
        </p:pic>
        <p:sp>
          <p:nvSpPr>
            <p:cNvPr id="102" name="Oval 101">
              <a:extLst>
                <a:ext uri="{FF2B5EF4-FFF2-40B4-BE49-F238E27FC236}">
                  <a16:creationId xmlns:a16="http://schemas.microsoft.com/office/drawing/2014/main" id="{68D1BB83-BBF9-4261-AF50-0CE5C9DC6FCD}"/>
                </a:ext>
              </a:extLst>
            </p:cNvPr>
            <p:cNvSpPr/>
            <p:nvPr/>
          </p:nvSpPr>
          <p:spPr>
            <a:xfrm>
              <a:off x="9437896" y="2043675"/>
              <a:ext cx="279325" cy="216742"/>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1</a:t>
              </a:r>
            </a:p>
          </p:txBody>
        </p:sp>
        <p:cxnSp>
          <p:nvCxnSpPr>
            <p:cNvPr id="103" name="Straight Connector 102">
              <a:extLst>
                <a:ext uri="{FF2B5EF4-FFF2-40B4-BE49-F238E27FC236}">
                  <a16:creationId xmlns:a16="http://schemas.microsoft.com/office/drawing/2014/main" id="{0AE6B109-BB83-4993-8E04-DA94DC00E357}"/>
                </a:ext>
              </a:extLst>
            </p:cNvPr>
            <p:cNvCxnSpPr>
              <a:cxnSpLocks/>
            </p:cNvCxnSpPr>
            <p:nvPr/>
          </p:nvCxnSpPr>
          <p:spPr>
            <a:xfrm flipV="1">
              <a:off x="9521961" y="3467634"/>
              <a:ext cx="1401028" cy="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9AB4F4B0-1FC1-45B4-BA72-61B494F34BF0}"/>
                </a:ext>
              </a:extLst>
            </p:cNvPr>
            <p:cNvSpPr txBox="1"/>
            <p:nvPr/>
          </p:nvSpPr>
          <p:spPr>
            <a:xfrm>
              <a:off x="9855802" y="4658036"/>
              <a:ext cx="122514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50"/>
                  </a:solidFill>
                  <a:effectLst/>
                  <a:uLnTx/>
                  <a:uFillTx/>
                  <a:latin typeface="Calibri"/>
                  <a:ea typeface="+mn-ea"/>
                  <a:cs typeface="+mn-cs"/>
                </a:rPr>
                <a:t> 2.5 %</a:t>
              </a:r>
            </a:p>
          </p:txBody>
        </p:sp>
        <p:sp>
          <p:nvSpPr>
            <p:cNvPr id="105" name="Isosceles Triangle 104">
              <a:extLst>
                <a:ext uri="{FF2B5EF4-FFF2-40B4-BE49-F238E27FC236}">
                  <a16:creationId xmlns:a16="http://schemas.microsoft.com/office/drawing/2014/main" id="{73338FD8-96A0-4FE0-BE94-0205B941F594}"/>
                </a:ext>
              </a:extLst>
            </p:cNvPr>
            <p:cNvSpPr/>
            <p:nvPr/>
          </p:nvSpPr>
          <p:spPr>
            <a:xfrm>
              <a:off x="9918775" y="4735212"/>
              <a:ext cx="285815" cy="191119"/>
            </a:xfrm>
            <a:prstGeom prst="triangle">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106" name="Straight Connector 105">
              <a:extLst>
                <a:ext uri="{FF2B5EF4-FFF2-40B4-BE49-F238E27FC236}">
                  <a16:creationId xmlns:a16="http://schemas.microsoft.com/office/drawing/2014/main" id="{EAD5B32F-0A42-4259-AB06-2974EEA43E6E}"/>
                </a:ext>
              </a:extLst>
            </p:cNvPr>
            <p:cNvCxnSpPr>
              <a:cxnSpLocks/>
            </p:cNvCxnSpPr>
            <p:nvPr/>
          </p:nvCxnSpPr>
          <p:spPr>
            <a:xfrm>
              <a:off x="1826151" y="4389290"/>
              <a:ext cx="5059281"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72CF9FD6-9E31-46FC-A2BE-DE323C3C55AD}"/>
                </a:ext>
              </a:extLst>
            </p:cNvPr>
            <p:cNvCxnSpPr>
              <a:cxnSpLocks/>
            </p:cNvCxnSpPr>
            <p:nvPr/>
          </p:nvCxnSpPr>
          <p:spPr>
            <a:xfrm flipV="1">
              <a:off x="7618820" y="4413319"/>
              <a:ext cx="1401028" cy="1"/>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55C3108D-1AA1-4624-A89E-B9F1E2F35984}"/>
                </a:ext>
              </a:extLst>
            </p:cNvPr>
            <p:cNvCxnSpPr>
              <a:cxnSpLocks/>
            </p:cNvCxnSpPr>
            <p:nvPr/>
          </p:nvCxnSpPr>
          <p:spPr>
            <a:xfrm flipV="1">
              <a:off x="9518861" y="4413319"/>
              <a:ext cx="1401028" cy="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10" name="Rectangle 109">
              <a:extLst>
                <a:ext uri="{FF2B5EF4-FFF2-40B4-BE49-F238E27FC236}">
                  <a16:creationId xmlns:a16="http://schemas.microsoft.com/office/drawing/2014/main" id="{632C6695-C980-4A30-8473-B167B0BE1365}"/>
                </a:ext>
              </a:extLst>
            </p:cNvPr>
            <p:cNvSpPr/>
            <p:nvPr/>
          </p:nvSpPr>
          <p:spPr>
            <a:xfrm>
              <a:off x="9767111" y="3692666"/>
              <a:ext cx="1141659" cy="553998"/>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+ 0.10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Ex : ( 0.3 – 0.4)</a:t>
              </a:r>
            </a:p>
          </p:txBody>
        </p:sp>
        <p:sp>
          <p:nvSpPr>
            <p:cNvPr id="111" name="Rectangle 110">
              <a:extLst>
                <a:ext uri="{FF2B5EF4-FFF2-40B4-BE49-F238E27FC236}">
                  <a16:creationId xmlns:a16="http://schemas.microsoft.com/office/drawing/2014/main" id="{D175034E-4D6A-4AB2-9404-144730B0997F}"/>
                </a:ext>
              </a:extLst>
            </p:cNvPr>
            <p:cNvSpPr/>
            <p:nvPr/>
          </p:nvSpPr>
          <p:spPr>
            <a:xfrm>
              <a:off x="7798596" y="3692666"/>
              <a:ext cx="1106392" cy="553998"/>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+ 0.10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Ex : ( 0.3 – 0.4)</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2" name="Rectangle 111">
              <a:extLst>
                <a:ext uri="{FF2B5EF4-FFF2-40B4-BE49-F238E27FC236}">
                  <a16:creationId xmlns:a16="http://schemas.microsoft.com/office/drawing/2014/main" id="{8A9DF165-7BE9-45A5-AEF4-09262E504E2D}"/>
                </a:ext>
              </a:extLst>
            </p:cNvPr>
            <p:cNvSpPr/>
            <p:nvPr/>
          </p:nvSpPr>
          <p:spPr>
            <a:xfrm>
              <a:off x="2223872" y="3692666"/>
              <a:ext cx="1040670" cy="553998"/>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+ 0.10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Ex : ( 0.3 -0.4)</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3" name="Rectangle 112">
              <a:extLst>
                <a:ext uri="{FF2B5EF4-FFF2-40B4-BE49-F238E27FC236}">
                  <a16:creationId xmlns:a16="http://schemas.microsoft.com/office/drawing/2014/main" id="{C8BE0808-688C-43ED-A820-017744215BA2}"/>
                </a:ext>
              </a:extLst>
            </p:cNvPr>
            <p:cNvSpPr/>
            <p:nvPr/>
          </p:nvSpPr>
          <p:spPr>
            <a:xfrm>
              <a:off x="4060711" y="3692666"/>
              <a:ext cx="962122" cy="553998"/>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+ 0.20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Ex : ( 0.5 -.7)</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4" name="Rectangle 113">
              <a:extLst>
                <a:ext uri="{FF2B5EF4-FFF2-40B4-BE49-F238E27FC236}">
                  <a16:creationId xmlns:a16="http://schemas.microsoft.com/office/drawing/2014/main" id="{0D34510D-BEE7-4251-BC55-90031F545D19}"/>
                </a:ext>
              </a:extLst>
            </p:cNvPr>
            <p:cNvSpPr/>
            <p:nvPr/>
          </p:nvSpPr>
          <p:spPr>
            <a:xfrm>
              <a:off x="5857555" y="3692666"/>
              <a:ext cx="1024639" cy="553998"/>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+ 0.20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Ex : ( 1 – 1.2)</a:t>
              </a:r>
            </a:p>
          </p:txBody>
        </p:sp>
      </p:grpSp>
      <p:sp>
        <p:nvSpPr>
          <p:cNvPr id="56" name="Right Triangle 55">
            <a:extLst>
              <a:ext uri="{FF2B5EF4-FFF2-40B4-BE49-F238E27FC236}">
                <a16:creationId xmlns:a16="http://schemas.microsoft.com/office/drawing/2014/main" id="{2A697290-45F4-403C-B75E-27E112C0DD54}"/>
              </a:ext>
            </a:extLst>
          </p:cNvPr>
          <p:cNvSpPr/>
          <p:nvPr/>
        </p:nvSpPr>
        <p:spPr>
          <a:xfrm rot="5400000">
            <a:off x="16989" y="-25759"/>
            <a:ext cx="1174515" cy="1197905"/>
          </a:xfrm>
          <a:prstGeom prst="rtTriangle">
            <a:avLst/>
          </a:prstGeom>
          <a:solidFill>
            <a:srgbClr val="248EBE"/>
          </a:solidFill>
          <a:ln>
            <a:solidFill>
              <a:srgbClr val="248E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sp>
        <p:nvSpPr>
          <p:cNvPr id="57" name="TextBox 56">
            <a:extLst>
              <a:ext uri="{FF2B5EF4-FFF2-40B4-BE49-F238E27FC236}">
                <a16:creationId xmlns:a16="http://schemas.microsoft.com/office/drawing/2014/main" id="{EAA158CB-4FC4-45C8-BA20-2A534D9BE702}"/>
              </a:ext>
            </a:extLst>
          </p:cNvPr>
          <p:cNvSpPr txBox="1"/>
          <p:nvPr/>
        </p:nvSpPr>
        <p:spPr>
          <a:xfrm rot="18794163">
            <a:off x="-162912" y="214560"/>
            <a:ext cx="1314560" cy="441339"/>
          </a:xfrm>
          <a:prstGeom prst="rect">
            <a:avLst/>
          </a:prstGeom>
          <a:noFill/>
        </p:spPr>
        <p:txBody>
          <a:bodyPr wrap="square" rtlCol="0">
            <a:spAutoFit/>
          </a:bodyPr>
          <a:lstStyle/>
          <a:p>
            <a:pPr marL="0" marR="0" lvl="0" indent="0" algn="ctr" defTabSz="609570" rtl="0" eaLnBrk="1" fontAlgn="auto" latinLnBrk="0" hangingPunct="1">
              <a:lnSpc>
                <a:spcPct val="8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Marsfont"/>
                <a:ea typeface="+mn-ea"/>
                <a:cs typeface="Marsfont"/>
              </a:rPr>
              <a:t>Findings &amp; Insights</a:t>
            </a:r>
          </a:p>
        </p:txBody>
      </p:sp>
      <p:sp>
        <p:nvSpPr>
          <p:cNvPr id="58" name="TextBox 57">
            <a:extLst>
              <a:ext uri="{FF2B5EF4-FFF2-40B4-BE49-F238E27FC236}">
                <a16:creationId xmlns:a16="http://schemas.microsoft.com/office/drawing/2014/main" id="{60C12520-A8E1-47DA-82C1-33C0536E5E58}"/>
              </a:ext>
            </a:extLst>
          </p:cNvPr>
          <p:cNvSpPr txBox="1"/>
          <p:nvPr/>
        </p:nvSpPr>
        <p:spPr>
          <a:xfrm>
            <a:off x="1624514" y="5606290"/>
            <a:ext cx="956408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Calibri"/>
                <a:ea typeface="+mn-ea"/>
                <a:cs typeface="+mn-cs"/>
              </a:rPr>
              <a:t>Changes of ALPS scores of .1 to .2 points can result in sales growth volume of 3 - 5%</a:t>
            </a:r>
          </a:p>
        </p:txBody>
      </p:sp>
    </p:spTree>
    <p:extLst>
      <p:ext uri="{BB962C8B-B14F-4D97-AF65-F5344CB8AC3E}">
        <p14:creationId xmlns:p14="http://schemas.microsoft.com/office/powerpoint/2010/main" val="25141111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9ECE7-8A98-41D5-B66E-C51AD9D57E3C}"/>
              </a:ext>
            </a:extLst>
          </p:cNvPr>
          <p:cNvSpPr>
            <a:spLocks noGrp="1"/>
          </p:cNvSpPr>
          <p:nvPr>
            <p:ph type="title"/>
          </p:nvPr>
        </p:nvSpPr>
        <p:spPr/>
        <p:txBody>
          <a:bodyPr/>
          <a:lstStyle/>
          <a:p>
            <a:r>
              <a:rPr lang="en-IN" dirty="0"/>
              <a:t>LUE</a:t>
            </a:r>
          </a:p>
        </p:txBody>
      </p:sp>
    </p:spTree>
    <p:extLst>
      <p:ext uri="{BB962C8B-B14F-4D97-AF65-F5344CB8AC3E}">
        <p14:creationId xmlns:p14="http://schemas.microsoft.com/office/powerpoint/2010/main" val="9833754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4A988-4AFD-4D07-873D-0FDA579DD9DA}"/>
              </a:ext>
            </a:extLst>
          </p:cNvPr>
          <p:cNvSpPr>
            <a:spLocks noGrp="1"/>
          </p:cNvSpPr>
          <p:nvPr>
            <p:ph type="title"/>
          </p:nvPr>
        </p:nvSpPr>
        <p:spPr>
          <a:xfrm>
            <a:off x="838200" y="365125"/>
            <a:ext cx="10515600" cy="1325563"/>
          </a:xfrm>
        </p:spPr>
        <p:txBody>
          <a:bodyPr anchor="t">
            <a:normAutofit/>
          </a:bodyPr>
          <a:lstStyle/>
          <a:p>
            <a:r>
              <a:rPr lang="en-IN" sz="3600" dirty="0"/>
              <a:t>Suggested operating model- Summary</a:t>
            </a:r>
          </a:p>
        </p:txBody>
      </p:sp>
      <p:sp>
        <p:nvSpPr>
          <p:cNvPr id="4" name="Rectangle 3">
            <a:extLst>
              <a:ext uri="{FF2B5EF4-FFF2-40B4-BE49-F238E27FC236}">
                <a16:creationId xmlns:a16="http://schemas.microsoft.com/office/drawing/2014/main" id="{900CE79F-97BF-4E8A-A8A3-7FAB5047182F}"/>
              </a:ext>
            </a:extLst>
          </p:cNvPr>
          <p:cNvSpPr/>
          <p:nvPr/>
        </p:nvSpPr>
        <p:spPr>
          <a:xfrm>
            <a:off x="726440" y="1332706"/>
            <a:ext cx="10515600" cy="5539978"/>
          </a:xfrm>
          <a:prstGeom prst="rect">
            <a:avLst/>
          </a:prstGeom>
        </p:spPr>
        <p:txBody>
          <a:bodyPr wrap="square">
            <a:spAutoFit/>
          </a:bodyPr>
          <a:lstStyle/>
          <a:p>
            <a:pPr marL="285750" marR="0" lvl="0" indent="-285750">
              <a:spcBef>
                <a:spcPts val="2400"/>
              </a:spcBef>
              <a:spcAft>
                <a:spcPts val="0"/>
              </a:spcAft>
              <a:buSzPct val="100000"/>
              <a:buFont typeface="Wingdings" panose="05000000000000000000" pitchFamily="2" charset="2"/>
              <a:buChar char="§"/>
            </a:pPr>
            <a:r>
              <a:rPr lang="en-US">
                <a:solidFill>
                  <a:schemeClr val="tx1">
                    <a:lumMod val="90000"/>
                    <a:lumOff val="10000"/>
                  </a:schemeClr>
                </a:solidFill>
                <a:latin typeface="Arial" panose="020B0604020202020204" pitchFamily="34" charset="0"/>
                <a:ea typeface="Times New Roman" panose="02020603050405020304" pitchFamily="18" charset="0"/>
              </a:rPr>
              <a:t>Vision - Deliver short term productivity gains and lay the </a:t>
            </a:r>
            <a:r>
              <a:rPr lang="en-US">
                <a:solidFill>
                  <a:schemeClr val="tx1">
                    <a:lumMod val="90000"/>
                    <a:lumOff val="10000"/>
                  </a:schemeClr>
                </a:solidFill>
                <a:latin typeface="Arial" panose="020B0604020202020204" pitchFamily="34" charset="0"/>
              </a:rPr>
              <a:t>foundation for long term success(broader strategic capabilities) utilizing </a:t>
            </a:r>
            <a:r>
              <a:rPr lang="en-US" b="1">
                <a:solidFill>
                  <a:schemeClr val="tx1">
                    <a:lumMod val="90000"/>
                    <a:lumOff val="10000"/>
                  </a:schemeClr>
                </a:solidFill>
                <a:latin typeface="Arial" panose="020B0604020202020204" pitchFamily="34" charset="0"/>
              </a:rPr>
              <a:t>advance analytical capabilities</a:t>
            </a:r>
          </a:p>
          <a:p>
            <a:pPr marL="285750" indent="-285750">
              <a:spcBef>
                <a:spcPts val="2400"/>
              </a:spcBef>
              <a:buSzPct val="100000"/>
              <a:buFont typeface="Wingdings" panose="05000000000000000000" pitchFamily="2" charset="2"/>
              <a:buChar char="§"/>
            </a:pPr>
            <a:r>
              <a:rPr lang="en-US">
                <a:solidFill>
                  <a:schemeClr val="tx1">
                    <a:lumMod val="90000"/>
                    <a:lumOff val="10000"/>
                  </a:schemeClr>
                </a:solidFill>
                <a:latin typeface="Arial" panose="020B0604020202020204" pitchFamily="34" charset="0"/>
                <a:ea typeface="Times New Roman" panose="02020603050405020304" pitchFamily="18" charset="0"/>
              </a:rPr>
              <a:t>Organization - Implement a</a:t>
            </a:r>
            <a:r>
              <a:rPr lang="en-US">
                <a:solidFill>
                  <a:schemeClr val="tx1">
                    <a:lumMod val="90000"/>
                    <a:lumOff val="10000"/>
                  </a:schemeClr>
                </a:solidFill>
                <a:latin typeface="Arial" panose="020B0604020202020204" pitchFamily="34" charset="0"/>
                <a:ea typeface="Times New Roman" panose="02020603050405020304" pitchFamily="18" charset="0"/>
                <a:cs typeface="Arial" panose="020B0604020202020204" pitchFamily="34" charset="0"/>
              </a:rPr>
              <a:t> </a:t>
            </a:r>
            <a:r>
              <a:rPr lang="en-US" b="1">
                <a:solidFill>
                  <a:schemeClr val="tx1">
                    <a:lumMod val="90000"/>
                    <a:lumOff val="10000"/>
                  </a:schemeClr>
                </a:solidFill>
                <a:latin typeface="Arial" panose="020B0604020202020204" pitchFamily="34" charset="0"/>
                <a:ea typeface="Times New Roman" panose="02020603050405020304" pitchFamily="18" charset="0"/>
                <a:cs typeface="Arial" panose="020B0604020202020204" pitchFamily="34" charset="0"/>
              </a:rPr>
              <a:t>logical unit of ecosystem </a:t>
            </a:r>
            <a:r>
              <a:rPr lang="en-US">
                <a:solidFill>
                  <a:schemeClr val="tx1">
                    <a:lumMod val="90000"/>
                    <a:lumOff val="10000"/>
                  </a:schemeClr>
                </a:solidFill>
                <a:latin typeface="Arial" panose="020B0604020202020204" pitchFamily="34" charset="0"/>
                <a:ea typeface="Times New Roman" panose="02020603050405020304" pitchFamily="18" charset="0"/>
                <a:cs typeface="Arial" panose="020B0604020202020204" pitchFamily="34" charset="0"/>
              </a:rPr>
              <a:t>(LUE) </a:t>
            </a:r>
            <a:r>
              <a:rPr lang="en-US">
                <a:solidFill>
                  <a:schemeClr val="tx1">
                    <a:lumMod val="90000"/>
                    <a:lumOff val="10000"/>
                  </a:schemeClr>
                </a:solidFill>
                <a:latin typeface="Arial" panose="020B0604020202020204" pitchFamily="34" charset="0"/>
                <a:cs typeface="Arial" panose="020B0604020202020204" pitchFamily="34" charset="0"/>
              </a:rPr>
              <a:t>model with initial set up and scale with Mu Sigma to embed in business for steady future state. </a:t>
            </a:r>
            <a:r>
              <a:rPr lang="en-IN" b="1">
                <a:solidFill>
                  <a:schemeClr val="tx1">
                    <a:lumMod val="90000"/>
                    <a:lumOff val="10000"/>
                  </a:schemeClr>
                </a:solidFill>
                <a:latin typeface="Arial" panose="020B0604020202020204" pitchFamily="34" charset="0"/>
                <a:cs typeface="Arial" panose="020B0604020202020204" pitchFamily="34" charset="0"/>
              </a:rPr>
              <a:t>Dedicated core team with flex capacity </a:t>
            </a:r>
            <a:r>
              <a:rPr lang="en-IN">
                <a:solidFill>
                  <a:schemeClr val="tx1">
                    <a:lumMod val="90000"/>
                    <a:lumOff val="10000"/>
                  </a:schemeClr>
                </a:solidFill>
                <a:latin typeface="Arial" panose="020B0604020202020204" pitchFamily="34" charset="0"/>
                <a:cs typeface="Arial" panose="020B0604020202020204" pitchFamily="34" charset="0"/>
              </a:rPr>
              <a:t>to run analytics in program way with flexible capacity and knowledge retention</a:t>
            </a:r>
            <a:endParaRPr lang="en-US">
              <a:solidFill>
                <a:schemeClr val="tx1">
                  <a:lumMod val="90000"/>
                  <a:lumOff val="10000"/>
                </a:schemeClr>
              </a:solidFill>
              <a:latin typeface="Arial" panose="020B0604020202020204" pitchFamily="34" charset="0"/>
              <a:cs typeface="Arial" panose="020B0604020202020204" pitchFamily="34" charset="0"/>
            </a:endParaRPr>
          </a:p>
          <a:p>
            <a:pPr marL="285750" marR="0" lvl="0" indent="-285750">
              <a:spcBef>
                <a:spcPts val="2400"/>
              </a:spcBef>
              <a:spcAft>
                <a:spcPts val="0"/>
              </a:spcAft>
              <a:buSzPct val="100000"/>
              <a:buFont typeface="Wingdings" panose="05000000000000000000" pitchFamily="2" charset="2"/>
              <a:buChar char="§"/>
            </a:pPr>
            <a:r>
              <a:rPr lang="en-US">
                <a:solidFill>
                  <a:schemeClr val="tx1">
                    <a:lumMod val="90000"/>
                    <a:lumOff val="10000"/>
                  </a:schemeClr>
                </a:solidFill>
                <a:latin typeface="Arial" panose="020B0604020202020204" pitchFamily="34" charset="0"/>
                <a:cs typeface="Arial" panose="020B0604020202020204" pitchFamily="34" charset="0"/>
              </a:rPr>
              <a:t>Data &amp; Systems - Migrate from a siloed and Adhoc model, towards a </a:t>
            </a:r>
            <a:r>
              <a:rPr lang="en-US" b="1">
                <a:solidFill>
                  <a:schemeClr val="tx1">
                    <a:lumMod val="90000"/>
                    <a:lumOff val="10000"/>
                  </a:schemeClr>
                </a:solidFill>
                <a:latin typeface="Arial" panose="020B0604020202020204" pitchFamily="34" charset="0"/>
                <a:cs typeface="Arial" panose="020B0604020202020204" pitchFamily="34" charset="0"/>
              </a:rPr>
              <a:t>harmonized, reusable data assets</a:t>
            </a:r>
            <a:r>
              <a:rPr lang="en-US">
                <a:solidFill>
                  <a:schemeClr val="tx1">
                    <a:lumMod val="90000"/>
                    <a:lumOff val="10000"/>
                  </a:schemeClr>
                </a:solidFill>
                <a:latin typeface="Arial" panose="020B0604020202020204" pitchFamily="34" charset="0"/>
                <a:cs typeface="Arial" panose="020B0604020202020204" pitchFamily="34" charset="0"/>
              </a:rPr>
              <a:t> with self serve capabilities (Data engine)</a:t>
            </a:r>
            <a:endParaRPr lang="en-US">
              <a:solidFill>
                <a:schemeClr val="tx1">
                  <a:lumMod val="90000"/>
                  <a:lumOff val="10000"/>
                </a:schemeClr>
              </a:solidFill>
              <a:latin typeface="Arial" panose="020B0604020202020204" pitchFamily="34" charset="0"/>
              <a:ea typeface="Calibri" panose="020F0502020204030204" pitchFamily="34" charset="0"/>
              <a:cs typeface="Arial" panose="020B0604020202020204" pitchFamily="34" charset="0"/>
            </a:endParaRPr>
          </a:p>
          <a:p>
            <a:pPr marL="285750" marR="0" lvl="0" indent="-285750">
              <a:spcBef>
                <a:spcPts val="2400"/>
              </a:spcBef>
              <a:spcAft>
                <a:spcPts val="0"/>
              </a:spcAft>
              <a:buSzPct val="100000"/>
              <a:buFont typeface="Wingdings" panose="05000000000000000000" pitchFamily="2" charset="2"/>
              <a:buChar char="§"/>
            </a:pPr>
            <a:r>
              <a:rPr lang="en-US">
                <a:solidFill>
                  <a:schemeClr val="tx1">
                    <a:lumMod val="90000"/>
                    <a:lumOff val="10000"/>
                  </a:schemeClr>
                </a:solidFill>
                <a:latin typeface="Arial" panose="020B0604020202020204" pitchFamily="34" charset="0"/>
                <a:ea typeface="Calibri" panose="020F0502020204030204" pitchFamily="34" charset="0"/>
              </a:rPr>
              <a:t>Exploration and Exploitation - </a:t>
            </a:r>
            <a:r>
              <a:rPr lang="en-US">
                <a:solidFill>
                  <a:schemeClr val="tx1">
                    <a:lumMod val="90000"/>
                    <a:lumOff val="10000"/>
                  </a:schemeClr>
                </a:solidFill>
                <a:latin typeface="Arial" panose="020B0604020202020204" pitchFamily="34" charset="0"/>
                <a:cs typeface="Arial" panose="020B0604020202020204" pitchFamily="34" charset="0"/>
              </a:rPr>
              <a:t>Develop analytical capabilities for high value and core competency business functions, with </a:t>
            </a:r>
            <a:r>
              <a:rPr lang="en-US" b="1">
                <a:solidFill>
                  <a:schemeClr val="tx1">
                    <a:lumMod val="90000"/>
                    <a:lumOff val="10000"/>
                  </a:schemeClr>
                </a:solidFill>
                <a:latin typeface="Arial" panose="020B0604020202020204" pitchFamily="34" charset="0"/>
                <a:cs typeface="Arial" panose="020B0604020202020204" pitchFamily="34" charset="0"/>
              </a:rPr>
              <a:t>faster ideation to exploration to exploitation cycle</a:t>
            </a:r>
          </a:p>
          <a:p>
            <a:pPr marL="285750" marR="0" lvl="0" indent="-285750">
              <a:spcBef>
                <a:spcPts val="2400"/>
              </a:spcBef>
              <a:spcAft>
                <a:spcPts val="0"/>
              </a:spcAft>
              <a:buSzPct val="100000"/>
              <a:buFont typeface="Wingdings" panose="05000000000000000000" pitchFamily="2" charset="2"/>
              <a:buChar char="§"/>
            </a:pPr>
            <a:r>
              <a:rPr lang="en-US">
                <a:solidFill>
                  <a:schemeClr val="tx1">
                    <a:lumMod val="90000"/>
                    <a:lumOff val="10000"/>
                  </a:schemeClr>
                </a:solidFill>
                <a:latin typeface="Arial" panose="020B0604020202020204" pitchFamily="34" charset="0"/>
                <a:cs typeface="Arial" panose="020B0604020202020204" pitchFamily="34" charset="0"/>
              </a:rPr>
              <a:t>Internal vs External - </a:t>
            </a:r>
            <a:r>
              <a:rPr lang="en-US" b="1">
                <a:solidFill>
                  <a:schemeClr val="tx1">
                    <a:lumMod val="90000"/>
                    <a:lumOff val="10000"/>
                  </a:schemeClr>
                </a:solidFill>
                <a:latin typeface="Arial" panose="020B0604020202020204" pitchFamily="34" charset="0"/>
                <a:cs typeface="Arial" panose="020B0604020202020204" pitchFamily="34" charset="0"/>
              </a:rPr>
              <a:t>Build ecosystem of people </a:t>
            </a:r>
            <a:r>
              <a:rPr lang="en-US">
                <a:solidFill>
                  <a:schemeClr val="tx1">
                    <a:lumMod val="90000"/>
                    <a:lumOff val="10000"/>
                  </a:schemeClr>
                </a:solidFill>
                <a:latin typeface="Arial" panose="020B0604020202020204" pitchFamily="34" charset="0"/>
                <a:cs typeface="Arial" panose="020B0604020202020204" pitchFamily="34" charset="0"/>
              </a:rPr>
              <a:t>by training across skillset, toolset and mindset (slide pending)</a:t>
            </a:r>
          </a:p>
          <a:p>
            <a:pPr marL="285750" indent="-285750">
              <a:spcBef>
                <a:spcPts val="2400"/>
              </a:spcBef>
              <a:buSzPct val="100000"/>
              <a:buFont typeface="Wingdings" panose="05000000000000000000" pitchFamily="2" charset="2"/>
              <a:buChar char="§"/>
            </a:pPr>
            <a:r>
              <a:rPr lang="en-US">
                <a:solidFill>
                  <a:schemeClr val="tx1">
                    <a:lumMod val="90000"/>
                    <a:lumOff val="10000"/>
                  </a:schemeClr>
                </a:solidFill>
                <a:latin typeface="Arial" panose="020B0604020202020204" pitchFamily="34" charset="0"/>
                <a:cs typeface="Arial" panose="020B0604020202020204" pitchFamily="34" charset="0"/>
              </a:rPr>
              <a:t>Focus on </a:t>
            </a:r>
            <a:r>
              <a:rPr lang="en-US" b="1">
                <a:solidFill>
                  <a:schemeClr val="tx1">
                    <a:lumMod val="90000"/>
                    <a:lumOff val="10000"/>
                  </a:schemeClr>
                </a:solidFill>
                <a:latin typeface="Arial" panose="020B0604020202020204" pitchFamily="34" charset="0"/>
                <a:cs typeface="Arial" panose="020B0604020202020204" pitchFamily="34" charset="0"/>
              </a:rPr>
              <a:t>people, process and platform </a:t>
            </a:r>
            <a:r>
              <a:rPr lang="en-US">
                <a:solidFill>
                  <a:schemeClr val="tx1">
                    <a:lumMod val="90000"/>
                    <a:lumOff val="10000"/>
                  </a:schemeClr>
                </a:solidFill>
                <a:latin typeface="Arial" panose="020B0604020202020204" pitchFamily="34" charset="0"/>
                <a:cs typeface="Arial" panose="020B0604020202020204" pitchFamily="34" charset="0"/>
              </a:rPr>
              <a:t>rather than only people</a:t>
            </a:r>
          </a:p>
          <a:p>
            <a:pPr marL="285750" marR="0" lvl="0" indent="-285750">
              <a:spcBef>
                <a:spcPts val="2400"/>
              </a:spcBef>
              <a:spcAft>
                <a:spcPts val="0"/>
              </a:spcAft>
              <a:buSzPct val="100000"/>
              <a:buFont typeface="Wingdings" panose="05000000000000000000" pitchFamily="2" charset="2"/>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23006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Rectangle 158">
            <a:extLst>
              <a:ext uri="{FF2B5EF4-FFF2-40B4-BE49-F238E27FC236}">
                <a16:creationId xmlns:a16="http://schemas.microsoft.com/office/drawing/2014/main" id="{84C151D5-76D6-483A-9D79-C3EFE0A660A1}"/>
              </a:ext>
            </a:extLst>
          </p:cNvPr>
          <p:cNvSpPr/>
          <p:nvPr/>
        </p:nvSpPr>
        <p:spPr>
          <a:xfrm>
            <a:off x="9159683" y="1247106"/>
            <a:ext cx="2983655" cy="421721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25252"/>
                </a:solidFill>
                <a:effectLst/>
                <a:uLnTx/>
                <a:uFillTx/>
                <a:latin typeface="Arial" panose="020B0604020202020204" pitchFamily="34" charset="0"/>
                <a:ea typeface="+mn-ea"/>
                <a:cs typeface="Arial" panose="020B0604020202020204" pitchFamily="34" charset="0"/>
              </a:rPr>
              <a:t>Enabling</a:t>
            </a:r>
            <a:r>
              <a:rPr kumimoji="0" lang="en-US" sz="1600" b="1" i="0" u="none" strike="noStrike" kern="1200" cap="none" spc="0" normalizeH="0" baseline="0" noProof="0">
                <a:ln>
                  <a:noFill/>
                </a:ln>
                <a:solidFill>
                  <a:srgbClr val="1E1E1E"/>
                </a:solidFill>
                <a:effectLst/>
                <a:uLnTx/>
                <a:uFillTx/>
                <a:latin typeface="Arial" panose="020B0604020202020204" pitchFamily="34" charset="0"/>
                <a:ea typeface="+mn-ea"/>
                <a:cs typeface="Arial" panose="020B0604020202020204" pitchFamily="34" charset="0"/>
              </a:rPr>
              <a:t> </a:t>
            </a:r>
            <a:r>
              <a:rPr kumimoji="0" lang="en-US" sz="1600" b="1" i="0" u="none" strike="noStrike" kern="1200" cap="none" spc="0" normalizeH="0" baseline="0" noProof="0" err="1">
                <a:ln>
                  <a:noFill/>
                </a:ln>
                <a:solidFill>
                  <a:srgbClr val="800000"/>
                </a:solidFill>
                <a:effectLst/>
                <a:uLnTx/>
                <a:uFillTx/>
                <a:latin typeface="Arial" panose="020B0604020202020204" pitchFamily="34" charset="0"/>
                <a:ea typeface="+mn-ea"/>
                <a:cs typeface="Arial" panose="020B0604020202020204" pitchFamily="34" charset="0"/>
              </a:rPr>
              <a:t>SaaSaaSaaS</a:t>
            </a:r>
            <a:r>
              <a:rPr kumimoji="0" lang="en-US" sz="1600" b="1" i="0" u="none" strike="noStrike" kern="1200" cap="none" spc="0" normalizeH="0" baseline="0" noProof="0">
                <a:ln>
                  <a:noFill/>
                </a:ln>
                <a:solidFill>
                  <a:srgbClr val="1E1E1E"/>
                </a:solidFill>
                <a:effectLst/>
                <a:uLnTx/>
                <a:uFillTx/>
                <a:latin typeface="Arial" panose="020B0604020202020204" pitchFamily="34" charset="0"/>
                <a:ea typeface="+mn-ea"/>
                <a:cs typeface="Arial" panose="020B0604020202020204" pitchFamily="34" charset="0"/>
              </a:rPr>
              <a:t>…</a:t>
            </a:r>
          </a:p>
        </p:txBody>
      </p:sp>
      <p:sp>
        <p:nvSpPr>
          <p:cNvPr id="183" name="Circular Arrow 188">
            <a:extLst>
              <a:ext uri="{FF2B5EF4-FFF2-40B4-BE49-F238E27FC236}">
                <a16:creationId xmlns:a16="http://schemas.microsoft.com/office/drawing/2014/main" id="{EC3323B3-E193-47D3-A0C2-B94D9F94AF33}"/>
              </a:ext>
            </a:extLst>
          </p:cNvPr>
          <p:cNvSpPr/>
          <p:nvPr/>
        </p:nvSpPr>
        <p:spPr bwMode="auto">
          <a:xfrm rot="5400000">
            <a:off x="6202347" y="2794144"/>
            <a:ext cx="3470724" cy="1314308"/>
          </a:xfrm>
          <a:prstGeom prst="circularArrow">
            <a:avLst>
              <a:gd name="adj1" fmla="val 4932"/>
              <a:gd name="adj2" fmla="val 428026"/>
              <a:gd name="adj3" fmla="val 21142584"/>
              <a:gd name="adj4" fmla="val 10876524"/>
              <a:gd name="adj5" fmla="val 9126"/>
            </a:avLst>
          </a:prstGeom>
          <a:solidFill>
            <a:srgbClr val="006666"/>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lvl="0" indent="-234945"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1200" cap="none" spc="0" normalizeH="0" baseline="0" noProof="0" err="1">
              <a:ln>
                <a:noFill/>
              </a:ln>
              <a:solidFill>
                <a:srgbClr val="000000"/>
              </a:solidFill>
              <a:effectLst/>
              <a:uLnTx/>
              <a:uFillTx/>
              <a:latin typeface="Arial"/>
              <a:ea typeface="+mn-ea"/>
              <a:cs typeface="+mn-cs"/>
            </a:endParaRPr>
          </a:p>
        </p:txBody>
      </p:sp>
      <p:sp>
        <p:nvSpPr>
          <p:cNvPr id="188" name="TextBox 187">
            <a:extLst>
              <a:ext uri="{FF2B5EF4-FFF2-40B4-BE49-F238E27FC236}">
                <a16:creationId xmlns:a16="http://schemas.microsoft.com/office/drawing/2014/main" id="{D2D8B4F1-C2DF-4235-9A00-CB1D456A6CBD}"/>
              </a:ext>
            </a:extLst>
          </p:cNvPr>
          <p:cNvSpPr txBox="1"/>
          <p:nvPr/>
        </p:nvSpPr>
        <p:spPr>
          <a:xfrm rot="5400000">
            <a:off x="6155507" y="2764108"/>
            <a:ext cx="3470725" cy="1374379"/>
          </a:xfrm>
          <a:prstGeom prst="rect">
            <a:avLst/>
          </a:prstGeom>
          <a:noFill/>
        </p:spPr>
        <p:txBody>
          <a:bodyPr wrap="square" rtlCol="0">
            <a:prstTxWarp prst="textArchUp">
              <a:avLst>
                <a:gd name="adj" fmla="val 11933099"/>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6666"/>
                </a:solidFill>
                <a:effectLst/>
                <a:uLnTx/>
                <a:uFillTx/>
                <a:latin typeface="Arial" panose="020B0604020202020204" pitchFamily="34" charset="0"/>
                <a:ea typeface="+mn-ea"/>
                <a:cs typeface="Arial" panose="020B0604020202020204" pitchFamily="34" charset="0"/>
              </a:rPr>
              <a:t>SERVICE TO SOFTWARE</a:t>
            </a:r>
          </a:p>
        </p:txBody>
      </p:sp>
      <p:sp>
        <p:nvSpPr>
          <p:cNvPr id="161" name="Rectangle 160">
            <a:extLst>
              <a:ext uri="{FF2B5EF4-FFF2-40B4-BE49-F238E27FC236}">
                <a16:creationId xmlns:a16="http://schemas.microsoft.com/office/drawing/2014/main" id="{EDD3C243-9232-427C-BC72-E539D95D20BB}"/>
              </a:ext>
            </a:extLst>
          </p:cNvPr>
          <p:cNvSpPr/>
          <p:nvPr/>
        </p:nvSpPr>
        <p:spPr bwMode="auto">
          <a:xfrm rot="16200000">
            <a:off x="3350818" y="25622"/>
            <a:ext cx="2307673" cy="6871877"/>
          </a:xfrm>
          <a:prstGeom prst="rect">
            <a:avLst/>
          </a:prstGeom>
          <a:solidFill>
            <a:srgbClr val="D9D9D9"/>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lvl="0" indent="-234950"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1200" cap="none" spc="0" normalizeH="0" baseline="0" noProof="0" err="1">
              <a:ln>
                <a:noFill/>
              </a:ln>
              <a:solidFill>
                <a:srgbClr val="888181"/>
              </a:solidFill>
              <a:effectLst/>
              <a:uLnTx/>
              <a:uFillTx/>
              <a:latin typeface="Arial"/>
              <a:ea typeface="+mn-ea"/>
              <a:cs typeface="+mn-cs"/>
            </a:endParaRPr>
          </a:p>
        </p:txBody>
      </p:sp>
      <p:sp>
        <p:nvSpPr>
          <p:cNvPr id="160" name="Rectangle 159">
            <a:extLst>
              <a:ext uri="{FF2B5EF4-FFF2-40B4-BE49-F238E27FC236}">
                <a16:creationId xmlns:a16="http://schemas.microsoft.com/office/drawing/2014/main" id="{32ADEEB1-32B0-4117-8A54-76D4980E422C}"/>
              </a:ext>
            </a:extLst>
          </p:cNvPr>
          <p:cNvSpPr/>
          <p:nvPr/>
        </p:nvSpPr>
        <p:spPr bwMode="auto">
          <a:xfrm rot="16200000">
            <a:off x="3971059" y="-1656570"/>
            <a:ext cx="1058828" cy="6880238"/>
          </a:xfrm>
          <a:prstGeom prst="rect">
            <a:avLst/>
          </a:prstGeom>
          <a:solidFill>
            <a:srgbClr val="F6FCBA"/>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lvl="0" indent="-234950"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1200" cap="none" spc="0" normalizeH="0" baseline="0" noProof="0" err="1">
              <a:ln>
                <a:noFill/>
              </a:ln>
              <a:solidFill>
                <a:srgbClr val="000000"/>
              </a:solidFill>
              <a:effectLst/>
              <a:uLnTx/>
              <a:uFillTx/>
              <a:latin typeface="Arial"/>
              <a:ea typeface="+mn-ea"/>
              <a:cs typeface="+mn-cs"/>
            </a:endParaRPr>
          </a:p>
        </p:txBody>
      </p:sp>
      <p:sp>
        <p:nvSpPr>
          <p:cNvPr id="162" name="Rectangle 161">
            <a:extLst>
              <a:ext uri="{FF2B5EF4-FFF2-40B4-BE49-F238E27FC236}">
                <a16:creationId xmlns:a16="http://schemas.microsoft.com/office/drawing/2014/main" id="{7F1699AD-4164-4D74-9F2E-4B398B9E7A49}"/>
              </a:ext>
            </a:extLst>
          </p:cNvPr>
          <p:cNvSpPr/>
          <p:nvPr/>
        </p:nvSpPr>
        <p:spPr bwMode="auto">
          <a:xfrm rot="16200000">
            <a:off x="4079621" y="1604492"/>
            <a:ext cx="850065" cy="6871875"/>
          </a:xfrm>
          <a:prstGeom prst="rect">
            <a:avLst/>
          </a:prstGeom>
          <a:solidFill>
            <a:srgbClr val="F7E7CE"/>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lvl="0" indent="-234950"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1200" cap="none" spc="0" normalizeH="0" baseline="0" noProof="0" err="1">
              <a:ln>
                <a:noFill/>
              </a:ln>
              <a:solidFill>
                <a:srgbClr val="000000"/>
              </a:solidFill>
              <a:effectLst/>
              <a:uLnTx/>
              <a:uFillTx/>
              <a:latin typeface="Arial"/>
              <a:ea typeface="+mn-ea"/>
              <a:cs typeface="+mn-cs"/>
            </a:endParaRPr>
          </a:p>
        </p:txBody>
      </p:sp>
      <p:sp>
        <p:nvSpPr>
          <p:cNvPr id="85" name="Rectangle 84">
            <a:extLst>
              <a:ext uri="{FF2B5EF4-FFF2-40B4-BE49-F238E27FC236}">
                <a16:creationId xmlns:a16="http://schemas.microsoft.com/office/drawing/2014/main" id="{042C05D9-8695-4BA6-A14F-8DB64FF9B881}"/>
              </a:ext>
            </a:extLst>
          </p:cNvPr>
          <p:cNvSpPr/>
          <p:nvPr/>
        </p:nvSpPr>
        <p:spPr bwMode="auto">
          <a:xfrm>
            <a:off x="2" y="5575050"/>
            <a:ext cx="12191999" cy="1282951"/>
          </a:xfrm>
          <a:prstGeom prst="rect">
            <a:avLst/>
          </a:prstGeom>
          <a:solidFill>
            <a:schemeClr val="bg1">
              <a:lumMod val="95000"/>
            </a:schemeClr>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lvl="0" indent="-234945"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1200" cap="none" spc="0" normalizeH="0" baseline="0" noProof="0" err="1">
              <a:ln>
                <a:noFill/>
              </a:ln>
              <a:solidFill>
                <a:srgbClr val="000000"/>
              </a:solidFill>
              <a:effectLst/>
              <a:uLnTx/>
              <a:uFillTx/>
              <a:latin typeface="Arial"/>
              <a:ea typeface="+mn-ea"/>
              <a:cs typeface="+mn-cs"/>
            </a:endParaRPr>
          </a:p>
        </p:txBody>
      </p:sp>
      <p:sp>
        <p:nvSpPr>
          <p:cNvPr id="86" name="Rounded Rectangle 93">
            <a:extLst>
              <a:ext uri="{FF2B5EF4-FFF2-40B4-BE49-F238E27FC236}">
                <a16:creationId xmlns:a16="http://schemas.microsoft.com/office/drawing/2014/main" id="{8068AF78-6038-43B1-91E6-29B8F081A1E6}"/>
              </a:ext>
            </a:extLst>
          </p:cNvPr>
          <p:cNvSpPr/>
          <p:nvPr/>
        </p:nvSpPr>
        <p:spPr bwMode="auto">
          <a:xfrm>
            <a:off x="609602" y="6380804"/>
            <a:ext cx="8534399" cy="359605"/>
          </a:xfrm>
          <a:prstGeom prst="roundRect">
            <a:avLst/>
          </a:prstGeom>
          <a:solidFill>
            <a:schemeClr val="bg1"/>
          </a:solidFill>
          <a:ln w="19050">
            <a:solidFill>
              <a:srgbClr val="E2EFD2"/>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lvl="0" indent="-234945"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1200" cap="none" spc="0" normalizeH="0" baseline="0" noProof="0" err="1">
              <a:ln>
                <a:noFill/>
              </a:ln>
              <a:solidFill>
                <a:srgbClr val="000000"/>
              </a:solidFill>
              <a:effectLst/>
              <a:uLnTx/>
              <a:uFillTx/>
              <a:latin typeface="Arial"/>
              <a:ea typeface="+mn-ea"/>
              <a:cs typeface="+mn-cs"/>
            </a:endParaRPr>
          </a:p>
        </p:txBody>
      </p:sp>
      <p:sp>
        <p:nvSpPr>
          <p:cNvPr id="87" name="Rounded Rectangle 94">
            <a:extLst>
              <a:ext uri="{FF2B5EF4-FFF2-40B4-BE49-F238E27FC236}">
                <a16:creationId xmlns:a16="http://schemas.microsoft.com/office/drawing/2014/main" id="{BB9452AD-9393-4B47-BE69-FD51520575D1}"/>
              </a:ext>
            </a:extLst>
          </p:cNvPr>
          <p:cNvSpPr/>
          <p:nvPr/>
        </p:nvSpPr>
        <p:spPr bwMode="auto">
          <a:xfrm>
            <a:off x="609601" y="5850894"/>
            <a:ext cx="8534400" cy="359605"/>
          </a:xfrm>
          <a:prstGeom prst="roundRect">
            <a:avLst/>
          </a:prstGeom>
          <a:solidFill>
            <a:schemeClr val="bg1"/>
          </a:solidFill>
          <a:ln w="19050">
            <a:solidFill>
              <a:srgbClr val="E2EFD2"/>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lvl="0" indent="-234945"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1200" cap="none" spc="0" normalizeH="0" baseline="0" noProof="0" err="1">
              <a:ln>
                <a:noFill/>
              </a:ln>
              <a:solidFill>
                <a:srgbClr val="000000"/>
              </a:solidFill>
              <a:effectLst/>
              <a:uLnTx/>
              <a:uFillTx/>
              <a:latin typeface="Arial"/>
              <a:ea typeface="+mn-ea"/>
              <a:cs typeface="+mn-cs"/>
            </a:endParaRPr>
          </a:p>
        </p:txBody>
      </p:sp>
      <p:sp>
        <p:nvSpPr>
          <p:cNvPr id="88" name="Rounded Rectangle 95">
            <a:extLst>
              <a:ext uri="{FF2B5EF4-FFF2-40B4-BE49-F238E27FC236}">
                <a16:creationId xmlns:a16="http://schemas.microsoft.com/office/drawing/2014/main" id="{3B3D5BD5-233D-4334-93B5-A740B118D168}"/>
              </a:ext>
            </a:extLst>
          </p:cNvPr>
          <p:cNvSpPr/>
          <p:nvPr/>
        </p:nvSpPr>
        <p:spPr bwMode="auto">
          <a:xfrm>
            <a:off x="842893" y="5781538"/>
            <a:ext cx="1201267" cy="231465"/>
          </a:xfrm>
          <a:prstGeom prst="roundRect">
            <a:avLst/>
          </a:prstGeom>
          <a:solidFill>
            <a:srgbClr val="006666"/>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100000"/>
              </a:spcBef>
              <a:spcAft>
                <a:spcPct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Analytics Engine</a:t>
            </a:r>
          </a:p>
        </p:txBody>
      </p:sp>
      <p:sp>
        <p:nvSpPr>
          <p:cNvPr id="89" name="Rounded Rectangle 96">
            <a:extLst>
              <a:ext uri="{FF2B5EF4-FFF2-40B4-BE49-F238E27FC236}">
                <a16:creationId xmlns:a16="http://schemas.microsoft.com/office/drawing/2014/main" id="{E16EEAE4-10CF-4D1B-9655-B98A98C25BF2}"/>
              </a:ext>
            </a:extLst>
          </p:cNvPr>
          <p:cNvSpPr/>
          <p:nvPr/>
        </p:nvSpPr>
        <p:spPr bwMode="auto">
          <a:xfrm>
            <a:off x="806239" y="6310612"/>
            <a:ext cx="815016" cy="231465"/>
          </a:xfrm>
          <a:prstGeom prst="roundRect">
            <a:avLst/>
          </a:prstGeom>
          <a:solidFill>
            <a:srgbClr val="006666"/>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100000"/>
              </a:spcBef>
              <a:spcAft>
                <a:spcPct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Data Layer</a:t>
            </a:r>
          </a:p>
        </p:txBody>
      </p:sp>
      <p:pic>
        <p:nvPicPr>
          <p:cNvPr id="90" name="Picture 2" descr="Image result for R">
            <a:extLst>
              <a:ext uri="{FF2B5EF4-FFF2-40B4-BE49-F238E27FC236}">
                <a16:creationId xmlns:a16="http://schemas.microsoft.com/office/drawing/2014/main" id="{21A72C94-79B2-45BE-9C6A-2FACD199B37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59524" y="5933469"/>
            <a:ext cx="290405" cy="224051"/>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90" descr="Image result for SAS">
            <a:extLst>
              <a:ext uri="{FF2B5EF4-FFF2-40B4-BE49-F238E27FC236}">
                <a16:creationId xmlns:a16="http://schemas.microsoft.com/office/drawing/2014/main" id="{3DF44EC4-37AD-42C0-8F66-E44BCAFD10F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15544" y="5963091"/>
            <a:ext cx="382843" cy="164808"/>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91">
            <a:extLst>
              <a:ext uri="{FF2B5EF4-FFF2-40B4-BE49-F238E27FC236}">
                <a16:creationId xmlns:a16="http://schemas.microsoft.com/office/drawing/2014/main" id="{8D3281EF-2AA4-45A6-8447-C382868ABB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15509" y="5917921"/>
            <a:ext cx="502867" cy="255148"/>
          </a:xfrm>
          <a:prstGeom prst="rect">
            <a:avLst/>
          </a:prstGeom>
        </p:spPr>
      </p:pic>
      <p:pic>
        <p:nvPicPr>
          <p:cNvPr id="114" name="Picture 113">
            <a:extLst>
              <a:ext uri="{FF2B5EF4-FFF2-40B4-BE49-F238E27FC236}">
                <a16:creationId xmlns:a16="http://schemas.microsoft.com/office/drawing/2014/main" id="{B2B3A9A1-E87F-47D7-A10A-6E286E790BE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18669" y="5890884"/>
            <a:ext cx="482279" cy="309221"/>
          </a:xfrm>
          <a:prstGeom prst="rect">
            <a:avLst/>
          </a:prstGeom>
        </p:spPr>
      </p:pic>
      <p:pic>
        <p:nvPicPr>
          <p:cNvPr id="115" name="Picture 114">
            <a:extLst>
              <a:ext uri="{FF2B5EF4-FFF2-40B4-BE49-F238E27FC236}">
                <a16:creationId xmlns:a16="http://schemas.microsoft.com/office/drawing/2014/main" id="{D985E700-523C-48E8-A637-5983A6F1DBC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51594" y="5788336"/>
            <a:ext cx="802167" cy="514321"/>
          </a:xfrm>
          <a:prstGeom prst="rect">
            <a:avLst/>
          </a:prstGeom>
        </p:spPr>
      </p:pic>
      <p:pic>
        <p:nvPicPr>
          <p:cNvPr id="116" name="Picture 115">
            <a:extLst>
              <a:ext uri="{FF2B5EF4-FFF2-40B4-BE49-F238E27FC236}">
                <a16:creationId xmlns:a16="http://schemas.microsoft.com/office/drawing/2014/main" id="{8E1D3C0A-A2FB-4F7D-B4D6-1A924D996E4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25455" y="6442688"/>
            <a:ext cx="251896" cy="225685"/>
          </a:xfrm>
          <a:prstGeom prst="rect">
            <a:avLst/>
          </a:prstGeom>
        </p:spPr>
      </p:pic>
      <p:pic>
        <p:nvPicPr>
          <p:cNvPr id="117" name="Picture 116">
            <a:extLst>
              <a:ext uri="{FF2B5EF4-FFF2-40B4-BE49-F238E27FC236}">
                <a16:creationId xmlns:a16="http://schemas.microsoft.com/office/drawing/2014/main" id="{DF0A6E34-1875-4429-A453-ACCA7C15D8B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69090" y="6438752"/>
            <a:ext cx="349903" cy="233552"/>
          </a:xfrm>
          <a:prstGeom prst="rect">
            <a:avLst/>
          </a:prstGeom>
        </p:spPr>
      </p:pic>
      <p:pic>
        <p:nvPicPr>
          <p:cNvPr id="118" name="Picture 117">
            <a:extLst>
              <a:ext uri="{FF2B5EF4-FFF2-40B4-BE49-F238E27FC236}">
                <a16:creationId xmlns:a16="http://schemas.microsoft.com/office/drawing/2014/main" id="{F298ED52-C48D-4BDE-B9A0-F2C75C510B5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210733" y="6458795"/>
            <a:ext cx="763124" cy="193471"/>
          </a:xfrm>
          <a:prstGeom prst="rect">
            <a:avLst/>
          </a:prstGeom>
        </p:spPr>
      </p:pic>
      <p:pic>
        <p:nvPicPr>
          <p:cNvPr id="119" name="Picture 118">
            <a:extLst>
              <a:ext uri="{FF2B5EF4-FFF2-40B4-BE49-F238E27FC236}">
                <a16:creationId xmlns:a16="http://schemas.microsoft.com/office/drawing/2014/main" id="{6998F8D0-604D-497E-9956-6642182F270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265596" y="6485121"/>
            <a:ext cx="554240" cy="140819"/>
          </a:xfrm>
          <a:prstGeom prst="rect">
            <a:avLst/>
          </a:prstGeom>
        </p:spPr>
      </p:pic>
      <p:pic>
        <p:nvPicPr>
          <p:cNvPr id="120" name="Picture 119">
            <a:extLst>
              <a:ext uri="{FF2B5EF4-FFF2-40B4-BE49-F238E27FC236}">
                <a16:creationId xmlns:a16="http://schemas.microsoft.com/office/drawing/2014/main" id="{A3B89E72-2976-44A1-B972-654926B20C2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111578" y="6463952"/>
            <a:ext cx="710351" cy="183152"/>
          </a:xfrm>
          <a:prstGeom prst="rect">
            <a:avLst/>
          </a:prstGeom>
        </p:spPr>
      </p:pic>
      <p:grpSp>
        <p:nvGrpSpPr>
          <p:cNvPr id="121" name="Group 120">
            <a:extLst>
              <a:ext uri="{FF2B5EF4-FFF2-40B4-BE49-F238E27FC236}">
                <a16:creationId xmlns:a16="http://schemas.microsoft.com/office/drawing/2014/main" id="{7A710AF6-2864-4113-9997-19109B30FC6C}"/>
              </a:ext>
            </a:extLst>
          </p:cNvPr>
          <p:cNvGrpSpPr/>
          <p:nvPr/>
        </p:nvGrpSpPr>
        <p:grpSpPr>
          <a:xfrm>
            <a:off x="2743985" y="6183309"/>
            <a:ext cx="5708739" cy="238657"/>
            <a:chOff x="1599395" y="6183322"/>
            <a:chExt cx="5708739" cy="238657"/>
          </a:xfrm>
        </p:grpSpPr>
        <p:grpSp>
          <p:nvGrpSpPr>
            <p:cNvPr id="122" name="Group 121">
              <a:extLst>
                <a:ext uri="{FF2B5EF4-FFF2-40B4-BE49-F238E27FC236}">
                  <a16:creationId xmlns:a16="http://schemas.microsoft.com/office/drawing/2014/main" id="{E4B9AE7E-5EA2-489B-8F65-E0AA20A38231}"/>
                </a:ext>
              </a:extLst>
            </p:cNvPr>
            <p:cNvGrpSpPr/>
            <p:nvPr/>
          </p:nvGrpSpPr>
          <p:grpSpPr>
            <a:xfrm>
              <a:off x="5943185" y="6235246"/>
              <a:ext cx="121355" cy="120808"/>
              <a:chOff x="4118486" y="6072460"/>
              <a:chExt cx="175028" cy="175028"/>
            </a:xfrm>
          </p:grpSpPr>
          <p:sp>
            <p:nvSpPr>
              <p:cNvPr id="138" name="Oval 137">
                <a:extLst>
                  <a:ext uri="{FF2B5EF4-FFF2-40B4-BE49-F238E27FC236}">
                    <a16:creationId xmlns:a16="http://schemas.microsoft.com/office/drawing/2014/main" id="{883D2683-DE6C-446B-A142-A67B81B18E90}"/>
                  </a:ext>
                </a:extLst>
              </p:cNvPr>
              <p:cNvSpPr/>
              <p:nvPr/>
            </p:nvSpPr>
            <p:spPr bwMode="auto">
              <a:xfrm>
                <a:off x="4118486" y="6072460"/>
                <a:ext cx="175028" cy="175028"/>
              </a:xfrm>
              <a:prstGeom prst="ellipse">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lvl="0" indent="-234945" algn="ctr"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1200" cap="none" spc="0" normalizeH="0" baseline="0" noProof="0" err="1">
                  <a:ln>
                    <a:noFill/>
                  </a:ln>
                  <a:solidFill>
                    <a:srgbClr val="000000"/>
                  </a:solidFill>
                  <a:effectLst/>
                  <a:uLnTx/>
                  <a:uFillTx/>
                  <a:latin typeface="Arial"/>
                  <a:ea typeface="+mn-ea"/>
                  <a:cs typeface="+mn-cs"/>
                </a:endParaRPr>
              </a:p>
            </p:txBody>
          </p:sp>
          <p:pic>
            <p:nvPicPr>
              <p:cNvPr id="139" name="Picture 138">
                <a:extLst>
                  <a:ext uri="{FF2B5EF4-FFF2-40B4-BE49-F238E27FC236}">
                    <a16:creationId xmlns:a16="http://schemas.microsoft.com/office/drawing/2014/main" id="{264647B0-7F45-42BC-B77C-801424A33D5C}"/>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147723" y="6105289"/>
                <a:ext cx="116554" cy="129303"/>
              </a:xfrm>
              <a:prstGeom prst="rect">
                <a:avLst/>
              </a:prstGeom>
            </p:spPr>
          </p:pic>
        </p:grpSp>
        <p:grpSp>
          <p:nvGrpSpPr>
            <p:cNvPr id="123" name="Group 122">
              <a:extLst>
                <a:ext uri="{FF2B5EF4-FFF2-40B4-BE49-F238E27FC236}">
                  <a16:creationId xmlns:a16="http://schemas.microsoft.com/office/drawing/2014/main" id="{0CCBCAA2-4082-44DE-A8DE-C6EDA1560EEE}"/>
                </a:ext>
              </a:extLst>
            </p:cNvPr>
            <p:cNvGrpSpPr/>
            <p:nvPr/>
          </p:nvGrpSpPr>
          <p:grpSpPr>
            <a:xfrm>
              <a:off x="1599395" y="6183322"/>
              <a:ext cx="5708739" cy="238657"/>
              <a:chOff x="1994062" y="6028504"/>
              <a:chExt cx="6995950" cy="293794"/>
            </a:xfrm>
          </p:grpSpPr>
          <p:sp>
            <p:nvSpPr>
              <p:cNvPr id="124" name="TextBox 123">
                <a:extLst>
                  <a:ext uri="{FF2B5EF4-FFF2-40B4-BE49-F238E27FC236}">
                    <a16:creationId xmlns:a16="http://schemas.microsoft.com/office/drawing/2014/main" id="{755ACFFC-BD53-46BB-AB99-2FFAFF8B0BB0}"/>
                  </a:ext>
                </a:extLst>
              </p:cNvPr>
              <p:cNvSpPr txBox="1"/>
              <p:nvPr/>
            </p:nvSpPr>
            <p:spPr>
              <a:xfrm>
                <a:off x="4951412" y="6038137"/>
                <a:ext cx="595151" cy="284161"/>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10000"/>
                  </a:spcBef>
                  <a:spcAft>
                    <a:spcPct val="0"/>
                  </a:spcAft>
                  <a:buClr>
                    <a:srgbClr val="0B1F65"/>
                  </a:buClr>
                  <a:buSzTx/>
                  <a:buFontTx/>
                  <a:buNone/>
                  <a:tabLst/>
                  <a:defRPr/>
                </a:pPr>
                <a:r>
                  <a:rPr kumimoji="0" lang="en-US" sz="900" b="0" i="0" u="none" strike="noStrike" kern="1200" cap="none" spc="0" normalizeH="0" baseline="0" noProof="0">
                    <a:ln>
                      <a:noFill/>
                    </a:ln>
                    <a:solidFill>
                      <a:srgbClr val="000000"/>
                    </a:solidFill>
                    <a:effectLst/>
                    <a:uLnTx/>
                    <a:uFillTx/>
                    <a:latin typeface="Arial" charset="0"/>
                    <a:ea typeface="+mn-ea"/>
                    <a:cs typeface="Times New Roman" pitchFamily="18" charset="0"/>
                  </a:rPr>
                  <a:t>APIs</a:t>
                </a:r>
              </a:p>
            </p:txBody>
          </p:sp>
          <p:sp>
            <p:nvSpPr>
              <p:cNvPr id="125" name="TextBox 124">
                <a:extLst>
                  <a:ext uri="{FF2B5EF4-FFF2-40B4-BE49-F238E27FC236}">
                    <a16:creationId xmlns:a16="http://schemas.microsoft.com/office/drawing/2014/main" id="{33238D55-1599-47A1-A37D-A25F1C7F7995}"/>
                  </a:ext>
                </a:extLst>
              </p:cNvPr>
              <p:cNvSpPr txBox="1"/>
              <p:nvPr/>
            </p:nvSpPr>
            <p:spPr>
              <a:xfrm>
                <a:off x="3340883" y="6034979"/>
                <a:ext cx="696129" cy="284162"/>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10000"/>
                  </a:spcBef>
                  <a:spcAft>
                    <a:spcPct val="0"/>
                  </a:spcAft>
                  <a:buClr>
                    <a:srgbClr val="0B1F65"/>
                  </a:buClr>
                  <a:buSzTx/>
                  <a:buFontTx/>
                  <a:buNone/>
                  <a:tabLst/>
                  <a:defRPr/>
                </a:pPr>
                <a:r>
                  <a:rPr kumimoji="0" lang="en-US" sz="900" b="0" i="0" u="none" strike="noStrike" kern="1200" cap="none" spc="0" normalizeH="0" baseline="0" noProof="0">
                    <a:ln>
                      <a:noFill/>
                    </a:ln>
                    <a:solidFill>
                      <a:srgbClr val="000000"/>
                    </a:solidFill>
                    <a:effectLst/>
                    <a:uLnTx/>
                    <a:uFillTx/>
                    <a:latin typeface="Arial" charset="0"/>
                    <a:ea typeface="+mn-ea"/>
                    <a:cs typeface="Times New Roman" pitchFamily="18" charset="0"/>
                  </a:rPr>
                  <a:t>HTTP</a:t>
                </a:r>
              </a:p>
            </p:txBody>
          </p:sp>
          <p:sp>
            <p:nvSpPr>
              <p:cNvPr id="126" name="TextBox 125">
                <a:extLst>
                  <a:ext uri="{FF2B5EF4-FFF2-40B4-BE49-F238E27FC236}">
                    <a16:creationId xmlns:a16="http://schemas.microsoft.com/office/drawing/2014/main" id="{E862367A-47F6-4588-A601-392E74BA045B}"/>
                  </a:ext>
                </a:extLst>
              </p:cNvPr>
              <p:cNvSpPr txBox="1"/>
              <p:nvPr/>
            </p:nvSpPr>
            <p:spPr>
              <a:xfrm>
                <a:off x="6018079" y="6032374"/>
                <a:ext cx="1153101" cy="284161"/>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10000"/>
                  </a:spcBef>
                  <a:spcAft>
                    <a:spcPct val="0"/>
                  </a:spcAft>
                  <a:buClr>
                    <a:srgbClr val="0B1F65"/>
                  </a:buClr>
                  <a:buSzTx/>
                  <a:buFontTx/>
                  <a:buNone/>
                  <a:tabLst/>
                  <a:defRPr/>
                </a:pPr>
                <a:r>
                  <a:rPr kumimoji="0" lang="en-US" sz="900" b="0" i="0" u="none" strike="noStrike" kern="1200" cap="none" spc="0" normalizeH="0" baseline="0" noProof="0">
                    <a:ln>
                      <a:noFill/>
                    </a:ln>
                    <a:solidFill>
                      <a:srgbClr val="000000"/>
                    </a:solidFill>
                    <a:effectLst/>
                    <a:uLnTx/>
                    <a:uFillTx/>
                    <a:latin typeface="Arial" charset="0"/>
                    <a:ea typeface="+mn-ea"/>
                    <a:cs typeface="Times New Roman" pitchFamily="18" charset="0"/>
                  </a:rPr>
                  <a:t>Web Services</a:t>
                </a:r>
              </a:p>
            </p:txBody>
          </p:sp>
          <p:sp>
            <p:nvSpPr>
              <p:cNvPr id="127" name="TextBox 126">
                <a:extLst>
                  <a:ext uri="{FF2B5EF4-FFF2-40B4-BE49-F238E27FC236}">
                    <a16:creationId xmlns:a16="http://schemas.microsoft.com/office/drawing/2014/main" id="{F173E0F4-0500-448D-AB4D-87FE0B302CE3}"/>
                  </a:ext>
                </a:extLst>
              </p:cNvPr>
              <p:cNvSpPr txBox="1"/>
              <p:nvPr/>
            </p:nvSpPr>
            <p:spPr>
              <a:xfrm>
                <a:off x="7575020" y="6032706"/>
                <a:ext cx="1414992" cy="284161"/>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10000"/>
                  </a:spcBef>
                  <a:spcAft>
                    <a:spcPct val="0"/>
                  </a:spcAft>
                  <a:buClr>
                    <a:srgbClr val="0B1F65"/>
                  </a:buClr>
                  <a:buSzTx/>
                  <a:buFontTx/>
                  <a:buNone/>
                  <a:tabLst/>
                  <a:defRPr/>
                </a:pPr>
                <a:r>
                  <a:rPr kumimoji="0" lang="en-US" sz="900" b="0" i="0" u="none" strike="noStrike" kern="1200" cap="none" spc="0" normalizeH="0" baseline="0" noProof="0">
                    <a:ln>
                      <a:noFill/>
                    </a:ln>
                    <a:solidFill>
                      <a:srgbClr val="000000"/>
                    </a:solidFill>
                    <a:effectLst/>
                    <a:uLnTx/>
                    <a:uFillTx/>
                    <a:latin typeface="Arial" charset="0"/>
                    <a:ea typeface="+mn-ea"/>
                    <a:cs typeface="Times New Roman" pitchFamily="18" charset="0"/>
                  </a:rPr>
                  <a:t>Message Queues</a:t>
                </a:r>
              </a:p>
            </p:txBody>
          </p:sp>
          <p:sp>
            <p:nvSpPr>
              <p:cNvPr id="128" name="TextBox 127">
                <a:extLst>
                  <a:ext uri="{FF2B5EF4-FFF2-40B4-BE49-F238E27FC236}">
                    <a16:creationId xmlns:a16="http://schemas.microsoft.com/office/drawing/2014/main" id="{0A013004-D014-4F13-9F1F-BE78B238AF50}"/>
                  </a:ext>
                </a:extLst>
              </p:cNvPr>
              <p:cNvSpPr txBox="1"/>
              <p:nvPr/>
            </p:nvSpPr>
            <p:spPr>
              <a:xfrm>
                <a:off x="1994062" y="6028504"/>
                <a:ext cx="595151" cy="284161"/>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10000"/>
                  </a:spcBef>
                  <a:spcAft>
                    <a:spcPct val="0"/>
                  </a:spcAft>
                  <a:buClr>
                    <a:srgbClr val="0B1F65"/>
                  </a:buClr>
                  <a:buSzTx/>
                  <a:buFontTx/>
                  <a:buNone/>
                  <a:tabLst/>
                  <a:defRPr/>
                </a:pPr>
                <a:r>
                  <a:rPr kumimoji="0" lang="en-US" sz="900" b="0" i="0" u="none" strike="noStrike" kern="1200" cap="none" spc="0" normalizeH="0" baseline="0" noProof="0">
                    <a:ln>
                      <a:noFill/>
                    </a:ln>
                    <a:solidFill>
                      <a:srgbClr val="000000"/>
                    </a:solidFill>
                    <a:effectLst/>
                    <a:uLnTx/>
                    <a:uFillTx/>
                    <a:latin typeface="Arial" charset="0"/>
                    <a:ea typeface="+mn-ea"/>
                    <a:cs typeface="Times New Roman" pitchFamily="18" charset="0"/>
                  </a:rPr>
                  <a:t>FTP</a:t>
                </a:r>
              </a:p>
            </p:txBody>
          </p:sp>
          <p:grpSp>
            <p:nvGrpSpPr>
              <p:cNvPr id="129" name="Group 128">
                <a:extLst>
                  <a:ext uri="{FF2B5EF4-FFF2-40B4-BE49-F238E27FC236}">
                    <a16:creationId xmlns:a16="http://schemas.microsoft.com/office/drawing/2014/main" id="{F4182C5A-D9AD-42D5-9301-680448E32FE4}"/>
                  </a:ext>
                </a:extLst>
              </p:cNvPr>
              <p:cNvGrpSpPr/>
              <p:nvPr/>
            </p:nvGrpSpPr>
            <p:grpSpPr>
              <a:xfrm>
                <a:off x="5717094" y="6083731"/>
                <a:ext cx="148718" cy="148718"/>
                <a:chOff x="4118486" y="6072460"/>
                <a:chExt cx="175028" cy="175028"/>
              </a:xfrm>
            </p:grpSpPr>
            <p:sp>
              <p:nvSpPr>
                <p:cNvPr id="136" name="Oval 135">
                  <a:extLst>
                    <a:ext uri="{FF2B5EF4-FFF2-40B4-BE49-F238E27FC236}">
                      <a16:creationId xmlns:a16="http://schemas.microsoft.com/office/drawing/2014/main" id="{49147922-733D-4EE2-9809-6A809313A932}"/>
                    </a:ext>
                  </a:extLst>
                </p:cNvPr>
                <p:cNvSpPr/>
                <p:nvPr/>
              </p:nvSpPr>
              <p:spPr bwMode="auto">
                <a:xfrm>
                  <a:off x="4118486" y="6072460"/>
                  <a:ext cx="175028" cy="175028"/>
                </a:xfrm>
                <a:prstGeom prst="ellipse">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lvl="0" indent="-234945" algn="ctr"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900" b="0" i="0" u="none" strike="noStrike" kern="1200" cap="none" spc="0" normalizeH="0" baseline="0" noProof="0" err="1">
                    <a:ln>
                      <a:noFill/>
                    </a:ln>
                    <a:solidFill>
                      <a:srgbClr val="000000"/>
                    </a:solidFill>
                    <a:effectLst/>
                    <a:uLnTx/>
                    <a:uFillTx/>
                    <a:latin typeface="Arial"/>
                    <a:ea typeface="+mn-ea"/>
                    <a:cs typeface="+mn-cs"/>
                  </a:endParaRPr>
                </a:p>
              </p:txBody>
            </p:sp>
            <p:pic>
              <p:nvPicPr>
                <p:cNvPr id="137" name="Picture 136">
                  <a:extLst>
                    <a:ext uri="{FF2B5EF4-FFF2-40B4-BE49-F238E27FC236}">
                      <a16:creationId xmlns:a16="http://schemas.microsoft.com/office/drawing/2014/main" id="{DB2F4197-842E-4204-97D2-19E402CA969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147723" y="6105289"/>
                  <a:ext cx="116554" cy="129303"/>
                </a:xfrm>
                <a:prstGeom prst="rect">
                  <a:avLst/>
                </a:prstGeom>
              </p:spPr>
            </p:pic>
          </p:grpSp>
          <p:grpSp>
            <p:nvGrpSpPr>
              <p:cNvPr id="130" name="Group 129">
                <a:extLst>
                  <a:ext uri="{FF2B5EF4-FFF2-40B4-BE49-F238E27FC236}">
                    <a16:creationId xmlns:a16="http://schemas.microsoft.com/office/drawing/2014/main" id="{89C8347A-D0C7-4796-8181-9094989BC0F8}"/>
                  </a:ext>
                </a:extLst>
              </p:cNvPr>
              <p:cNvGrpSpPr/>
              <p:nvPr/>
            </p:nvGrpSpPr>
            <p:grpSpPr>
              <a:xfrm>
                <a:off x="4497894" y="6083731"/>
                <a:ext cx="148718" cy="148718"/>
                <a:chOff x="4118486" y="6072460"/>
                <a:chExt cx="175028" cy="175028"/>
              </a:xfrm>
            </p:grpSpPr>
            <p:sp>
              <p:nvSpPr>
                <p:cNvPr id="134" name="Oval 133">
                  <a:extLst>
                    <a:ext uri="{FF2B5EF4-FFF2-40B4-BE49-F238E27FC236}">
                      <a16:creationId xmlns:a16="http://schemas.microsoft.com/office/drawing/2014/main" id="{77FD6073-B514-4BB3-99D5-8A0A04888854}"/>
                    </a:ext>
                  </a:extLst>
                </p:cNvPr>
                <p:cNvSpPr/>
                <p:nvPr/>
              </p:nvSpPr>
              <p:spPr bwMode="auto">
                <a:xfrm>
                  <a:off x="4118486" y="6072460"/>
                  <a:ext cx="175028" cy="175028"/>
                </a:xfrm>
                <a:prstGeom prst="ellipse">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lvl="0" indent="-234945" algn="ctr"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900" b="0" i="0" u="none" strike="noStrike" kern="1200" cap="none" spc="0" normalizeH="0" baseline="0" noProof="0" err="1">
                    <a:ln>
                      <a:noFill/>
                    </a:ln>
                    <a:solidFill>
                      <a:srgbClr val="000000"/>
                    </a:solidFill>
                    <a:effectLst/>
                    <a:uLnTx/>
                    <a:uFillTx/>
                    <a:latin typeface="Arial"/>
                    <a:ea typeface="+mn-ea"/>
                    <a:cs typeface="+mn-cs"/>
                  </a:endParaRPr>
                </a:p>
              </p:txBody>
            </p:sp>
            <p:pic>
              <p:nvPicPr>
                <p:cNvPr id="135" name="Picture 134">
                  <a:extLst>
                    <a:ext uri="{FF2B5EF4-FFF2-40B4-BE49-F238E27FC236}">
                      <a16:creationId xmlns:a16="http://schemas.microsoft.com/office/drawing/2014/main" id="{01B737BA-7FF5-45A2-99D5-B203C2C691C9}"/>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147723" y="6105289"/>
                  <a:ext cx="116554" cy="129303"/>
                </a:xfrm>
                <a:prstGeom prst="rect">
                  <a:avLst/>
                </a:prstGeom>
              </p:spPr>
            </p:pic>
          </p:grpSp>
          <p:grpSp>
            <p:nvGrpSpPr>
              <p:cNvPr id="131" name="Group 130">
                <a:extLst>
                  <a:ext uri="{FF2B5EF4-FFF2-40B4-BE49-F238E27FC236}">
                    <a16:creationId xmlns:a16="http://schemas.microsoft.com/office/drawing/2014/main" id="{8553364B-1EA6-483B-BF04-A4E9098EFFA4}"/>
                  </a:ext>
                </a:extLst>
              </p:cNvPr>
              <p:cNvGrpSpPr/>
              <p:nvPr/>
            </p:nvGrpSpPr>
            <p:grpSpPr>
              <a:xfrm>
                <a:off x="2894012" y="6083731"/>
                <a:ext cx="148718" cy="148718"/>
                <a:chOff x="4118486" y="6072460"/>
                <a:chExt cx="175028" cy="175028"/>
              </a:xfrm>
            </p:grpSpPr>
            <p:sp>
              <p:nvSpPr>
                <p:cNvPr id="132" name="Oval 131">
                  <a:extLst>
                    <a:ext uri="{FF2B5EF4-FFF2-40B4-BE49-F238E27FC236}">
                      <a16:creationId xmlns:a16="http://schemas.microsoft.com/office/drawing/2014/main" id="{7FC86E28-C9C1-4CF1-B313-39A9C6910CC8}"/>
                    </a:ext>
                  </a:extLst>
                </p:cNvPr>
                <p:cNvSpPr/>
                <p:nvPr/>
              </p:nvSpPr>
              <p:spPr bwMode="auto">
                <a:xfrm>
                  <a:off x="4118486" y="6072460"/>
                  <a:ext cx="175028" cy="175028"/>
                </a:xfrm>
                <a:prstGeom prst="ellipse">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lvl="0" indent="-234945" algn="ctr"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900" b="0" i="0" u="none" strike="noStrike" kern="1200" cap="none" spc="0" normalizeH="0" baseline="0" noProof="0" err="1">
                    <a:ln>
                      <a:noFill/>
                    </a:ln>
                    <a:solidFill>
                      <a:srgbClr val="000000"/>
                    </a:solidFill>
                    <a:effectLst/>
                    <a:uLnTx/>
                    <a:uFillTx/>
                    <a:latin typeface="Arial"/>
                    <a:ea typeface="+mn-ea"/>
                    <a:cs typeface="+mn-cs"/>
                  </a:endParaRPr>
                </a:p>
              </p:txBody>
            </p:sp>
            <p:pic>
              <p:nvPicPr>
                <p:cNvPr id="133" name="Picture 132">
                  <a:extLst>
                    <a:ext uri="{FF2B5EF4-FFF2-40B4-BE49-F238E27FC236}">
                      <a16:creationId xmlns:a16="http://schemas.microsoft.com/office/drawing/2014/main" id="{737A3E30-2E4A-4FB0-9F18-F2A1683CEAC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147723" y="6105289"/>
                  <a:ext cx="116554" cy="129303"/>
                </a:xfrm>
                <a:prstGeom prst="rect">
                  <a:avLst/>
                </a:prstGeom>
              </p:spPr>
            </p:pic>
          </p:grpSp>
        </p:grpSp>
      </p:grpSp>
      <p:sp>
        <p:nvSpPr>
          <p:cNvPr id="140" name="Rounded Rectangle 126">
            <a:extLst>
              <a:ext uri="{FF2B5EF4-FFF2-40B4-BE49-F238E27FC236}">
                <a16:creationId xmlns:a16="http://schemas.microsoft.com/office/drawing/2014/main" id="{E6ADE374-2540-4BB3-A478-C060CF4E284D}"/>
              </a:ext>
            </a:extLst>
          </p:cNvPr>
          <p:cNvSpPr/>
          <p:nvPr/>
        </p:nvSpPr>
        <p:spPr bwMode="auto">
          <a:xfrm rot="19657352">
            <a:off x="306745" y="6197744"/>
            <a:ext cx="710943" cy="149709"/>
          </a:xfrm>
          <a:prstGeom prst="roundRect">
            <a:avLst/>
          </a:prstGeom>
          <a:solidFill>
            <a:srgbClr val="FFC000"/>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10000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rial"/>
                <a:ea typeface="+mn-ea"/>
                <a:cs typeface="+mn-cs"/>
              </a:rPr>
              <a:t>ILLUSTRATIVE</a:t>
            </a:r>
          </a:p>
        </p:txBody>
      </p:sp>
      <p:pic>
        <p:nvPicPr>
          <p:cNvPr id="149" name="Picture 148">
            <a:extLst>
              <a:ext uri="{FF2B5EF4-FFF2-40B4-BE49-F238E27FC236}">
                <a16:creationId xmlns:a16="http://schemas.microsoft.com/office/drawing/2014/main" id="{D2DA5F67-8DFB-4D9C-886E-5520CE1DD64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362700" y="5870367"/>
            <a:ext cx="191091" cy="350256"/>
          </a:xfrm>
          <a:prstGeom prst="rect">
            <a:avLst/>
          </a:prstGeom>
        </p:spPr>
      </p:pic>
      <p:pic>
        <p:nvPicPr>
          <p:cNvPr id="150" name="Picture 149">
            <a:extLst>
              <a:ext uri="{FF2B5EF4-FFF2-40B4-BE49-F238E27FC236}">
                <a16:creationId xmlns:a16="http://schemas.microsoft.com/office/drawing/2014/main" id="{33C1B8E6-7F18-4559-93D2-D2DAA4A418A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10677" y="6416781"/>
            <a:ext cx="623039" cy="311520"/>
          </a:xfrm>
          <a:prstGeom prst="rect">
            <a:avLst/>
          </a:prstGeom>
        </p:spPr>
      </p:pic>
      <p:pic>
        <p:nvPicPr>
          <p:cNvPr id="151" name="Picture 150">
            <a:extLst>
              <a:ext uri="{FF2B5EF4-FFF2-40B4-BE49-F238E27FC236}">
                <a16:creationId xmlns:a16="http://schemas.microsoft.com/office/drawing/2014/main" id="{BDBA8CC4-B8EA-4818-AA68-8070E7E70980}"/>
              </a:ext>
            </a:extLst>
          </p:cNvPr>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7113668" y="6427552"/>
            <a:ext cx="559051" cy="255952"/>
          </a:xfrm>
          <a:prstGeom prst="rect">
            <a:avLst/>
          </a:prstGeom>
        </p:spPr>
      </p:pic>
      <p:grpSp>
        <p:nvGrpSpPr>
          <p:cNvPr id="152" name="Group 151">
            <a:extLst>
              <a:ext uri="{FF2B5EF4-FFF2-40B4-BE49-F238E27FC236}">
                <a16:creationId xmlns:a16="http://schemas.microsoft.com/office/drawing/2014/main" id="{9FAEAA43-7944-4FD0-9E28-E6BE4506562B}"/>
              </a:ext>
            </a:extLst>
          </p:cNvPr>
          <p:cNvGrpSpPr/>
          <p:nvPr/>
        </p:nvGrpSpPr>
        <p:grpSpPr>
          <a:xfrm>
            <a:off x="1" y="5495636"/>
            <a:ext cx="12192001" cy="261610"/>
            <a:chOff x="10126804" y="3620552"/>
            <a:chExt cx="9908801" cy="324482"/>
          </a:xfrm>
        </p:grpSpPr>
        <p:sp>
          <p:nvSpPr>
            <p:cNvPr id="154" name="Rectangle 153">
              <a:extLst>
                <a:ext uri="{FF2B5EF4-FFF2-40B4-BE49-F238E27FC236}">
                  <a16:creationId xmlns:a16="http://schemas.microsoft.com/office/drawing/2014/main" id="{10251DF8-C4E5-490A-9F00-96EC33483C3D}"/>
                </a:ext>
              </a:extLst>
            </p:cNvPr>
            <p:cNvSpPr/>
            <p:nvPr/>
          </p:nvSpPr>
          <p:spPr bwMode="auto">
            <a:xfrm>
              <a:off x="10126804" y="3679786"/>
              <a:ext cx="9908801" cy="237834"/>
            </a:xfrm>
            <a:prstGeom prst="rect">
              <a:avLst/>
            </a:prstGeom>
            <a:solidFill>
              <a:schemeClr val="bg1">
                <a:lumMod val="50000"/>
              </a:schemeClr>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lvl="0" indent="-234945"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1200" cap="none" spc="0" normalizeH="0" baseline="0" noProof="0" err="1">
                <a:ln>
                  <a:noFill/>
                </a:ln>
                <a:solidFill>
                  <a:srgbClr val="000000"/>
                </a:solidFill>
                <a:effectLst/>
                <a:uLnTx/>
                <a:uFillTx/>
                <a:latin typeface="Arial"/>
                <a:ea typeface="+mn-ea"/>
                <a:cs typeface="+mn-cs"/>
              </a:endParaRPr>
            </a:p>
          </p:txBody>
        </p:sp>
        <p:sp>
          <p:nvSpPr>
            <p:cNvPr id="155" name="TextBox 154">
              <a:extLst>
                <a:ext uri="{FF2B5EF4-FFF2-40B4-BE49-F238E27FC236}">
                  <a16:creationId xmlns:a16="http://schemas.microsoft.com/office/drawing/2014/main" id="{3FC59580-799E-4FBD-A889-56DC2B666DD3}"/>
                </a:ext>
              </a:extLst>
            </p:cNvPr>
            <p:cNvSpPr txBox="1"/>
            <p:nvPr/>
          </p:nvSpPr>
          <p:spPr>
            <a:xfrm>
              <a:off x="10394905" y="3620552"/>
              <a:ext cx="9372600" cy="324482"/>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10000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working in conjunction with clients’ existing infrastructure investments</a:t>
              </a:r>
            </a:p>
          </p:txBody>
        </p:sp>
      </p:grpSp>
      <p:pic>
        <p:nvPicPr>
          <p:cNvPr id="156" name="Picture 155">
            <a:extLst>
              <a:ext uri="{FF2B5EF4-FFF2-40B4-BE49-F238E27FC236}">
                <a16:creationId xmlns:a16="http://schemas.microsoft.com/office/drawing/2014/main" id="{7280391B-3C19-4B83-A5DC-C8A4AEAFF31A}"/>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236048" y="6526170"/>
            <a:ext cx="778465" cy="56719"/>
          </a:xfrm>
          <a:prstGeom prst="rect">
            <a:avLst/>
          </a:prstGeom>
        </p:spPr>
      </p:pic>
      <p:pic>
        <p:nvPicPr>
          <p:cNvPr id="166" name="Picture 165">
            <a:extLst>
              <a:ext uri="{FF2B5EF4-FFF2-40B4-BE49-F238E27FC236}">
                <a16:creationId xmlns:a16="http://schemas.microsoft.com/office/drawing/2014/main" id="{15310F4A-443C-44A2-8AFB-BCD160EC3680}"/>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660141" y="5943645"/>
            <a:ext cx="265025" cy="203703"/>
          </a:xfrm>
          <a:prstGeom prst="rect">
            <a:avLst/>
          </a:prstGeom>
        </p:spPr>
      </p:pic>
      <p:pic>
        <p:nvPicPr>
          <p:cNvPr id="167" name="Picture 166">
            <a:extLst>
              <a:ext uri="{FF2B5EF4-FFF2-40B4-BE49-F238E27FC236}">
                <a16:creationId xmlns:a16="http://schemas.microsoft.com/office/drawing/2014/main" id="{3DF979A3-8796-4F50-B927-897BD3A56080}"/>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911683" y="5944653"/>
            <a:ext cx="245231" cy="201683"/>
          </a:xfrm>
          <a:prstGeom prst="rect">
            <a:avLst/>
          </a:prstGeom>
        </p:spPr>
      </p:pic>
      <p:sp>
        <p:nvSpPr>
          <p:cNvPr id="168" name="TextBox 167">
            <a:extLst>
              <a:ext uri="{FF2B5EF4-FFF2-40B4-BE49-F238E27FC236}">
                <a16:creationId xmlns:a16="http://schemas.microsoft.com/office/drawing/2014/main" id="{0E09D3B1-4741-4073-87DB-8BBA732AEF72}"/>
              </a:ext>
            </a:extLst>
          </p:cNvPr>
          <p:cNvSpPr txBox="1"/>
          <p:nvPr/>
        </p:nvSpPr>
        <p:spPr>
          <a:xfrm>
            <a:off x="8919746" y="2248846"/>
            <a:ext cx="1591920" cy="369332"/>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10000"/>
              </a:spcBef>
              <a:spcAft>
                <a:spcPct val="0"/>
              </a:spcAft>
              <a:buClr>
                <a:srgbClr val="0B1F65"/>
              </a:buClr>
              <a:buSzTx/>
              <a:buFontTx/>
              <a:buNone/>
              <a:tabLst/>
              <a:defRPr/>
            </a:pPr>
            <a:r>
              <a:rPr kumimoji="0" lang="en-US" sz="900" b="1" i="0" u="none" strike="noStrike" kern="1200" cap="none" spc="0" normalizeH="0" baseline="0" noProof="0">
                <a:ln>
                  <a:noFill/>
                </a:ln>
                <a:solidFill>
                  <a:srgbClr val="196685"/>
                </a:solidFill>
                <a:effectLst/>
                <a:uLnTx/>
                <a:uFillTx/>
                <a:latin typeface="Arial" charset="0"/>
                <a:ea typeface="+mn-ea"/>
                <a:cs typeface="Times New Roman" pitchFamily="18" charset="0"/>
              </a:rPr>
              <a:t>Iterative Business Planning &amp; Design</a:t>
            </a:r>
            <a:endParaRPr kumimoji="0" lang="en-IN" sz="900" b="1" i="0" u="none" strike="noStrike" kern="1200" cap="none" spc="0" normalizeH="0" baseline="0" noProof="0">
              <a:ln>
                <a:noFill/>
              </a:ln>
              <a:solidFill>
                <a:srgbClr val="196685"/>
              </a:solidFill>
              <a:effectLst/>
              <a:uLnTx/>
              <a:uFillTx/>
              <a:latin typeface="Arial" charset="0"/>
              <a:ea typeface="+mn-ea"/>
              <a:cs typeface="Times New Roman" pitchFamily="18" charset="0"/>
            </a:endParaRPr>
          </a:p>
        </p:txBody>
      </p:sp>
      <p:sp>
        <p:nvSpPr>
          <p:cNvPr id="169" name="TextBox 168">
            <a:extLst>
              <a:ext uri="{FF2B5EF4-FFF2-40B4-BE49-F238E27FC236}">
                <a16:creationId xmlns:a16="http://schemas.microsoft.com/office/drawing/2014/main" id="{74D4820F-26EB-4ACA-9A24-616A025D49F7}"/>
              </a:ext>
            </a:extLst>
          </p:cNvPr>
          <p:cNvSpPr txBox="1"/>
          <p:nvPr/>
        </p:nvSpPr>
        <p:spPr>
          <a:xfrm>
            <a:off x="10597050" y="1591958"/>
            <a:ext cx="1065228" cy="383182"/>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10000"/>
              </a:spcBef>
              <a:spcAft>
                <a:spcPct val="0"/>
              </a:spcAft>
              <a:buClr>
                <a:srgbClr val="0B1F65"/>
              </a:buClr>
              <a:buSzTx/>
              <a:buFontTx/>
              <a:buNone/>
              <a:tabLst/>
              <a:defRPr/>
            </a:pPr>
            <a:r>
              <a:rPr kumimoji="0" lang="en-US" sz="900" b="1" i="0" u="none" strike="noStrike" kern="1200" cap="none" spc="0" normalizeH="0" baseline="0" noProof="0">
                <a:ln>
                  <a:noFill/>
                </a:ln>
                <a:solidFill>
                  <a:srgbClr val="196685"/>
                </a:solidFill>
                <a:effectLst/>
                <a:uLnTx/>
                <a:uFillTx/>
                <a:latin typeface="Arial" charset="0"/>
                <a:ea typeface="+mn-ea"/>
                <a:cs typeface="Times New Roman" pitchFamily="18" charset="0"/>
              </a:rPr>
              <a:t>Collaborative </a:t>
            </a:r>
          </a:p>
          <a:p>
            <a:pPr marL="0" marR="0" lvl="0" indent="0" algn="ctr" defTabSz="914400" rtl="0" eaLnBrk="0" fontAlgn="base" latinLnBrk="0" hangingPunct="0">
              <a:lnSpc>
                <a:spcPct val="100000"/>
              </a:lnSpc>
              <a:spcBef>
                <a:spcPct val="10000"/>
              </a:spcBef>
              <a:spcAft>
                <a:spcPct val="0"/>
              </a:spcAft>
              <a:buClr>
                <a:srgbClr val="0B1F65"/>
              </a:buClr>
              <a:buSzTx/>
              <a:buFontTx/>
              <a:buNone/>
              <a:tabLst/>
              <a:defRPr/>
            </a:pPr>
            <a:r>
              <a:rPr kumimoji="0" lang="en-US" sz="900" b="1" i="0" u="none" strike="noStrike" kern="1200" cap="none" spc="0" normalizeH="0" baseline="0" noProof="0">
                <a:ln>
                  <a:noFill/>
                </a:ln>
                <a:solidFill>
                  <a:srgbClr val="196685"/>
                </a:solidFill>
                <a:effectLst/>
                <a:uLnTx/>
                <a:uFillTx/>
                <a:latin typeface="Arial" charset="0"/>
                <a:ea typeface="+mn-ea"/>
                <a:cs typeface="Times New Roman" pitchFamily="18" charset="0"/>
              </a:rPr>
              <a:t>Development</a:t>
            </a:r>
            <a:endParaRPr kumimoji="0" lang="en-IN" sz="900" b="1" i="0" u="none" strike="noStrike" kern="1200" cap="none" spc="0" normalizeH="0" baseline="0" noProof="0">
              <a:ln>
                <a:noFill/>
              </a:ln>
              <a:solidFill>
                <a:srgbClr val="196685"/>
              </a:solidFill>
              <a:effectLst/>
              <a:uLnTx/>
              <a:uFillTx/>
              <a:latin typeface="Arial" charset="0"/>
              <a:ea typeface="+mn-ea"/>
              <a:cs typeface="Times New Roman" pitchFamily="18" charset="0"/>
            </a:endParaRPr>
          </a:p>
        </p:txBody>
      </p:sp>
      <p:sp>
        <p:nvSpPr>
          <p:cNvPr id="170" name="TextBox 169">
            <a:extLst>
              <a:ext uri="{FF2B5EF4-FFF2-40B4-BE49-F238E27FC236}">
                <a16:creationId xmlns:a16="http://schemas.microsoft.com/office/drawing/2014/main" id="{DF60BCF8-FCBB-4537-B494-326C0651BF2C}"/>
              </a:ext>
            </a:extLst>
          </p:cNvPr>
          <p:cNvSpPr txBox="1"/>
          <p:nvPr/>
        </p:nvSpPr>
        <p:spPr>
          <a:xfrm>
            <a:off x="10692787" y="2463853"/>
            <a:ext cx="1554697" cy="369332"/>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10000"/>
              </a:spcBef>
              <a:spcAft>
                <a:spcPct val="0"/>
              </a:spcAft>
              <a:buClr>
                <a:srgbClr val="0B1F65"/>
              </a:buClr>
              <a:buSzTx/>
              <a:buFontTx/>
              <a:buNone/>
              <a:tabLst/>
              <a:defRPr/>
            </a:pPr>
            <a:r>
              <a:rPr kumimoji="0" lang="en-US" sz="900" b="1" i="0" u="none" strike="noStrike" kern="1200" cap="none" spc="0" normalizeH="0" baseline="0" noProof="0">
                <a:ln>
                  <a:noFill/>
                </a:ln>
                <a:solidFill>
                  <a:srgbClr val="196685"/>
                </a:solidFill>
                <a:effectLst/>
                <a:uLnTx/>
                <a:uFillTx/>
                <a:latin typeface="Arial" charset="0"/>
                <a:ea typeface="+mn-ea"/>
                <a:cs typeface="Times New Roman" pitchFamily="18" charset="0"/>
              </a:rPr>
              <a:t>Automated Acceptance Testing</a:t>
            </a:r>
            <a:endParaRPr kumimoji="0" lang="en-IN" sz="900" b="1" i="0" u="none" strike="noStrike" kern="1200" cap="none" spc="0" normalizeH="0" baseline="0" noProof="0">
              <a:ln>
                <a:noFill/>
              </a:ln>
              <a:solidFill>
                <a:srgbClr val="196685"/>
              </a:solidFill>
              <a:effectLst/>
              <a:uLnTx/>
              <a:uFillTx/>
              <a:latin typeface="Arial" charset="0"/>
              <a:ea typeface="+mn-ea"/>
              <a:cs typeface="Times New Roman" pitchFamily="18" charset="0"/>
            </a:endParaRPr>
          </a:p>
        </p:txBody>
      </p:sp>
      <p:sp>
        <p:nvSpPr>
          <p:cNvPr id="171" name="TextBox 170">
            <a:extLst>
              <a:ext uri="{FF2B5EF4-FFF2-40B4-BE49-F238E27FC236}">
                <a16:creationId xmlns:a16="http://schemas.microsoft.com/office/drawing/2014/main" id="{607D2DC1-3B28-45E1-BB3E-B352905B27AA}"/>
              </a:ext>
            </a:extLst>
          </p:cNvPr>
          <p:cNvSpPr txBox="1"/>
          <p:nvPr/>
        </p:nvSpPr>
        <p:spPr>
          <a:xfrm>
            <a:off x="9621143" y="3509595"/>
            <a:ext cx="839358" cy="369332"/>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10000"/>
              </a:spcBef>
              <a:spcAft>
                <a:spcPct val="0"/>
              </a:spcAft>
              <a:buClr>
                <a:srgbClr val="0B1F65"/>
              </a:buClr>
              <a:buSzTx/>
              <a:buFontTx/>
              <a:buNone/>
              <a:tabLst/>
              <a:defRPr/>
            </a:pPr>
            <a:r>
              <a:rPr kumimoji="0" lang="en-US" sz="900" b="1" i="0" u="none" strike="noStrike" kern="1200" cap="none" spc="0" normalizeH="0" baseline="0" noProof="0">
                <a:ln>
                  <a:noFill/>
                </a:ln>
                <a:solidFill>
                  <a:srgbClr val="196685"/>
                </a:solidFill>
                <a:effectLst/>
                <a:uLnTx/>
                <a:uFillTx/>
                <a:latin typeface="Arial" charset="0"/>
                <a:ea typeface="+mn-ea"/>
                <a:cs typeface="Times New Roman" pitchFamily="18" charset="0"/>
              </a:rPr>
              <a:t>Build &amp; Deploy</a:t>
            </a:r>
            <a:endParaRPr kumimoji="0" lang="en-IN" sz="900" b="1" i="0" u="none" strike="noStrike" kern="1200" cap="none" spc="0" normalizeH="0" baseline="0" noProof="0">
              <a:ln>
                <a:noFill/>
              </a:ln>
              <a:solidFill>
                <a:srgbClr val="196685"/>
              </a:solidFill>
              <a:effectLst/>
              <a:uLnTx/>
              <a:uFillTx/>
              <a:latin typeface="Arial" charset="0"/>
              <a:ea typeface="+mn-ea"/>
              <a:cs typeface="Times New Roman" pitchFamily="18" charset="0"/>
            </a:endParaRPr>
          </a:p>
        </p:txBody>
      </p:sp>
      <p:sp>
        <p:nvSpPr>
          <p:cNvPr id="172" name="TextBox 171">
            <a:extLst>
              <a:ext uri="{FF2B5EF4-FFF2-40B4-BE49-F238E27FC236}">
                <a16:creationId xmlns:a16="http://schemas.microsoft.com/office/drawing/2014/main" id="{48598E27-B0ED-496A-814E-1D0FE462F8AE}"/>
              </a:ext>
            </a:extLst>
          </p:cNvPr>
          <p:cNvSpPr txBox="1"/>
          <p:nvPr/>
        </p:nvSpPr>
        <p:spPr>
          <a:xfrm>
            <a:off x="9244920" y="4210432"/>
            <a:ext cx="1145501" cy="369332"/>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10000"/>
              </a:spcBef>
              <a:spcAft>
                <a:spcPct val="0"/>
              </a:spcAft>
              <a:buClr>
                <a:srgbClr val="0B1F65"/>
              </a:buClr>
              <a:buSzTx/>
              <a:buFontTx/>
              <a:buNone/>
              <a:tabLst/>
              <a:defRPr/>
            </a:pPr>
            <a:r>
              <a:rPr kumimoji="0" lang="en-US" sz="900" b="1" i="0" u="none" strike="noStrike" kern="1200" cap="none" spc="0" normalizeH="0" baseline="0" noProof="0">
                <a:ln>
                  <a:noFill/>
                </a:ln>
                <a:solidFill>
                  <a:srgbClr val="196685"/>
                </a:solidFill>
                <a:effectLst/>
                <a:uLnTx/>
                <a:uFillTx/>
                <a:latin typeface="Arial" charset="0"/>
                <a:ea typeface="+mn-ea"/>
                <a:cs typeface="Times New Roman" pitchFamily="18" charset="0"/>
              </a:rPr>
              <a:t>Release and Manage</a:t>
            </a:r>
            <a:endParaRPr kumimoji="0" lang="en-IN" sz="900" b="1" i="0" u="none" strike="noStrike" kern="1200" cap="none" spc="0" normalizeH="0" baseline="0" noProof="0">
              <a:ln>
                <a:noFill/>
              </a:ln>
              <a:solidFill>
                <a:srgbClr val="196685"/>
              </a:solidFill>
              <a:effectLst/>
              <a:uLnTx/>
              <a:uFillTx/>
              <a:latin typeface="Arial" charset="0"/>
              <a:ea typeface="+mn-ea"/>
              <a:cs typeface="Times New Roman" pitchFamily="18" charset="0"/>
            </a:endParaRPr>
          </a:p>
        </p:txBody>
      </p:sp>
      <p:sp>
        <p:nvSpPr>
          <p:cNvPr id="173" name="TextBox 172">
            <a:extLst>
              <a:ext uri="{FF2B5EF4-FFF2-40B4-BE49-F238E27FC236}">
                <a16:creationId xmlns:a16="http://schemas.microsoft.com/office/drawing/2014/main" id="{E967E156-C531-41E0-A00D-13F931A4BBCE}"/>
              </a:ext>
            </a:extLst>
          </p:cNvPr>
          <p:cNvSpPr txBox="1"/>
          <p:nvPr/>
        </p:nvSpPr>
        <p:spPr>
          <a:xfrm>
            <a:off x="10542515" y="3495867"/>
            <a:ext cx="1322178" cy="369332"/>
          </a:xfrm>
          <a:prstGeom prst="rect">
            <a:avLst/>
          </a:prstGeom>
          <a:noFill/>
          <a:ln>
            <a:noFill/>
          </a:ln>
        </p:spPr>
        <p:txBody>
          <a:bodyPr wrap="square" rtlCol="0">
            <a:spAutoFit/>
          </a:bodyPr>
          <a:lstStyle/>
          <a:p>
            <a:pPr marL="0" marR="0" lvl="0" indent="0" algn="ctr" defTabSz="914400" rtl="0" eaLnBrk="0" fontAlgn="base" latinLnBrk="0" hangingPunct="0">
              <a:lnSpc>
                <a:spcPct val="100000"/>
              </a:lnSpc>
              <a:spcBef>
                <a:spcPct val="10000"/>
              </a:spcBef>
              <a:spcAft>
                <a:spcPct val="0"/>
              </a:spcAft>
              <a:buClr>
                <a:srgbClr val="0B1F65"/>
              </a:buClr>
              <a:buSzTx/>
              <a:buFontTx/>
              <a:buNone/>
              <a:tabLst/>
              <a:defRPr/>
            </a:pPr>
            <a:r>
              <a:rPr kumimoji="0" lang="en-US" sz="900" b="1" i="0" u="none" strike="noStrike" kern="1200" cap="none" spc="0" normalizeH="0" baseline="0" noProof="0">
                <a:ln>
                  <a:noFill/>
                </a:ln>
                <a:solidFill>
                  <a:srgbClr val="196685"/>
                </a:solidFill>
                <a:effectLst/>
                <a:uLnTx/>
                <a:uFillTx/>
                <a:latin typeface="Arial" charset="0"/>
                <a:ea typeface="+mn-ea"/>
                <a:cs typeface="Times New Roman" pitchFamily="18" charset="0"/>
              </a:rPr>
              <a:t>Monitoring and Optimization</a:t>
            </a:r>
            <a:endParaRPr kumimoji="0" lang="en-IN" sz="900" b="1" i="0" u="none" strike="noStrike" kern="1200" cap="none" spc="0" normalizeH="0" baseline="0" noProof="0">
              <a:ln>
                <a:noFill/>
              </a:ln>
              <a:solidFill>
                <a:srgbClr val="196685"/>
              </a:solidFill>
              <a:effectLst/>
              <a:uLnTx/>
              <a:uFillTx/>
              <a:latin typeface="Arial" charset="0"/>
              <a:ea typeface="+mn-ea"/>
              <a:cs typeface="Times New Roman" pitchFamily="18" charset="0"/>
            </a:endParaRPr>
          </a:p>
        </p:txBody>
      </p:sp>
      <p:sp>
        <p:nvSpPr>
          <p:cNvPr id="174" name="Rounded Rectangle 258">
            <a:extLst>
              <a:ext uri="{FF2B5EF4-FFF2-40B4-BE49-F238E27FC236}">
                <a16:creationId xmlns:a16="http://schemas.microsoft.com/office/drawing/2014/main" id="{26AB2257-EFFD-4069-81B0-9E189124E931}"/>
              </a:ext>
            </a:extLst>
          </p:cNvPr>
          <p:cNvSpPr/>
          <p:nvPr/>
        </p:nvSpPr>
        <p:spPr bwMode="auto">
          <a:xfrm>
            <a:off x="9353809" y="5846245"/>
            <a:ext cx="2235635" cy="894164"/>
          </a:xfrm>
          <a:prstGeom prst="roundRect">
            <a:avLst>
              <a:gd name="adj" fmla="val 6387"/>
            </a:avLst>
          </a:prstGeom>
          <a:solidFill>
            <a:schemeClr val="bg1"/>
          </a:solidFill>
          <a:ln w="19050">
            <a:solidFill>
              <a:srgbClr val="E2EFD2"/>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lvl="0" indent="-234945"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1200" cap="none" spc="0" normalizeH="0" baseline="0" noProof="0" err="1">
              <a:ln>
                <a:noFill/>
              </a:ln>
              <a:solidFill>
                <a:srgbClr val="000000"/>
              </a:solidFill>
              <a:effectLst/>
              <a:uLnTx/>
              <a:uFillTx/>
              <a:latin typeface="Arial"/>
              <a:ea typeface="+mn-ea"/>
              <a:cs typeface="+mn-cs"/>
            </a:endParaRPr>
          </a:p>
        </p:txBody>
      </p:sp>
      <p:pic>
        <p:nvPicPr>
          <p:cNvPr id="175" name="Picture 174">
            <a:extLst>
              <a:ext uri="{FF2B5EF4-FFF2-40B4-BE49-F238E27FC236}">
                <a16:creationId xmlns:a16="http://schemas.microsoft.com/office/drawing/2014/main" id="{24067EF5-C4CA-4A04-AA79-006EEEDCE766}"/>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140188" y="6439114"/>
            <a:ext cx="680200" cy="222223"/>
          </a:xfrm>
          <a:prstGeom prst="rect">
            <a:avLst/>
          </a:prstGeom>
        </p:spPr>
      </p:pic>
      <p:pic>
        <p:nvPicPr>
          <p:cNvPr id="176" name="Picture 175">
            <a:extLst>
              <a:ext uri="{FF2B5EF4-FFF2-40B4-BE49-F238E27FC236}">
                <a16:creationId xmlns:a16="http://schemas.microsoft.com/office/drawing/2014/main" id="{FAED64E1-673E-4EB9-B42E-8CADA4B4FC09}"/>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9506201" y="6447620"/>
            <a:ext cx="502419" cy="188909"/>
          </a:xfrm>
          <a:prstGeom prst="rect">
            <a:avLst/>
          </a:prstGeom>
        </p:spPr>
      </p:pic>
      <p:pic>
        <p:nvPicPr>
          <p:cNvPr id="177" name="Picture 176">
            <a:extLst>
              <a:ext uri="{FF2B5EF4-FFF2-40B4-BE49-F238E27FC236}">
                <a16:creationId xmlns:a16="http://schemas.microsoft.com/office/drawing/2014/main" id="{9BB71B48-654F-4563-AE3A-E7BF4EB23A9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0951956" y="6446989"/>
            <a:ext cx="622309" cy="208507"/>
          </a:xfrm>
          <a:prstGeom prst="rect">
            <a:avLst/>
          </a:prstGeom>
        </p:spPr>
      </p:pic>
      <p:sp>
        <p:nvSpPr>
          <p:cNvPr id="178" name="Rounded Rectangle 259">
            <a:extLst>
              <a:ext uri="{FF2B5EF4-FFF2-40B4-BE49-F238E27FC236}">
                <a16:creationId xmlns:a16="http://schemas.microsoft.com/office/drawing/2014/main" id="{40C2FB00-2109-4CC4-BCE2-A6ADA6573C96}"/>
              </a:ext>
            </a:extLst>
          </p:cNvPr>
          <p:cNvSpPr/>
          <p:nvPr/>
        </p:nvSpPr>
        <p:spPr bwMode="auto">
          <a:xfrm>
            <a:off x="9583500" y="5796087"/>
            <a:ext cx="1168064" cy="231465"/>
          </a:xfrm>
          <a:prstGeom prst="roundRect">
            <a:avLst/>
          </a:prstGeom>
          <a:solidFill>
            <a:srgbClr val="006666"/>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100000"/>
              </a:spcBef>
              <a:spcAft>
                <a:spcPct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Cloud Infrastructure</a:t>
            </a:r>
          </a:p>
        </p:txBody>
      </p:sp>
      <p:pic>
        <p:nvPicPr>
          <p:cNvPr id="179" name="Picture 178">
            <a:extLst>
              <a:ext uri="{FF2B5EF4-FFF2-40B4-BE49-F238E27FC236}">
                <a16:creationId xmlns:a16="http://schemas.microsoft.com/office/drawing/2014/main" id="{77FBEFB6-5BAC-48BF-A275-803D394F989D}"/>
              </a:ext>
            </a:extLst>
          </p:cNvPr>
          <p:cNvPicPr>
            <a:picLocks noChangeAspect="1"/>
          </p:cNvPicPr>
          <p:nvPr/>
        </p:nvPicPr>
        <p:blipFill rotWithShape="1">
          <a:blip r:embed="rId23" cstate="hqprint">
            <a:extLst>
              <a:ext uri="{28A0092B-C50C-407E-A947-70E740481C1C}">
                <a14:useLocalDpi xmlns:a14="http://schemas.microsoft.com/office/drawing/2010/main" val="0"/>
              </a:ext>
            </a:extLst>
          </a:blip>
          <a:srcRect l="4744" t="35916" r="3284" b="30282"/>
          <a:stretch/>
        </p:blipFill>
        <p:spPr>
          <a:xfrm>
            <a:off x="10702370" y="6164001"/>
            <a:ext cx="748097" cy="142495"/>
          </a:xfrm>
          <a:prstGeom prst="rect">
            <a:avLst/>
          </a:prstGeom>
        </p:spPr>
      </p:pic>
      <p:sp>
        <p:nvSpPr>
          <p:cNvPr id="184" name="Rounded Rectangle 20">
            <a:extLst>
              <a:ext uri="{FF2B5EF4-FFF2-40B4-BE49-F238E27FC236}">
                <a16:creationId xmlns:a16="http://schemas.microsoft.com/office/drawing/2014/main" id="{E9E2A831-7BC2-4D5F-9FD0-27A0936187C6}"/>
              </a:ext>
            </a:extLst>
          </p:cNvPr>
          <p:cNvSpPr/>
          <p:nvPr/>
        </p:nvSpPr>
        <p:spPr bwMode="auto">
          <a:xfrm>
            <a:off x="5143558" y="1835847"/>
            <a:ext cx="1194071" cy="252000"/>
          </a:xfrm>
          <a:prstGeom prst="roundRect">
            <a:avLst/>
          </a:prstGeom>
          <a:noFill/>
          <a:ln>
            <a:solidFill>
              <a:srgbClr val="545858"/>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100000"/>
              </a:spcBef>
              <a:spcAft>
                <a:spcPct val="0"/>
              </a:spcAft>
              <a:buClrTx/>
              <a:buSzTx/>
              <a:buFontTx/>
              <a:buNone/>
              <a:tabLst/>
              <a:defRPr/>
            </a:pPr>
            <a:r>
              <a:rPr kumimoji="0" lang="en-US" sz="1200" b="1" i="0" u="none" strike="noStrike" kern="1200" cap="none" spc="0" normalizeH="0" baseline="0" noProof="0">
                <a:ln>
                  <a:noFill/>
                </a:ln>
                <a:solidFill>
                  <a:srgbClr val="545858"/>
                </a:solidFill>
                <a:effectLst/>
                <a:uLnTx/>
                <a:uFillTx/>
                <a:latin typeface="Arial"/>
                <a:ea typeface="+mn-ea"/>
                <a:cs typeface="+mn-cs"/>
              </a:rPr>
              <a:t>muPDNA</a:t>
            </a:r>
          </a:p>
        </p:txBody>
      </p:sp>
      <p:sp>
        <p:nvSpPr>
          <p:cNvPr id="185" name="Rounded Rectangle 21">
            <a:extLst>
              <a:ext uri="{FF2B5EF4-FFF2-40B4-BE49-F238E27FC236}">
                <a16:creationId xmlns:a16="http://schemas.microsoft.com/office/drawing/2014/main" id="{2DB3986D-91A4-4321-9022-5093E1E1869B}"/>
              </a:ext>
            </a:extLst>
          </p:cNvPr>
          <p:cNvSpPr/>
          <p:nvPr/>
        </p:nvSpPr>
        <p:spPr bwMode="auto">
          <a:xfrm>
            <a:off x="6507083" y="1430744"/>
            <a:ext cx="1194071" cy="252000"/>
          </a:xfrm>
          <a:prstGeom prst="roundRect">
            <a:avLst/>
          </a:prstGeom>
          <a:noFill/>
          <a:ln>
            <a:solidFill>
              <a:srgbClr val="545858"/>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100000"/>
              </a:spcBef>
              <a:spcAft>
                <a:spcPct val="0"/>
              </a:spcAft>
              <a:buClrTx/>
              <a:buSzTx/>
              <a:buFontTx/>
              <a:buNone/>
              <a:tabLst/>
              <a:defRPr/>
            </a:pPr>
            <a:r>
              <a:rPr kumimoji="0" lang="en-US" sz="1200" b="1" i="0" u="none" strike="noStrike" kern="1200" cap="none" spc="0" normalizeH="0" baseline="0" noProof="0">
                <a:ln>
                  <a:noFill/>
                </a:ln>
                <a:solidFill>
                  <a:srgbClr val="545858"/>
                </a:solidFill>
                <a:effectLst/>
                <a:uLnTx/>
                <a:uFillTx/>
                <a:latin typeface="Arial"/>
                <a:ea typeface="+mn-ea"/>
                <a:cs typeface="+mn-cs"/>
              </a:rPr>
              <a:t>muUniverse</a:t>
            </a:r>
          </a:p>
        </p:txBody>
      </p:sp>
      <p:sp>
        <p:nvSpPr>
          <p:cNvPr id="186" name="Rounded Rectangle 22">
            <a:extLst>
              <a:ext uri="{FF2B5EF4-FFF2-40B4-BE49-F238E27FC236}">
                <a16:creationId xmlns:a16="http://schemas.microsoft.com/office/drawing/2014/main" id="{F4AACC28-5B2B-4C7E-B2DB-E7BA9125FCCD}"/>
              </a:ext>
            </a:extLst>
          </p:cNvPr>
          <p:cNvSpPr/>
          <p:nvPr/>
        </p:nvSpPr>
        <p:spPr bwMode="auto">
          <a:xfrm>
            <a:off x="5143558" y="1430744"/>
            <a:ext cx="1194071" cy="252000"/>
          </a:xfrm>
          <a:prstGeom prst="roundRect">
            <a:avLst/>
          </a:prstGeom>
          <a:noFill/>
          <a:ln>
            <a:solidFill>
              <a:srgbClr val="545858"/>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100000"/>
              </a:spcBef>
              <a:spcAft>
                <a:spcPct val="0"/>
              </a:spcAft>
              <a:buClrTx/>
              <a:buSzTx/>
              <a:buFontTx/>
              <a:buNone/>
              <a:tabLst/>
              <a:defRPr/>
            </a:pPr>
            <a:r>
              <a:rPr kumimoji="0" lang="en-US" sz="1200" b="1" i="0" u="none" strike="noStrike" kern="1200" cap="none" spc="0" normalizeH="0" baseline="0" noProof="0">
                <a:ln>
                  <a:noFill/>
                </a:ln>
                <a:solidFill>
                  <a:srgbClr val="545858"/>
                </a:solidFill>
                <a:effectLst/>
                <a:uLnTx/>
                <a:uFillTx/>
                <a:latin typeface="Arial"/>
                <a:ea typeface="+mn-ea"/>
                <a:cs typeface="+mn-cs"/>
              </a:rPr>
              <a:t>muOBI</a:t>
            </a:r>
          </a:p>
        </p:txBody>
      </p:sp>
      <p:sp>
        <p:nvSpPr>
          <p:cNvPr id="187" name="Rounded Rectangle 23">
            <a:extLst>
              <a:ext uri="{FF2B5EF4-FFF2-40B4-BE49-F238E27FC236}">
                <a16:creationId xmlns:a16="http://schemas.microsoft.com/office/drawing/2014/main" id="{2EE90464-D871-49E0-B422-CF0C74775EEE}"/>
              </a:ext>
            </a:extLst>
          </p:cNvPr>
          <p:cNvSpPr/>
          <p:nvPr/>
        </p:nvSpPr>
        <p:spPr bwMode="auto">
          <a:xfrm>
            <a:off x="6507083" y="1835847"/>
            <a:ext cx="1194071" cy="252000"/>
          </a:xfrm>
          <a:prstGeom prst="roundRect">
            <a:avLst/>
          </a:prstGeom>
          <a:noFill/>
          <a:ln>
            <a:solidFill>
              <a:srgbClr val="545858"/>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100000"/>
              </a:spcBef>
              <a:spcAft>
                <a:spcPct val="0"/>
              </a:spcAft>
              <a:buClrTx/>
              <a:buSzTx/>
              <a:buFontTx/>
              <a:buNone/>
              <a:tabLst/>
              <a:defRPr/>
            </a:pPr>
            <a:r>
              <a:rPr kumimoji="0" lang="en-US" sz="1200" b="1" i="0" u="none" strike="noStrike" kern="1200" cap="none" spc="0" normalizeH="0" baseline="0" noProof="0">
                <a:ln>
                  <a:noFill/>
                </a:ln>
                <a:solidFill>
                  <a:srgbClr val="545858"/>
                </a:solidFill>
                <a:effectLst/>
                <a:uLnTx/>
                <a:uFillTx/>
                <a:latin typeface="Arial"/>
                <a:ea typeface="+mn-ea"/>
                <a:cs typeface="+mn-cs"/>
              </a:rPr>
              <a:t>muDSC</a:t>
            </a:r>
          </a:p>
        </p:txBody>
      </p:sp>
      <p:sp>
        <p:nvSpPr>
          <p:cNvPr id="189" name="Rounded Rectangle 166">
            <a:extLst>
              <a:ext uri="{FF2B5EF4-FFF2-40B4-BE49-F238E27FC236}">
                <a16:creationId xmlns:a16="http://schemas.microsoft.com/office/drawing/2014/main" id="{B316AA21-4B52-430D-85FB-F52E6E32F664}"/>
              </a:ext>
            </a:extLst>
          </p:cNvPr>
          <p:cNvSpPr/>
          <p:nvPr/>
        </p:nvSpPr>
        <p:spPr bwMode="auto">
          <a:xfrm>
            <a:off x="5157328" y="4768619"/>
            <a:ext cx="2550619" cy="227487"/>
          </a:xfrm>
          <a:prstGeom prst="roundRect">
            <a:avLst/>
          </a:prstGeom>
          <a:noFill/>
          <a:ln>
            <a:solidFill>
              <a:srgbClr val="006666"/>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100000"/>
              </a:spcBef>
              <a:spcAft>
                <a:spcPct val="0"/>
              </a:spcAft>
              <a:buClrTx/>
              <a:buSzTx/>
              <a:buFontTx/>
              <a:buNone/>
              <a:tabLst/>
              <a:defRPr/>
            </a:pPr>
            <a:r>
              <a:rPr kumimoji="0" lang="en-US" sz="1200" b="1" i="0" u="none" strike="noStrike" kern="1200" cap="none" spc="0" normalizeH="0" baseline="0" noProof="0">
                <a:ln>
                  <a:noFill/>
                </a:ln>
                <a:solidFill>
                  <a:srgbClr val="006666"/>
                </a:solidFill>
                <a:effectLst/>
                <a:uLnTx/>
                <a:uFillTx/>
                <a:latin typeface="Arial"/>
                <a:ea typeface="+mn-ea"/>
                <a:cs typeface="+mn-cs"/>
              </a:rPr>
              <a:t>muIOT</a:t>
            </a:r>
          </a:p>
        </p:txBody>
      </p:sp>
      <p:sp>
        <p:nvSpPr>
          <p:cNvPr id="190" name="Rounded Rectangle 167">
            <a:extLst>
              <a:ext uri="{FF2B5EF4-FFF2-40B4-BE49-F238E27FC236}">
                <a16:creationId xmlns:a16="http://schemas.microsoft.com/office/drawing/2014/main" id="{2C09F431-D993-4109-9AAF-A3EF825386C0}"/>
              </a:ext>
            </a:extLst>
          </p:cNvPr>
          <p:cNvSpPr/>
          <p:nvPr/>
        </p:nvSpPr>
        <p:spPr bwMode="auto">
          <a:xfrm>
            <a:off x="5157330" y="5073839"/>
            <a:ext cx="1194071" cy="252000"/>
          </a:xfrm>
          <a:prstGeom prst="roundRect">
            <a:avLst/>
          </a:prstGeom>
          <a:noFill/>
          <a:ln>
            <a:solidFill>
              <a:srgbClr val="006666"/>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100000"/>
              </a:spcBef>
              <a:spcAft>
                <a:spcPct val="0"/>
              </a:spcAft>
              <a:buClrTx/>
              <a:buSzTx/>
              <a:buFontTx/>
              <a:buNone/>
              <a:tabLst/>
              <a:defRPr/>
            </a:pPr>
            <a:r>
              <a:rPr kumimoji="0" lang="en-US" sz="1200" b="1" i="0" u="none" strike="noStrike" kern="1200" cap="none" spc="0" normalizeH="0" baseline="0" noProof="0">
                <a:ln>
                  <a:noFill/>
                </a:ln>
                <a:solidFill>
                  <a:srgbClr val="006666"/>
                </a:solidFill>
                <a:effectLst/>
                <a:uLnTx/>
                <a:uFillTx/>
                <a:latin typeface="Arial"/>
                <a:ea typeface="+mn-ea"/>
                <a:cs typeface="+mn-cs"/>
              </a:rPr>
              <a:t>muFlow</a:t>
            </a:r>
          </a:p>
        </p:txBody>
      </p:sp>
      <p:sp>
        <p:nvSpPr>
          <p:cNvPr id="191" name="Rounded Rectangle 168">
            <a:extLst>
              <a:ext uri="{FF2B5EF4-FFF2-40B4-BE49-F238E27FC236}">
                <a16:creationId xmlns:a16="http://schemas.microsoft.com/office/drawing/2014/main" id="{37B88971-CBAB-4CA8-A418-2B052A5EBE8A}"/>
              </a:ext>
            </a:extLst>
          </p:cNvPr>
          <p:cNvSpPr/>
          <p:nvPr/>
        </p:nvSpPr>
        <p:spPr bwMode="auto">
          <a:xfrm>
            <a:off x="6512311" y="5073839"/>
            <a:ext cx="1194071" cy="252000"/>
          </a:xfrm>
          <a:prstGeom prst="roundRect">
            <a:avLst/>
          </a:prstGeom>
          <a:noFill/>
          <a:ln>
            <a:solidFill>
              <a:srgbClr val="006666"/>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100000"/>
              </a:spcBef>
              <a:spcAft>
                <a:spcPct val="0"/>
              </a:spcAft>
              <a:buClrTx/>
              <a:buSzTx/>
              <a:buFontTx/>
              <a:buNone/>
              <a:tabLst/>
              <a:defRPr/>
            </a:pPr>
            <a:r>
              <a:rPr kumimoji="0" lang="en-US" sz="1200" b="1" i="0" u="none" strike="noStrike" kern="1200" cap="none" spc="0" normalizeH="0" baseline="0" noProof="0">
                <a:ln>
                  <a:noFill/>
                </a:ln>
                <a:solidFill>
                  <a:srgbClr val="006666"/>
                </a:solidFill>
                <a:effectLst/>
                <a:uLnTx/>
                <a:uFillTx/>
                <a:latin typeface="Arial"/>
                <a:ea typeface="+mn-ea"/>
                <a:cs typeface="+mn-cs"/>
              </a:rPr>
              <a:t>muStream</a:t>
            </a:r>
          </a:p>
        </p:txBody>
      </p:sp>
      <p:grpSp>
        <p:nvGrpSpPr>
          <p:cNvPr id="193" name="Group 192">
            <a:extLst>
              <a:ext uri="{FF2B5EF4-FFF2-40B4-BE49-F238E27FC236}">
                <a16:creationId xmlns:a16="http://schemas.microsoft.com/office/drawing/2014/main" id="{13CDE318-0D57-4D4D-8FE2-A29D120C883C}"/>
              </a:ext>
            </a:extLst>
          </p:cNvPr>
          <p:cNvGrpSpPr/>
          <p:nvPr/>
        </p:nvGrpSpPr>
        <p:grpSpPr>
          <a:xfrm>
            <a:off x="2105699" y="1398591"/>
            <a:ext cx="1282728" cy="640601"/>
            <a:chOff x="908914" y="1454507"/>
            <a:chExt cx="1055477" cy="576160"/>
          </a:xfrm>
          <a:effectLst>
            <a:outerShdw blurRad="50800" dist="38100" dir="2700000" algn="tl" rotWithShape="0">
              <a:prstClr val="black">
                <a:alpha val="40000"/>
              </a:prstClr>
            </a:outerShdw>
          </a:effectLst>
        </p:grpSpPr>
        <p:sp>
          <p:nvSpPr>
            <p:cNvPr id="194" name="Freeform 207">
              <a:extLst>
                <a:ext uri="{FF2B5EF4-FFF2-40B4-BE49-F238E27FC236}">
                  <a16:creationId xmlns:a16="http://schemas.microsoft.com/office/drawing/2014/main" id="{C12F838B-93A2-4415-BE33-5615E1436567}"/>
                </a:ext>
              </a:extLst>
            </p:cNvPr>
            <p:cNvSpPr/>
            <p:nvPr/>
          </p:nvSpPr>
          <p:spPr>
            <a:xfrm>
              <a:off x="958551" y="1546035"/>
              <a:ext cx="1005840" cy="484632"/>
            </a:xfrm>
            <a:custGeom>
              <a:avLst/>
              <a:gdLst>
                <a:gd name="connsiteX0" fmla="*/ 0 w 1275656"/>
                <a:gd name="connsiteY0" fmla="*/ 0 h 599012"/>
                <a:gd name="connsiteX1" fmla="*/ 976150 w 1275656"/>
                <a:gd name="connsiteY1" fmla="*/ 0 h 599012"/>
                <a:gd name="connsiteX2" fmla="*/ 1275656 w 1275656"/>
                <a:gd name="connsiteY2" fmla="*/ 299506 h 599012"/>
                <a:gd name="connsiteX3" fmla="*/ 976150 w 1275656"/>
                <a:gd name="connsiteY3" fmla="*/ 599012 h 599012"/>
                <a:gd name="connsiteX4" fmla="*/ 0 w 1275656"/>
                <a:gd name="connsiteY4" fmla="*/ 599012 h 599012"/>
                <a:gd name="connsiteX5" fmla="*/ 299506 w 1275656"/>
                <a:gd name="connsiteY5" fmla="*/ 299506 h 599012"/>
                <a:gd name="connsiteX6" fmla="*/ 0 w 1275656"/>
                <a:gd name="connsiteY6" fmla="*/ 0 h 599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5656" h="599012">
                  <a:moveTo>
                    <a:pt x="0" y="0"/>
                  </a:moveTo>
                  <a:lnTo>
                    <a:pt x="976150" y="0"/>
                  </a:lnTo>
                  <a:lnTo>
                    <a:pt x="1275656" y="299506"/>
                  </a:lnTo>
                  <a:lnTo>
                    <a:pt x="976150" y="599012"/>
                  </a:lnTo>
                  <a:lnTo>
                    <a:pt x="0" y="599012"/>
                  </a:lnTo>
                  <a:lnTo>
                    <a:pt x="299506" y="299506"/>
                  </a:lnTo>
                  <a:lnTo>
                    <a:pt x="0" y="0"/>
                  </a:lnTo>
                  <a:close/>
                </a:path>
              </a:pathLst>
            </a:custGeom>
            <a:solidFill>
              <a:srgbClr val="626767"/>
            </a:solidFill>
            <a:ln>
              <a:solidFill>
                <a:schemeClr val="bg1"/>
              </a:solidFill>
            </a:ln>
            <a:effectLst/>
          </p:spPr>
          <p:style>
            <a:lnRef idx="2">
              <a:scrgbClr r="0" g="0" b="0"/>
            </a:lnRef>
            <a:fillRef idx="1">
              <a:scrgbClr r="0" g="0" b="0"/>
            </a:fillRef>
            <a:effectRef idx="0">
              <a:scrgbClr r="0" g="0" b="0"/>
            </a:effectRef>
            <a:fontRef idx="minor">
              <a:schemeClr val="lt1"/>
            </a:fontRef>
          </p:style>
          <p:txBody>
            <a:bodyPr spcFirstLastPara="0" vert="horz" wrap="square" lIns="342724" tIns="14669" rIns="313387" bIns="14669" numCol="1" spcCol="1270" anchor="ctr" anchorCtr="0">
              <a:noAutofit/>
            </a:bodyPr>
            <a:lstStyle/>
            <a:p>
              <a:pPr marL="0" marR="0" lvl="0" indent="0" algn="ctr" defTabSz="466714" rtl="0" eaLnBrk="0" fontAlgn="base" latinLnBrk="0" hangingPunct="0">
                <a:lnSpc>
                  <a:spcPct val="90000"/>
                </a:lnSpc>
                <a:spcBef>
                  <a:spcPct val="0"/>
                </a:spcBef>
                <a:spcAft>
                  <a:spcPct val="35000"/>
                </a:spcAft>
                <a:buClr>
                  <a:srgbClr val="0B1F65"/>
                </a:buClr>
                <a:buSzTx/>
                <a:buFontTx/>
                <a:buNone/>
                <a:tabLst/>
                <a:defRPr/>
              </a:pPr>
              <a:r>
                <a:rPr kumimoji="0" lang="en-US" sz="8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Define Business Objectives</a:t>
              </a:r>
            </a:p>
          </p:txBody>
        </p:sp>
        <p:sp>
          <p:nvSpPr>
            <p:cNvPr id="195" name="Oval 16">
              <a:extLst>
                <a:ext uri="{FF2B5EF4-FFF2-40B4-BE49-F238E27FC236}">
                  <a16:creationId xmlns:a16="http://schemas.microsoft.com/office/drawing/2014/main" id="{CB1C6CF2-683C-4000-BDB0-C7759CB17803}"/>
                </a:ext>
              </a:extLst>
            </p:cNvPr>
            <p:cNvSpPr>
              <a:spLocks noChangeArrowheads="1"/>
            </p:cNvSpPr>
            <p:nvPr/>
          </p:nvSpPr>
          <p:spPr bwMode="auto">
            <a:xfrm>
              <a:off x="908914" y="1454507"/>
              <a:ext cx="188809" cy="207687"/>
            </a:xfrm>
            <a:prstGeom prst="ellipse">
              <a:avLst/>
            </a:prstGeom>
            <a:solidFill>
              <a:srgbClr val="FFC000"/>
            </a:solidFill>
            <a:ln w="9525">
              <a:solidFill>
                <a:schemeClr val="tx1"/>
              </a:solidFill>
              <a:round/>
              <a:headEnd/>
              <a:tailEnd/>
            </a:ln>
            <a:effectLst>
              <a:outerShdw blurRad="63500" dist="38099" dir="2700000" algn="ctr" rotWithShape="0">
                <a:schemeClr val="tx1">
                  <a:alpha val="74997"/>
                </a:schemeClr>
              </a:outerShdw>
            </a:effectLst>
          </p:spPr>
          <p:txBody>
            <a:bodyPr wrap="none" lIns="45720" rIns="45720" anchor="ctr"/>
            <a:lstStyle/>
            <a:p>
              <a:pPr marL="0" marR="0" lvl="0" indent="0" algn="ctr" defTabSz="914400" rtl="0" eaLnBrk="0" fontAlgn="base" latinLnBrk="0" hangingPunct="0">
                <a:lnSpc>
                  <a:spcPct val="100000"/>
                </a:lnSpc>
                <a:spcBef>
                  <a:spcPct val="10000"/>
                </a:spcBef>
                <a:spcAft>
                  <a:spcPct val="0"/>
                </a:spcAft>
                <a:buClr>
                  <a:srgbClr val="0B1F65"/>
                </a:buClr>
                <a:buSzTx/>
                <a:buFontTx/>
                <a:buNone/>
                <a:tabLst/>
                <a:defRPr/>
              </a:pPr>
              <a:r>
                <a:rPr kumimoji="0" lang="en-US" sz="800" b="1" i="0" u="none" strike="noStrike" kern="1200" cap="none" spc="0" normalizeH="0" baseline="0" noProof="0">
                  <a:ln>
                    <a:noFill/>
                  </a:ln>
                  <a:solidFill>
                    <a:srgbClr val="000000"/>
                  </a:solidFill>
                  <a:effectLst/>
                  <a:uLnTx/>
                  <a:uFillTx/>
                  <a:latin typeface="Arial" panose="020B0604020202020204" pitchFamily="34" charset="0"/>
                  <a:ea typeface="Times New Roman" charset="0"/>
                  <a:cs typeface="Arial" panose="020B0604020202020204" pitchFamily="34" charset="0"/>
                </a:rPr>
                <a:t>1</a:t>
              </a:r>
            </a:p>
          </p:txBody>
        </p:sp>
      </p:grpSp>
      <p:grpSp>
        <p:nvGrpSpPr>
          <p:cNvPr id="196" name="Group 195">
            <a:extLst>
              <a:ext uri="{FF2B5EF4-FFF2-40B4-BE49-F238E27FC236}">
                <a16:creationId xmlns:a16="http://schemas.microsoft.com/office/drawing/2014/main" id="{86479C32-5026-4DC7-9504-F71F4DD1E5F7}"/>
              </a:ext>
            </a:extLst>
          </p:cNvPr>
          <p:cNvGrpSpPr/>
          <p:nvPr/>
        </p:nvGrpSpPr>
        <p:grpSpPr>
          <a:xfrm>
            <a:off x="3226198" y="1391885"/>
            <a:ext cx="1280160" cy="640080"/>
            <a:chOff x="1819617" y="1447800"/>
            <a:chExt cx="1020459" cy="580820"/>
          </a:xfrm>
          <a:effectLst>
            <a:outerShdw blurRad="50800" dist="38100" dir="2700000" algn="tl" rotWithShape="0">
              <a:prstClr val="black">
                <a:alpha val="40000"/>
              </a:prstClr>
            </a:outerShdw>
          </a:effectLst>
        </p:grpSpPr>
        <p:sp>
          <p:nvSpPr>
            <p:cNvPr id="197" name="Freeform 208">
              <a:extLst>
                <a:ext uri="{FF2B5EF4-FFF2-40B4-BE49-F238E27FC236}">
                  <a16:creationId xmlns:a16="http://schemas.microsoft.com/office/drawing/2014/main" id="{CC793648-7111-45F4-A921-A3B8FB79FEE7}"/>
                </a:ext>
              </a:extLst>
            </p:cNvPr>
            <p:cNvSpPr/>
            <p:nvPr/>
          </p:nvSpPr>
          <p:spPr>
            <a:xfrm>
              <a:off x="1833071" y="1540118"/>
              <a:ext cx="1007005" cy="488502"/>
            </a:xfrm>
            <a:custGeom>
              <a:avLst/>
              <a:gdLst>
                <a:gd name="connsiteX0" fmla="*/ 0 w 1354696"/>
                <a:gd name="connsiteY0" fmla="*/ 0 h 597435"/>
                <a:gd name="connsiteX1" fmla="*/ 1055979 w 1354696"/>
                <a:gd name="connsiteY1" fmla="*/ 0 h 597435"/>
                <a:gd name="connsiteX2" fmla="*/ 1354696 w 1354696"/>
                <a:gd name="connsiteY2" fmla="*/ 298718 h 597435"/>
                <a:gd name="connsiteX3" fmla="*/ 1055979 w 1354696"/>
                <a:gd name="connsiteY3" fmla="*/ 597435 h 597435"/>
                <a:gd name="connsiteX4" fmla="*/ 0 w 1354696"/>
                <a:gd name="connsiteY4" fmla="*/ 597435 h 597435"/>
                <a:gd name="connsiteX5" fmla="*/ 298718 w 1354696"/>
                <a:gd name="connsiteY5" fmla="*/ 298718 h 597435"/>
                <a:gd name="connsiteX6" fmla="*/ 0 w 1354696"/>
                <a:gd name="connsiteY6" fmla="*/ 0 h 59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4696" h="597435">
                  <a:moveTo>
                    <a:pt x="0" y="0"/>
                  </a:moveTo>
                  <a:lnTo>
                    <a:pt x="1055979" y="0"/>
                  </a:lnTo>
                  <a:lnTo>
                    <a:pt x="1354696" y="298718"/>
                  </a:lnTo>
                  <a:lnTo>
                    <a:pt x="1055979" y="597435"/>
                  </a:lnTo>
                  <a:lnTo>
                    <a:pt x="0" y="597435"/>
                  </a:lnTo>
                  <a:lnTo>
                    <a:pt x="298718" y="298718"/>
                  </a:lnTo>
                  <a:lnTo>
                    <a:pt x="0" y="0"/>
                  </a:lnTo>
                  <a:close/>
                </a:path>
              </a:pathLst>
            </a:custGeom>
            <a:solidFill>
              <a:srgbClr val="626767"/>
            </a:solidFill>
            <a:ln>
              <a:solidFill>
                <a:schemeClr val="bg1"/>
              </a:solidFill>
            </a:ln>
            <a:effectLst/>
          </p:spPr>
          <p:style>
            <a:lnRef idx="2">
              <a:scrgbClr r="0" g="0" b="0"/>
            </a:lnRef>
            <a:fillRef idx="1">
              <a:scrgbClr r="0" g="0" b="0"/>
            </a:fillRef>
            <a:effectRef idx="0">
              <a:scrgbClr r="0" g="0" b="0"/>
            </a:effectRef>
            <a:fontRef idx="minor">
              <a:schemeClr val="lt1"/>
            </a:fontRef>
          </p:style>
          <p:txBody>
            <a:bodyPr spcFirstLastPara="0" vert="horz" wrap="square" lIns="342724" tIns="14669" rIns="313387" bIns="14669" numCol="1" spcCol="1270" anchor="ctr" anchorCtr="0">
              <a:noAutofit/>
            </a:bodyPr>
            <a:lstStyle/>
            <a:p>
              <a:pPr marL="0" marR="0" lvl="0" indent="0" algn="ctr" defTabSz="466714" rtl="0" eaLnBrk="0" fontAlgn="base" latinLnBrk="0" hangingPunct="0">
                <a:lnSpc>
                  <a:spcPct val="90000"/>
                </a:lnSpc>
                <a:spcBef>
                  <a:spcPct val="0"/>
                </a:spcBef>
                <a:spcAft>
                  <a:spcPct val="35000"/>
                </a:spcAft>
                <a:buClr>
                  <a:srgbClr val="0B1F65"/>
                </a:buClr>
                <a:buSzTx/>
                <a:buFontTx/>
                <a:buNone/>
                <a:tabLst/>
                <a:defRPr/>
              </a:pPr>
              <a:r>
                <a:rPr kumimoji="0" lang="en-US" sz="8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Analytical Design &amp; Data Selection </a:t>
              </a:r>
            </a:p>
          </p:txBody>
        </p:sp>
        <p:sp>
          <p:nvSpPr>
            <p:cNvPr id="198" name="Oval 17">
              <a:extLst>
                <a:ext uri="{FF2B5EF4-FFF2-40B4-BE49-F238E27FC236}">
                  <a16:creationId xmlns:a16="http://schemas.microsoft.com/office/drawing/2014/main" id="{299ABA53-1AFA-48A0-A03E-2962B4E5D106}"/>
                </a:ext>
              </a:extLst>
            </p:cNvPr>
            <p:cNvSpPr>
              <a:spLocks noChangeArrowheads="1"/>
            </p:cNvSpPr>
            <p:nvPr/>
          </p:nvSpPr>
          <p:spPr bwMode="auto">
            <a:xfrm>
              <a:off x="1819617" y="1447800"/>
              <a:ext cx="188809" cy="207687"/>
            </a:xfrm>
            <a:prstGeom prst="ellipse">
              <a:avLst/>
            </a:prstGeom>
            <a:solidFill>
              <a:srgbClr val="FFC000"/>
            </a:solidFill>
            <a:ln w="9525">
              <a:solidFill>
                <a:schemeClr val="tx1"/>
              </a:solidFill>
              <a:round/>
              <a:headEnd/>
              <a:tailEnd/>
            </a:ln>
            <a:effectLst>
              <a:outerShdw blurRad="63500" dist="38099" dir="2700000" algn="ctr" rotWithShape="0">
                <a:schemeClr val="tx1">
                  <a:alpha val="74997"/>
                </a:schemeClr>
              </a:outerShdw>
            </a:effectLst>
          </p:spPr>
          <p:txBody>
            <a:bodyPr wrap="none" lIns="45720" rIns="45720" anchor="ctr"/>
            <a:lstStyle/>
            <a:p>
              <a:pPr marL="0" marR="0" lvl="0" indent="0" algn="ctr" defTabSz="914400" rtl="0" eaLnBrk="0" fontAlgn="base" latinLnBrk="0" hangingPunct="0">
                <a:lnSpc>
                  <a:spcPct val="100000"/>
                </a:lnSpc>
                <a:spcBef>
                  <a:spcPct val="10000"/>
                </a:spcBef>
                <a:spcAft>
                  <a:spcPct val="0"/>
                </a:spcAft>
                <a:buClr>
                  <a:srgbClr val="0B1F65"/>
                </a:buClr>
                <a:buSzTx/>
                <a:buFontTx/>
                <a:buNone/>
                <a:tabLst/>
                <a:defRPr/>
              </a:pPr>
              <a:r>
                <a:rPr kumimoji="0" lang="en-US" sz="800" b="1" i="0" u="none" strike="noStrike" kern="1200" cap="none" spc="0" normalizeH="0" baseline="0" noProof="0">
                  <a:ln>
                    <a:noFill/>
                  </a:ln>
                  <a:solidFill>
                    <a:srgbClr val="000000"/>
                  </a:solidFill>
                  <a:effectLst/>
                  <a:uLnTx/>
                  <a:uFillTx/>
                  <a:latin typeface="Arial" panose="020B0604020202020204" pitchFamily="34" charset="0"/>
                  <a:ea typeface="Times New Roman" charset="0"/>
                  <a:cs typeface="Arial" panose="020B0604020202020204" pitchFamily="34" charset="0"/>
                </a:rPr>
                <a:t>2</a:t>
              </a:r>
            </a:p>
          </p:txBody>
        </p:sp>
      </p:grpSp>
      <p:grpSp>
        <p:nvGrpSpPr>
          <p:cNvPr id="199" name="Group 198">
            <a:extLst>
              <a:ext uri="{FF2B5EF4-FFF2-40B4-BE49-F238E27FC236}">
                <a16:creationId xmlns:a16="http://schemas.microsoft.com/office/drawing/2014/main" id="{3200B83A-212F-4BEC-8F1B-2DCC20E6ED02}"/>
              </a:ext>
            </a:extLst>
          </p:cNvPr>
          <p:cNvGrpSpPr/>
          <p:nvPr/>
        </p:nvGrpSpPr>
        <p:grpSpPr>
          <a:xfrm>
            <a:off x="1555503" y="2770866"/>
            <a:ext cx="1280160" cy="640080"/>
            <a:chOff x="531812" y="2744156"/>
            <a:chExt cx="1058556" cy="591312"/>
          </a:xfrm>
          <a:effectLst>
            <a:outerShdw blurRad="50800" dist="38100" dir="2700000" algn="tl" rotWithShape="0">
              <a:prstClr val="black">
                <a:alpha val="40000"/>
              </a:prstClr>
            </a:outerShdw>
          </a:effectLst>
        </p:grpSpPr>
        <p:sp>
          <p:nvSpPr>
            <p:cNvPr id="200" name="Freeform 221">
              <a:extLst>
                <a:ext uri="{FF2B5EF4-FFF2-40B4-BE49-F238E27FC236}">
                  <a16:creationId xmlns:a16="http://schemas.microsoft.com/office/drawing/2014/main" id="{B44CC9ED-CEFD-4E29-9633-1943AAFA0C25}"/>
                </a:ext>
              </a:extLst>
            </p:cNvPr>
            <p:cNvSpPr/>
            <p:nvPr/>
          </p:nvSpPr>
          <p:spPr>
            <a:xfrm>
              <a:off x="584528" y="2850836"/>
              <a:ext cx="1005840" cy="484632"/>
            </a:xfrm>
            <a:custGeom>
              <a:avLst/>
              <a:gdLst>
                <a:gd name="connsiteX0" fmla="*/ 0 w 1255802"/>
                <a:gd name="connsiteY0" fmla="*/ 0 h 597435"/>
                <a:gd name="connsiteX1" fmla="*/ 957085 w 1255802"/>
                <a:gd name="connsiteY1" fmla="*/ 0 h 597435"/>
                <a:gd name="connsiteX2" fmla="*/ 1255802 w 1255802"/>
                <a:gd name="connsiteY2" fmla="*/ 298718 h 597435"/>
                <a:gd name="connsiteX3" fmla="*/ 957085 w 1255802"/>
                <a:gd name="connsiteY3" fmla="*/ 597435 h 597435"/>
                <a:gd name="connsiteX4" fmla="*/ 0 w 1255802"/>
                <a:gd name="connsiteY4" fmla="*/ 597435 h 597435"/>
                <a:gd name="connsiteX5" fmla="*/ 298718 w 1255802"/>
                <a:gd name="connsiteY5" fmla="*/ 298718 h 597435"/>
                <a:gd name="connsiteX6" fmla="*/ 0 w 1255802"/>
                <a:gd name="connsiteY6" fmla="*/ 0 h 59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5802" h="597435">
                  <a:moveTo>
                    <a:pt x="0" y="0"/>
                  </a:moveTo>
                  <a:lnTo>
                    <a:pt x="957085" y="0"/>
                  </a:lnTo>
                  <a:lnTo>
                    <a:pt x="1255802" y="298718"/>
                  </a:lnTo>
                  <a:lnTo>
                    <a:pt x="957085" y="597435"/>
                  </a:lnTo>
                  <a:lnTo>
                    <a:pt x="0" y="597435"/>
                  </a:lnTo>
                  <a:lnTo>
                    <a:pt x="298718" y="298718"/>
                  </a:lnTo>
                  <a:lnTo>
                    <a:pt x="0" y="0"/>
                  </a:lnTo>
                  <a:close/>
                </a:path>
              </a:pathLst>
            </a:custGeom>
            <a:solidFill>
              <a:srgbClr val="800000"/>
            </a:solidFill>
            <a:ln>
              <a:solidFill>
                <a:schemeClr val="bg1"/>
              </a:solidFill>
            </a:ln>
            <a:effectLst/>
          </p:spPr>
          <p:style>
            <a:lnRef idx="2">
              <a:scrgbClr r="0" g="0" b="0"/>
            </a:lnRef>
            <a:fillRef idx="1">
              <a:scrgbClr r="0" g="0" b="0"/>
            </a:fillRef>
            <a:effectRef idx="0">
              <a:scrgbClr r="0" g="0" b="0"/>
            </a:effectRef>
            <a:fontRef idx="minor">
              <a:schemeClr val="lt1"/>
            </a:fontRef>
          </p:style>
          <p:txBody>
            <a:bodyPr spcFirstLastPara="0" vert="horz" wrap="square" lIns="342724" tIns="14669" rIns="313387" bIns="14669" numCol="1" spcCol="1270" anchor="ctr" anchorCtr="0">
              <a:noAutofit/>
            </a:bodyPr>
            <a:lstStyle/>
            <a:p>
              <a:pPr marL="0" marR="0" lvl="0" indent="0" algn="ctr" defTabSz="488938" rtl="0" eaLnBrk="0" fontAlgn="base" latinLnBrk="0" hangingPunct="0">
                <a:lnSpc>
                  <a:spcPct val="90000"/>
                </a:lnSpc>
                <a:spcBef>
                  <a:spcPct val="0"/>
                </a:spcBef>
                <a:spcAft>
                  <a:spcPct val="35000"/>
                </a:spcAft>
                <a:buClr>
                  <a:srgbClr val="0B1F65"/>
                </a:buClr>
                <a:buSzTx/>
                <a:buFontTx/>
                <a:buNone/>
                <a:tabLst/>
                <a:defRPr/>
              </a:pPr>
              <a:r>
                <a:rPr kumimoji="0" lang="en-US" sz="8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Data Quality Analysis </a:t>
              </a:r>
            </a:p>
          </p:txBody>
        </p:sp>
        <p:sp>
          <p:nvSpPr>
            <p:cNvPr id="201" name="Oval 18">
              <a:extLst>
                <a:ext uri="{FF2B5EF4-FFF2-40B4-BE49-F238E27FC236}">
                  <a16:creationId xmlns:a16="http://schemas.microsoft.com/office/drawing/2014/main" id="{1EFE6874-B6B8-401E-91BC-32941117418B}"/>
                </a:ext>
              </a:extLst>
            </p:cNvPr>
            <p:cNvSpPr>
              <a:spLocks noChangeArrowheads="1"/>
            </p:cNvSpPr>
            <p:nvPr/>
          </p:nvSpPr>
          <p:spPr bwMode="auto">
            <a:xfrm>
              <a:off x="531812" y="2744156"/>
              <a:ext cx="192024" cy="210312"/>
            </a:xfrm>
            <a:prstGeom prst="ellipse">
              <a:avLst/>
            </a:prstGeom>
            <a:solidFill>
              <a:srgbClr val="FFC000"/>
            </a:solidFill>
            <a:ln w="9525">
              <a:solidFill>
                <a:schemeClr val="tx1"/>
              </a:solidFill>
              <a:round/>
              <a:headEnd/>
              <a:tailEnd/>
            </a:ln>
            <a:effectLst>
              <a:outerShdw blurRad="63500" dist="38099" dir="2700000" algn="ctr" rotWithShape="0">
                <a:schemeClr val="tx1">
                  <a:alpha val="74997"/>
                </a:schemeClr>
              </a:outerShdw>
            </a:effectLst>
          </p:spPr>
          <p:txBody>
            <a:bodyPr wrap="none" lIns="45720" rIns="45720" anchor="ctr"/>
            <a:lstStyle/>
            <a:p>
              <a:pPr marL="0" marR="0" lvl="0" indent="0" algn="ctr" defTabSz="914400" rtl="0" eaLnBrk="0" fontAlgn="base" latinLnBrk="0" hangingPunct="0">
                <a:lnSpc>
                  <a:spcPct val="100000"/>
                </a:lnSpc>
                <a:spcBef>
                  <a:spcPct val="10000"/>
                </a:spcBef>
                <a:spcAft>
                  <a:spcPct val="0"/>
                </a:spcAft>
                <a:buClr>
                  <a:srgbClr val="0B1F65"/>
                </a:buClr>
                <a:buSzTx/>
                <a:buFontTx/>
                <a:buNone/>
                <a:tabLst/>
                <a:defRPr/>
              </a:pPr>
              <a:r>
                <a:rPr kumimoji="0" lang="en-US" sz="800" b="1" i="0" u="none" strike="noStrike" kern="1200" cap="none" spc="0" normalizeH="0" baseline="0" noProof="0">
                  <a:ln>
                    <a:noFill/>
                  </a:ln>
                  <a:solidFill>
                    <a:srgbClr val="000000"/>
                  </a:solidFill>
                  <a:effectLst/>
                  <a:uLnTx/>
                  <a:uFillTx/>
                  <a:latin typeface="Arial" panose="020B0604020202020204" pitchFamily="34" charset="0"/>
                  <a:ea typeface="Times New Roman" charset="0"/>
                  <a:cs typeface="Arial" panose="020B0604020202020204" pitchFamily="34" charset="0"/>
                </a:rPr>
                <a:t>3</a:t>
              </a:r>
            </a:p>
          </p:txBody>
        </p:sp>
      </p:grpSp>
      <p:grpSp>
        <p:nvGrpSpPr>
          <p:cNvPr id="202" name="Group 201">
            <a:extLst>
              <a:ext uri="{FF2B5EF4-FFF2-40B4-BE49-F238E27FC236}">
                <a16:creationId xmlns:a16="http://schemas.microsoft.com/office/drawing/2014/main" id="{B230C24A-8A07-4D85-93D3-434457820419}"/>
              </a:ext>
            </a:extLst>
          </p:cNvPr>
          <p:cNvGrpSpPr/>
          <p:nvPr/>
        </p:nvGrpSpPr>
        <p:grpSpPr>
          <a:xfrm>
            <a:off x="2710651" y="2772150"/>
            <a:ext cx="1280160" cy="640080"/>
            <a:chOff x="1427190" y="2744156"/>
            <a:chExt cx="1018792" cy="591312"/>
          </a:xfrm>
          <a:effectLst>
            <a:outerShdw blurRad="50800" dist="38100" dir="2700000" algn="tl" rotWithShape="0">
              <a:prstClr val="black">
                <a:alpha val="40000"/>
              </a:prstClr>
            </a:outerShdw>
          </a:effectLst>
        </p:grpSpPr>
        <p:sp>
          <p:nvSpPr>
            <p:cNvPr id="203" name="Freeform 222">
              <a:extLst>
                <a:ext uri="{FF2B5EF4-FFF2-40B4-BE49-F238E27FC236}">
                  <a16:creationId xmlns:a16="http://schemas.microsoft.com/office/drawing/2014/main" id="{9C41C8F5-12D4-43D5-B064-9B2DACFB0C93}"/>
                </a:ext>
              </a:extLst>
            </p:cNvPr>
            <p:cNvSpPr/>
            <p:nvPr/>
          </p:nvSpPr>
          <p:spPr>
            <a:xfrm>
              <a:off x="1440142" y="2850836"/>
              <a:ext cx="1005840" cy="484632"/>
            </a:xfrm>
            <a:custGeom>
              <a:avLst/>
              <a:gdLst>
                <a:gd name="connsiteX0" fmla="*/ 0 w 1278004"/>
                <a:gd name="connsiteY0" fmla="*/ 0 h 597435"/>
                <a:gd name="connsiteX1" fmla="*/ 979287 w 1278004"/>
                <a:gd name="connsiteY1" fmla="*/ 0 h 597435"/>
                <a:gd name="connsiteX2" fmla="*/ 1278004 w 1278004"/>
                <a:gd name="connsiteY2" fmla="*/ 298718 h 597435"/>
                <a:gd name="connsiteX3" fmla="*/ 979287 w 1278004"/>
                <a:gd name="connsiteY3" fmla="*/ 597435 h 597435"/>
                <a:gd name="connsiteX4" fmla="*/ 0 w 1278004"/>
                <a:gd name="connsiteY4" fmla="*/ 597435 h 597435"/>
                <a:gd name="connsiteX5" fmla="*/ 298718 w 1278004"/>
                <a:gd name="connsiteY5" fmla="*/ 298718 h 597435"/>
                <a:gd name="connsiteX6" fmla="*/ 0 w 1278004"/>
                <a:gd name="connsiteY6" fmla="*/ 0 h 59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8004" h="597435">
                  <a:moveTo>
                    <a:pt x="0" y="0"/>
                  </a:moveTo>
                  <a:lnTo>
                    <a:pt x="979287" y="0"/>
                  </a:lnTo>
                  <a:lnTo>
                    <a:pt x="1278004" y="298718"/>
                  </a:lnTo>
                  <a:lnTo>
                    <a:pt x="979287" y="597435"/>
                  </a:lnTo>
                  <a:lnTo>
                    <a:pt x="0" y="597435"/>
                  </a:lnTo>
                  <a:lnTo>
                    <a:pt x="298718" y="298718"/>
                  </a:lnTo>
                  <a:lnTo>
                    <a:pt x="0" y="0"/>
                  </a:lnTo>
                  <a:close/>
                </a:path>
              </a:pathLst>
            </a:custGeom>
            <a:solidFill>
              <a:srgbClr val="800000"/>
            </a:solidFill>
            <a:ln>
              <a:solidFill>
                <a:schemeClr val="bg1"/>
              </a:solidFill>
            </a:ln>
            <a:effectLst/>
          </p:spPr>
          <p:style>
            <a:lnRef idx="2">
              <a:scrgbClr r="0" g="0" b="0"/>
            </a:lnRef>
            <a:fillRef idx="1">
              <a:scrgbClr r="0" g="0" b="0"/>
            </a:fillRef>
            <a:effectRef idx="0">
              <a:scrgbClr r="0" g="0" b="0"/>
            </a:effectRef>
            <a:fontRef idx="minor">
              <a:schemeClr val="lt1"/>
            </a:fontRef>
          </p:style>
          <p:txBody>
            <a:bodyPr spcFirstLastPara="0" vert="horz" wrap="square" lIns="342724" tIns="14669" rIns="313387" bIns="14669" numCol="1" spcCol="1270" anchor="ctr" anchorCtr="0">
              <a:noAutofit/>
            </a:bodyPr>
            <a:lstStyle/>
            <a:p>
              <a:pPr marL="0" marR="0" lvl="0" indent="0" algn="ctr" defTabSz="488938" rtl="0" eaLnBrk="0" fontAlgn="base" latinLnBrk="0" hangingPunct="0">
                <a:lnSpc>
                  <a:spcPct val="90000"/>
                </a:lnSpc>
                <a:spcBef>
                  <a:spcPct val="0"/>
                </a:spcBef>
                <a:spcAft>
                  <a:spcPct val="35000"/>
                </a:spcAft>
                <a:buClr>
                  <a:srgbClr val="0B1F65"/>
                </a:buClr>
                <a:buSzTx/>
                <a:buFontTx/>
                <a:buNone/>
                <a:tabLst/>
                <a:defRPr/>
              </a:pPr>
              <a:r>
                <a:rPr kumimoji="0" lang="en-US" sz="8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Clean &amp; Transform Data</a:t>
              </a:r>
            </a:p>
          </p:txBody>
        </p:sp>
        <p:sp>
          <p:nvSpPr>
            <p:cNvPr id="204" name="Oval 19">
              <a:extLst>
                <a:ext uri="{FF2B5EF4-FFF2-40B4-BE49-F238E27FC236}">
                  <a16:creationId xmlns:a16="http://schemas.microsoft.com/office/drawing/2014/main" id="{E72A0885-FD51-4332-911E-936A713B8C7D}"/>
                </a:ext>
              </a:extLst>
            </p:cNvPr>
            <p:cNvSpPr>
              <a:spLocks noChangeArrowheads="1"/>
            </p:cNvSpPr>
            <p:nvPr/>
          </p:nvSpPr>
          <p:spPr bwMode="auto">
            <a:xfrm>
              <a:off x="1427190" y="2744156"/>
              <a:ext cx="192024" cy="210312"/>
            </a:xfrm>
            <a:prstGeom prst="ellipse">
              <a:avLst/>
            </a:prstGeom>
            <a:solidFill>
              <a:srgbClr val="FFC000"/>
            </a:solidFill>
            <a:ln w="9525">
              <a:solidFill>
                <a:schemeClr val="tx1"/>
              </a:solidFill>
              <a:round/>
              <a:headEnd/>
              <a:tailEnd/>
            </a:ln>
            <a:effectLst>
              <a:outerShdw blurRad="63500" dist="38099" dir="2700000" algn="ctr" rotWithShape="0">
                <a:schemeClr val="tx1">
                  <a:alpha val="74997"/>
                </a:schemeClr>
              </a:outerShdw>
            </a:effectLst>
          </p:spPr>
          <p:txBody>
            <a:bodyPr wrap="none" lIns="45720" rIns="45720" anchor="ctr"/>
            <a:lstStyle/>
            <a:p>
              <a:pPr marL="0" marR="0" lvl="0" indent="0" algn="ctr" defTabSz="914400" rtl="0" eaLnBrk="0" fontAlgn="base" latinLnBrk="0" hangingPunct="0">
                <a:lnSpc>
                  <a:spcPct val="100000"/>
                </a:lnSpc>
                <a:spcBef>
                  <a:spcPct val="10000"/>
                </a:spcBef>
                <a:spcAft>
                  <a:spcPct val="0"/>
                </a:spcAft>
                <a:buClr>
                  <a:srgbClr val="0B1F65"/>
                </a:buClr>
                <a:buSzTx/>
                <a:buFontTx/>
                <a:buNone/>
                <a:tabLst/>
                <a:defRPr/>
              </a:pPr>
              <a:r>
                <a:rPr kumimoji="0" lang="en-US" sz="800" b="1" i="0" u="none" strike="noStrike" kern="1200" cap="none" spc="0" normalizeH="0" baseline="0" noProof="0">
                  <a:ln>
                    <a:noFill/>
                  </a:ln>
                  <a:solidFill>
                    <a:srgbClr val="000000"/>
                  </a:solidFill>
                  <a:effectLst/>
                  <a:uLnTx/>
                  <a:uFillTx/>
                  <a:latin typeface="Arial" panose="020B0604020202020204" pitchFamily="34" charset="0"/>
                  <a:ea typeface="Times New Roman" charset="0"/>
                  <a:cs typeface="Arial" panose="020B0604020202020204" pitchFamily="34" charset="0"/>
                </a:rPr>
                <a:t>4</a:t>
              </a:r>
            </a:p>
          </p:txBody>
        </p:sp>
      </p:grpSp>
      <p:grpSp>
        <p:nvGrpSpPr>
          <p:cNvPr id="205" name="Group 204">
            <a:extLst>
              <a:ext uri="{FF2B5EF4-FFF2-40B4-BE49-F238E27FC236}">
                <a16:creationId xmlns:a16="http://schemas.microsoft.com/office/drawing/2014/main" id="{DDDE864C-B1FE-4E1E-8756-32DFD79B4CFE}"/>
              </a:ext>
            </a:extLst>
          </p:cNvPr>
          <p:cNvGrpSpPr/>
          <p:nvPr/>
        </p:nvGrpSpPr>
        <p:grpSpPr>
          <a:xfrm>
            <a:off x="3846887" y="2771345"/>
            <a:ext cx="1280160" cy="640080"/>
            <a:chOff x="2281714" y="2744156"/>
            <a:chExt cx="1018492" cy="593458"/>
          </a:xfrm>
          <a:effectLst>
            <a:outerShdw blurRad="50800" dist="38100" dir="2700000" algn="tl" rotWithShape="0">
              <a:prstClr val="black">
                <a:alpha val="40000"/>
              </a:prstClr>
            </a:outerShdw>
          </a:effectLst>
        </p:grpSpPr>
        <p:sp>
          <p:nvSpPr>
            <p:cNvPr id="206" name="Freeform 223">
              <a:extLst>
                <a:ext uri="{FF2B5EF4-FFF2-40B4-BE49-F238E27FC236}">
                  <a16:creationId xmlns:a16="http://schemas.microsoft.com/office/drawing/2014/main" id="{3B64BF2A-AFC6-4937-A54C-D5794AF02C87}"/>
                </a:ext>
              </a:extLst>
            </p:cNvPr>
            <p:cNvSpPr/>
            <p:nvPr/>
          </p:nvSpPr>
          <p:spPr>
            <a:xfrm>
              <a:off x="2294366" y="2852982"/>
              <a:ext cx="1005840" cy="484632"/>
            </a:xfrm>
            <a:custGeom>
              <a:avLst/>
              <a:gdLst>
                <a:gd name="connsiteX0" fmla="*/ 0 w 1255802"/>
                <a:gd name="connsiteY0" fmla="*/ 0 h 597435"/>
                <a:gd name="connsiteX1" fmla="*/ 957085 w 1255802"/>
                <a:gd name="connsiteY1" fmla="*/ 0 h 597435"/>
                <a:gd name="connsiteX2" fmla="*/ 1255802 w 1255802"/>
                <a:gd name="connsiteY2" fmla="*/ 298718 h 597435"/>
                <a:gd name="connsiteX3" fmla="*/ 957085 w 1255802"/>
                <a:gd name="connsiteY3" fmla="*/ 597435 h 597435"/>
                <a:gd name="connsiteX4" fmla="*/ 0 w 1255802"/>
                <a:gd name="connsiteY4" fmla="*/ 597435 h 597435"/>
                <a:gd name="connsiteX5" fmla="*/ 298718 w 1255802"/>
                <a:gd name="connsiteY5" fmla="*/ 298718 h 597435"/>
                <a:gd name="connsiteX6" fmla="*/ 0 w 1255802"/>
                <a:gd name="connsiteY6" fmla="*/ 0 h 59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5802" h="597435">
                  <a:moveTo>
                    <a:pt x="0" y="0"/>
                  </a:moveTo>
                  <a:lnTo>
                    <a:pt x="957085" y="0"/>
                  </a:lnTo>
                  <a:lnTo>
                    <a:pt x="1255802" y="298718"/>
                  </a:lnTo>
                  <a:lnTo>
                    <a:pt x="957085" y="597435"/>
                  </a:lnTo>
                  <a:lnTo>
                    <a:pt x="0" y="597435"/>
                  </a:lnTo>
                  <a:lnTo>
                    <a:pt x="298718" y="298718"/>
                  </a:lnTo>
                  <a:lnTo>
                    <a:pt x="0" y="0"/>
                  </a:lnTo>
                  <a:close/>
                </a:path>
              </a:pathLst>
            </a:custGeom>
            <a:solidFill>
              <a:srgbClr val="800000"/>
            </a:solidFill>
            <a:ln>
              <a:solidFill>
                <a:schemeClr val="bg1"/>
              </a:solidFill>
            </a:ln>
            <a:effectLst/>
          </p:spPr>
          <p:style>
            <a:lnRef idx="2">
              <a:scrgbClr r="0" g="0" b="0"/>
            </a:lnRef>
            <a:fillRef idx="1">
              <a:scrgbClr r="0" g="0" b="0"/>
            </a:fillRef>
            <a:effectRef idx="0">
              <a:scrgbClr r="0" g="0" b="0"/>
            </a:effectRef>
            <a:fontRef idx="minor">
              <a:schemeClr val="lt1"/>
            </a:fontRef>
          </p:style>
          <p:txBody>
            <a:bodyPr spcFirstLastPara="0" vert="horz" wrap="square" lIns="342724" tIns="14669" rIns="313387" bIns="14669" numCol="1" spcCol="1270" anchor="ctr" anchorCtr="0">
              <a:noAutofit/>
            </a:bodyPr>
            <a:lstStyle/>
            <a:p>
              <a:pPr marL="0" marR="0" lvl="0" indent="0" algn="ctr" defTabSz="488938" rtl="0" eaLnBrk="0" fontAlgn="base" latinLnBrk="0" hangingPunct="0">
                <a:lnSpc>
                  <a:spcPct val="90000"/>
                </a:lnSpc>
                <a:spcBef>
                  <a:spcPct val="0"/>
                </a:spcBef>
                <a:spcAft>
                  <a:spcPct val="35000"/>
                </a:spcAft>
                <a:buClr>
                  <a:srgbClr val="0B1F65"/>
                </a:buClr>
                <a:buSzTx/>
                <a:buFontTx/>
                <a:buNone/>
                <a:tabLst/>
                <a:defRPr/>
              </a:pPr>
              <a:r>
                <a:rPr kumimoji="0" lang="en-US" sz="8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Modeling &amp; Analysis</a:t>
              </a:r>
            </a:p>
          </p:txBody>
        </p:sp>
        <p:sp>
          <p:nvSpPr>
            <p:cNvPr id="207" name="Oval 22">
              <a:extLst>
                <a:ext uri="{FF2B5EF4-FFF2-40B4-BE49-F238E27FC236}">
                  <a16:creationId xmlns:a16="http://schemas.microsoft.com/office/drawing/2014/main" id="{0356CC7A-6B88-4C1A-A770-6BEB422553A6}"/>
                </a:ext>
              </a:extLst>
            </p:cNvPr>
            <p:cNvSpPr>
              <a:spLocks noChangeArrowheads="1"/>
            </p:cNvSpPr>
            <p:nvPr/>
          </p:nvSpPr>
          <p:spPr bwMode="auto">
            <a:xfrm>
              <a:off x="2281714" y="2744156"/>
              <a:ext cx="192024" cy="210312"/>
            </a:xfrm>
            <a:prstGeom prst="ellipse">
              <a:avLst/>
            </a:prstGeom>
            <a:solidFill>
              <a:srgbClr val="FFC000"/>
            </a:solidFill>
            <a:ln w="9525">
              <a:solidFill>
                <a:schemeClr val="tx1"/>
              </a:solidFill>
              <a:round/>
              <a:headEnd/>
              <a:tailEnd/>
            </a:ln>
            <a:effectLst>
              <a:outerShdw blurRad="63500" dist="38099" dir="2700000" algn="ctr" rotWithShape="0">
                <a:schemeClr val="tx1">
                  <a:alpha val="74997"/>
                </a:schemeClr>
              </a:outerShdw>
            </a:effectLst>
          </p:spPr>
          <p:txBody>
            <a:bodyPr wrap="none" lIns="45720" rIns="45720" anchor="ctr"/>
            <a:lstStyle/>
            <a:p>
              <a:pPr marL="0" marR="0" lvl="0" indent="0" algn="ctr" defTabSz="914400" rtl="0" eaLnBrk="0" fontAlgn="base" latinLnBrk="0" hangingPunct="0">
                <a:lnSpc>
                  <a:spcPct val="100000"/>
                </a:lnSpc>
                <a:spcBef>
                  <a:spcPct val="10000"/>
                </a:spcBef>
                <a:spcAft>
                  <a:spcPct val="0"/>
                </a:spcAft>
                <a:buClr>
                  <a:srgbClr val="0B1F65"/>
                </a:buClr>
                <a:buSzTx/>
                <a:buFontTx/>
                <a:buNone/>
                <a:tabLst/>
                <a:defRPr/>
              </a:pPr>
              <a:r>
                <a:rPr kumimoji="0" lang="en-US" sz="800" b="1" i="0" u="none" strike="noStrike" kern="1200" cap="none" spc="0" normalizeH="0" baseline="0" noProof="0">
                  <a:ln>
                    <a:noFill/>
                  </a:ln>
                  <a:solidFill>
                    <a:srgbClr val="000000"/>
                  </a:solidFill>
                  <a:effectLst/>
                  <a:uLnTx/>
                  <a:uFillTx/>
                  <a:latin typeface="Arial" panose="020B0604020202020204" pitchFamily="34" charset="0"/>
                  <a:ea typeface="Times New Roman" charset="0"/>
                  <a:cs typeface="Arial" panose="020B0604020202020204" pitchFamily="34" charset="0"/>
                </a:rPr>
                <a:t>5</a:t>
              </a:r>
            </a:p>
          </p:txBody>
        </p:sp>
      </p:grpSp>
      <p:grpSp>
        <p:nvGrpSpPr>
          <p:cNvPr id="208" name="Group 207">
            <a:extLst>
              <a:ext uri="{FF2B5EF4-FFF2-40B4-BE49-F238E27FC236}">
                <a16:creationId xmlns:a16="http://schemas.microsoft.com/office/drawing/2014/main" id="{A524E2CB-F521-4417-A041-614747E9B191}"/>
              </a:ext>
            </a:extLst>
          </p:cNvPr>
          <p:cNvGrpSpPr/>
          <p:nvPr/>
        </p:nvGrpSpPr>
        <p:grpSpPr>
          <a:xfrm>
            <a:off x="2280033" y="3451181"/>
            <a:ext cx="1280160" cy="640080"/>
            <a:chOff x="934666" y="3374081"/>
            <a:chExt cx="1029725" cy="586942"/>
          </a:xfrm>
          <a:effectLst>
            <a:outerShdw blurRad="50800" dist="38100" dir="2700000" algn="tl" rotWithShape="0">
              <a:prstClr val="black">
                <a:alpha val="40000"/>
              </a:prstClr>
            </a:outerShdw>
          </a:effectLst>
        </p:grpSpPr>
        <p:sp>
          <p:nvSpPr>
            <p:cNvPr id="209" name="Freeform 224">
              <a:extLst>
                <a:ext uri="{FF2B5EF4-FFF2-40B4-BE49-F238E27FC236}">
                  <a16:creationId xmlns:a16="http://schemas.microsoft.com/office/drawing/2014/main" id="{8F0552A2-AE0C-4D9C-8C8E-D377723D8AD0}"/>
                </a:ext>
              </a:extLst>
            </p:cNvPr>
            <p:cNvSpPr/>
            <p:nvPr/>
          </p:nvSpPr>
          <p:spPr>
            <a:xfrm>
              <a:off x="937260" y="3476391"/>
              <a:ext cx="1027131" cy="484632"/>
            </a:xfrm>
            <a:custGeom>
              <a:avLst/>
              <a:gdLst>
                <a:gd name="connsiteX0" fmla="*/ 0 w 1383379"/>
                <a:gd name="connsiteY0" fmla="*/ 0 h 606175"/>
                <a:gd name="connsiteX1" fmla="*/ 1080292 w 1383379"/>
                <a:gd name="connsiteY1" fmla="*/ 0 h 606175"/>
                <a:gd name="connsiteX2" fmla="*/ 1383379 w 1383379"/>
                <a:gd name="connsiteY2" fmla="*/ 303088 h 606175"/>
                <a:gd name="connsiteX3" fmla="*/ 1080292 w 1383379"/>
                <a:gd name="connsiteY3" fmla="*/ 606175 h 606175"/>
                <a:gd name="connsiteX4" fmla="*/ 0 w 1383379"/>
                <a:gd name="connsiteY4" fmla="*/ 606175 h 606175"/>
                <a:gd name="connsiteX5" fmla="*/ 303088 w 1383379"/>
                <a:gd name="connsiteY5" fmla="*/ 303088 h 606175"/>
                <a:gd name="connsiteX6" fmla="*/ 0 w 1383379"/>
                <a:gd name="connsiteY6" fmla="*/ 0 h 606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379" h="606175">
                  <a:moveTo>
                    <a:pt x="0" y="0"/>
                  </a:moveTo>
                  <a:lnTo>
                    <a:pt x="1080292" y="0"/>
                  </a:lnTo>
                  <a:lnTo>
                    <a:pt x="1383379" y="303088"/>
                  </a:lnTo>
                  <a:lnTo>
                    <a:pt x="1080292" y="606175"/>
                  </a:lnTo>
                  <a:lnTo>
                    <a:pt x="0" y="606175"/>
                  </a:lnTo>
                  <a:lnTo>
                    <a:pt x="303088" y="303088"/>
                  </a:lnTo>
                  <a:lnTo>
                    <a:pt x="0" y="0"/>
                  </a:lnTo>
                  <a:close/>
                </a:path>
              </a:pathLst>
            </a:custGeom>
            <a:solidFill>
              <a:srgbClr val="800000"/>
            </a:solidFill>
            <a:ln>
              <a:solidFill>
                <a:schemeClr val="bg1"/>
              </a:solidFill>
            </a:ln>
            <a:effectLst/>
          </p:spPr>
          <p:style>
            <a:lnRef idx="2">
              <a:scrgbClr r="0" g="0" b="0"/>
            </a:lnRef>
            <a:fillRef idx="1">
              <a:scrgbClr r="0" g="0" b="0"/>
            </a:fillRef>
            <a:effectRef idx="0">
              <a:scrgbClr r="0" g="0" b="0"/>
            </a:effectRef>
            <a:fontRef idx="minor">
              <a:schemeClr val="lt1"/>
            </a:fontRef>
          </p:style>
          <p:txBody>
            <a:bodyPr spcFirstLastPara="0" vert="horz" wrap="square" lIns="347095" tIns="14669" rIns="317756" bIns="14669" numCol="1" spcCol="1270" anchor="ctr" anchorCtr="0">
              <a:noAutofit/>
            </a:bodyPr>
            <a:lstStyle/>
            <a:p>
              <a:pPr marL="0" marR="0" lvl="0" indent="0" algn="ctr" defTabSz="488938" rtl="0" eaLnBrk="0" fontAlgn="base" latinLnBrk="0" hangingPunct="0">
                <a:lnSpc>
                  <a:spcPct val="90000"/>
                </a:lnSpc>
                <a:spcBef>
                  <a:spcPct val="0"/>
                </a:spcBef>
                <a:spcAft>
                  <a:spcPct val="35000"/>
                </a:spcAft>
                <a:buClr>
                  <a:srgbClr val="0B1F65"/>
                </a:buClr>
                <a:buSzTx/>
                <a:buFontTx/>
                <a:buNone/>
                <a:tabLst/>
                <a:defRPr/>
              </a:pPr>
              <a:r>
                <a:rPr kumimoji="0" lang="en-US" sz="8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Acquire Knowledge</a:t>
              </a:r>
            </a:p>
          </p:txBody>
        </p:sp>
        <p:sp>
          <p:nvSpPr>
            <p:cNvPr id="210" name="Oval 25">
              <a:extLst>
                <a:ext uri="{FF2B5EF4-FFF2-40B4-BE49-F238E27FC236}">
                  <a16:creationId xmlns:a16="http://schemas.microsoft.com/office/drawing/2014/main" id="{581C292A-C26A-411B-BCB1-552FEAB9D54D}"/>
                </a:ext>
              </a:extLst>
            </p:cNvPr>
            <p:cNvSpPr>
              <a:spLocks noChangeArrowheads="1"/>
            </p:cNvSpPr>
            <p:nvPr/>
          </p:nvSpPr>
          <p:spPr bwMode="auto">
            <a:xfrm>
              <a:off x="934666" y="3374081"/>
              <a:ext cx="192024" cy="210312"/>
            </a:xfrm>
            <a:prstGeom prst="ellipse">
              <a:avLst/>
            </a:prstGeom>
            <a:solidFill>
              <a:srgbClr val="FFC000"/>
            </a:solidFill>
            <a:ln w="9525">
              <a:solidFill>
                <a:schemeClr val="tx1"/>
              </a:solidFill>
              <a:round/>
              <a:headEnd/>
              <a:tailEnd/>
            </a:ln>
            <a:effectLst>
              <a:outerShdw blurRad="63500" dist="38099" dir="2700000" algn="ctr" rotWithShape="0">
                <a:schemeClr val="tx1">
                  <a:alpha val="74997"/>
                </a:schemeClr>
              </a:outerShdw>
            </a:effectLst>
          </p:spPr>
          <p:txBody>
            <a:bodyPr wrap="none" lIns="45720" rIns="45720" anchor="ctr"/>
            <a:lstStyle/>
            <a:p>
              <a:pPr marL="0" marR="0" lvl="0" indent="0" algn="ctr" defTabSz="914400" rtl="0" eaLnBrk="0" fontAlgn="base" latinLnBrk="0" hangingPunct="0">
                <a:lnSpc>
                  <a:spcPct val="100000"/>
                </a:lnSpc>
                <a:spcBef>
                  <a:spcPct val="10000"/>
                </a:spcBef>
                <a:spcAft>
                  <a:spcPct val="0"/>
                </a:spcAft>
                <a:buClr>
                  <a:srgbClr val="0B1F65"/>
                </a:buClr>
                <a:buSzTx/>
                <a:buFontTx/>
                <a:buNone/>
                <a:tabLst/>
                <a:defRPr/>
              </a:pPr>
              <a:r>
                <a:rPr kumimoji="0" lang="en-US" sz="800" b="1" i="0" u="none" strike="noStrike" kern="1200" cap="none" spc="0" normalizeH="0" baseline="0" noProof="0">
                  <a:ln>
                    <a:noFill/>
                  </a:ln>
                  <a:solidFill>
                    <a:srgbClr val="000000"/>
                  </a:solidFill>
                  <a:effectLst/>
                  <a:uLnTx/>
                  <a:uFillTx/>
                  <a:latin typeface="Arial" panose="020B0604020202020204" pitchFamily="34" charset="0"/>
                  <a:ea typeface="Times New Roman" charset="0"/>
                  <a:cs typeface="Arial" panose="020B0604020202020204" pitchFamily="34" charset="0"/>
                </a:rPr>
                <a:t>6</a:t>
              </a:r>
            </a:p>
          </p:txBody>
        </p:sp>
      </p:grpSp>
      <p:grpSp>
        <p:nvGrpSpPr>
          <p:cNvPr id="211" name="Group 210">
            <a:extLst>
              <a:ext uri="{FF2B5EF4-FFF2-40B4-BE49-F238E27FC236}">
                <a16:creationId xmlns:a16="http://schemas.microsoft.com/office/drawing/2014/main" id="{E9E93ED9-4592-4733-B159-732D9FF7674F}"/>
              </a:ext>
            </a:extLst>
          </p:cNvPr>
          <p:cNvGrpSpPr/>
          <p:nvPr/>
        </p:nvGrpSpPr>
        <p:grpSpPr>
          <a:xfrm>
            <a:off x="3411679" y="3453074"/>
            <a:ext cx="1280160" cy="640080"/>
            <a:chOff x="1793663" y="3375458"/>
            <a:chExt cx="1045248" cy="586942"/>
          </a:xfrm>
          <a:effectLst>
            <a:outerShdw blurRad="50800" dist="38100" dir="2700000" algn="tl" rotWithShape="0">
              <a:prstClr val="black">
                <a:alpha val="40000"/>
              </a:prstClr>
            </a:outerShdw>
          </a:effectLst>
        </p:grpSpPr>
        <p:sp>
          <p:nvSpPr>
            <p:cNvPr id="212" name="Freeform 225">
              <a:extLst>
                <a:ext uri="{FF2B5EF4-FFF2-40B4-BE49-F238E27FC236}">
                  <a16:creationId xmlns:a16="http://schemas.microsoft.com/office/drawing/2014/main" id="{722D5862-4CFD-4FF0-B49B-3518C5D97AD6}"/>
                </a:ext>
              </a:extLst>
            </p:cNvPr>
            <p:cNvSpPr/>
            <p:nvPr/>
          </p:nvSpPr>
          <p:spPr>
            <a:xfrm>
              <a:off x="1833071" y="3477768"/>
              <a:ext cx="1005840" cy="484632"/>
            </a:xfrm>
            <a:custGeom>
              <a:avLst/>
              <a:gdLst>
                <a:gd name="connsiteX0" fmla="*/ 0 w 1255802"/>
                <a:gd name="connsiteY0" fmla="*/ 0 h 606175"/>
                <a:gd name="connsiteX1" fmla="*/ 952715 w 1255802"/>
                <a:gd name="connsiteY1" fmla="*/ 0 h 606175"/>
                <a:gd name="connsiteX2" fmla="*/ 1255802 w 1255802"/>
                <a:gd name="connsiteY2" fmla="*/ 303088 h 606175"/>
                <a:gd name="connsiteX3" fmla="*/ 952715 w 1255802"/>
                <a:gd name="connsiteY3" fmla="*/ 606175 h 606175"/>
                <a:gd name="connsiteX4" fmla="*/ 0 w 1255802"/>
                <a:gd name="connsiteY4" fmla="*/ 606175 h 606175"/>
                <a:gd name="connsiteX5" fmla="*/ 303088 w 1255802"/>
                <a:gd name="connsiteY5" fmla="*/ 303088 h 606175"/>
                <a:gd name="connsiteX6" fmla="*/ 0 w 1255802"/>
                <a:gd name="connsiteY6" fmla="*/ 0 h 606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5802" h="606175">
                  <a:moveTo>
                    <a:pt x="0" y="0"/>
                  </a:moveTo>
                  <a:lnTo>
                    <a:pt x="952715" y="0"/>
                  </a:lnTo>
                  <a:lnTo>
                    <a:pt x="1255802" y="303088"/>
                  </a:lnTo>
                  <a:lnTo>
                    <a:pt x="952715" y="606175"/>
                  </a:lnTo>
                  <a:lnTo>
                    <a:pt x="0" y="606175"/>
                  </a:lnTo>
                  <a:lnTo>
                    <a:pt x="303088" y="303088"/>
                  </a:lnTo>
                  <a:lnTo>
                    <a:pt x="0" y="0"/>
                  </a:lnTo>
                  <a:close/>
                </a:path>
              </a:pathLst>
            </a:custGeom>
            <a:solidFill>
              <a:srgbClr val="800000"/>
            </a:solidFill>
            <a:ln>
              <a:solidFill>
                <a:schemeClr val="bg1"/>
              </a:solidFill>
            </a:ln>
            <a:effectLst/>
          </p:spPr>
          <p:style>
            <a:lnRef idx="2">
              <a:scrgbClr r="0" g="0" b="0"/>
            </a:lnRef>
            <a:fillRef idx="1">
              <a:scrgbClr r="0" g="0" b="0"/>
            </a:fillRef>
            <a:effectRef idx="0">
              <a:scrgbClr r="0" g="0" b="0"/>
            </a:effectRef>
            <a:fontRef idx="minor">
              <a:schemeClr val="lt1"/>
            </a:fontRef>
          </p:style>
          <p:txBody>
            <a:bodyPr spcFirstLastPara="0" vert="horz" wrap="square" lIns="347095" tIns="14669" rIns="317756" bIns="14669" numCol="1" spcCol="1270" anchor="ctr" anchorCtr="0">
              <a:noAutofit/>
            </a:bodyPr>
            <a:lstStyle/>
            <a:p>
              <a:pPr marL="0" marR="0" lvl="0" indent="0" algn="ctr" defTabSz="488938" rtl="0" eaLnBrk="0" fontAlgn="base" latinLnBrk="0" hangingPunct="0">
                <a:lnSpc>
                  <a:spcPct val="90000"/>
                </a:lnSpc>
                <a:spcBef>
                  <a:spcPct val="0"/>
                </a:spcBef>
                <a:spcAft>
                  <a:spcPct val="35000"/>
                </a:spcAft>
                <a:buClr>
                  <a:srgbClr val="0B1F65"/>
                </a:buClr>
                <a:buSzTx/>
                <a:buFontTx/>
                <a:buNone/>
                <a:tabLst/>
                <a:defRPr/>
              </a:pPr>
              <a:r>
                <a:rPr kumimoji="0" lang="en-US" sz="8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Evaluate Results</a:t>
              </a:r>
            </a:p>
          </p:txBody>
        </p:sp>
        <p:sp>
          <p:nvSpPr>
            <p:cNvPr id="213" name="Oval 28">
              <a:extLst>
                <a:ext uri="{FF2B5EF4-FFF2-40B4-BE49-F238E27FC236}">
                  <a16:creationId xmlns:a16="http://schemas.microsoft.com/office/drawing/2014/main" id="{2FA4754F-313F-40E8-9478-3547B3E2779F}"/>
                </a:ext>
              </a:extLst>
            </p:cNvPr>
            <p:cNvSpPr>
              <a:spLocks noChangeArrowheads="1"/>
            </p:cNvSpPr>
            <p:nvPr/>
          </p:nvSpPr>
          <p:spPr bwMode="auto">
            <a:xfrm>
              <a:off x="1793663" y="3375458"/>
              <a:ext cx="192024" cy="210312"/>
            </a:xfrm>
            <a:prstGeom prst="ellipse">
              <a:avLst/>
            </a:prstGeom>
            <a:solidFill>
              <a:srgbClr val="FFC000"/>
            </a:solidFill>
            <a:ln w="9525">
              <a:solidFill>
                <a:schemeClr val="tx1"/>
              </a:solidFill>
              <a:round/>
              <a:headEnd/>
              <a:tailEnd/>
            </a:ln>
            <a:effectLst>
              <a:outerShdw blurRad="63500" dist="38099" dir="2700000" algn="ctr" rotWithShape="0">
                <a:schemeClr val="tx1">
                  <a:alpha val="74997"/>
                </a:schemeClr>
              </a:outerShdw>
            </a:effectLst>
          </p:spPr>
          <p:txBody>
            <a:bodyPr wrap="none" lIns="45720" rIns="45720" anchor="ctr"/>
            <a:lstStyle/>
            <a:p>
              <a:pPr marL="0" marR="0" lvl="0" indent="0" algn="ctr" defTabSz="914400" rtl="0" eaLnBrk="0" fontAlgn="base" latinLnBrk="0" hangingPunct="0">
                <a:lnSpc>
                  <a:spcPct val="100000"/>
                </a:lnSpc>
                <a:spcBef>
                  <a:spcPct val="10000"/>
                </a:spcBef>
                <a:spcAft>
                  <a:spcPct val="0"/>
                </a:spcAft>
                <a:buClr>
                  <a:srgbClr val="0B1F65"/>
                </a:buClr>
                <a:buSzTx/>
                <a:buFontTx/>
                <a:buNone/>
                <a:tabLst/>
                <a:defRPr/>
              </a:pPr>
              <a:r>
                <a:rPr kumimoji="0" lang="en-US" sz="800" b="1" i="0" u="none" strike="noStrike" kern="1200" cap="none" spc="0" normalizeH="0" baseline="0" noProof="0">
                  <a:ln>
                    <a:noFill/>
                  </a:ln>
                  <a:solidFill>
                    <a:srgbClr val="000000"/>
                  </a:solidFill>
                  <a:effectLst/>
                  <a:uLnTx/>
                  <a:uFillTx/>
                  <a:latin typeface="Arial" panose="020B0604020202020204" pitchFamily="34" charset="0"/>
                  <a:ea typeface="Times New Roman" charset="0"/>
                  <a:cs typeface="Arial" panose="020B0604020202020204" pitchFamily="34" charset="0"/>
                </a:rPr>
                <a:t>7</a:t>
              </a:r>
            </a:p>
          </p:txBody>
        </p:sp>
      </p:grpSp>
      <p:grpSp>
        <p:nvGrpSpPr>
          <p:cNvPr id="214" name="Group 213">
            <a:extLst>
              <a:ext uri="{FF2B5EF4-FFF2-40B4-BE49-F238E27FC236}">
                <a16:creationId xmlns:a16="http://schemas.microsoft.com/office/drawing/2014/main" id="{BDC52E7B-3D9D-4ACD-9A19-12184CD1F5A8}"/>
              </a:ext>
            </a:extLst>
          </p:cNvPr>
          <p:cNvGrpSpPr/>
          <p:nvPr/>
        </p:nvGrpSpPr>
        <p:grpSpPr>
          <a:xfrm>
            <a:off x="2818258" y="4720389"/>
            <a:ext cx="1280160" cy="640080"/>
            <a:chOff x="1309175" y="4759892"/>
            <a:chExt cx="1045307" cy="572579"/>
          </a:xfrm>
          <a:effectLst>
            <a:outerShdw blurRad="50800" dist="38100" dir="2700000" algn="tl" rotWithShape="0">
              <a:prstClr val="black">
                <a:alpha val="40000"/>
              </a:prstClr>
            </a:outerShdw>
          </a:effectLst>
        </p:grpSpPr>
        <p:sp>
          <p:nvSpPr>
            <p:cNvPr id="215" name="Freeform 231">
              <a:extLst>
                <a:ext uri="{FF2B5EF4-FFF2-40B4-BE49-F238E27FC236}">
                  <a16:creationId xmlns:a16="http://schemas.microsoft.com/office/drawing/2014/main" id="{DEEAD565-27B9-42A2-8EA3-729FB7D05BEB}"/>
                </a:ext>
              </a:extLst>
            </p:cNvPr>
            <p:cNvSpPr/>
            <p:nvPr/>
          </p:nvSpPr>
          <p:spPr>
            <a:xfrm>
              <a:off x="1348642" y="4847839"/>
              <a:ext cx="1005840" cy="484632"/>
            </a:xfrm>
            <a:custGeom>
              <a:avLst/>
              <a:gdLst>
                <a:gd name="connsiteX0" fmla="*/ 0 w 1255802"/>
                <a:gd name="connsiteY0" fmla="*/ 0 h 606175"/>
                <a:gd name="connsiteX1" fmla="*/ 952715 w 1255802"/>
                <a:gd name="connsiteY1" fmla="*/ 0 h 606175"/>
                <a:gd name="connsiteX2" fmla="*/ 1255802 w 1255802"/>
                <a:gd name="connsiteY2" fmla="*/ 303088 h 606175"/>
                <a:gd name="connsiteX3" fmla="*/ 952715 w 1255802"/>
                <a:gd name="connsiteY3" fmla="*/ 606175 h 606175"/>
                <a:gd name="connsiteX4" fmla="*/ 0 w 1255802"/>
                <a:gd name="connsiteY4" fmla="*/ 606175 h 606175"/>
                <a:gd name="connsiteX5" fmla="*/ 303088 w 1255802"/>
                <a:gd name="connsiteY5" fmla="*/ 303088 h 606175"/>
                <a:gd name="connsiteX6" fmla="*/ 0 w 1255802"/>
                <a:gd name="connsiteY6" fmla="*/ 0 h 606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5802" h="606175">
                  <a:moveTo>
                    <a:pt x="0" y="0"/>
                  </a:moveTo>
                  <a:lnTo>
                    <a:pt x="952715" y="0"/>
                  </a:lnTo>
                  <a:lnTo>
                    <a:pt x="1255802" y="303088"/>
                  </a:lnTo>
                  <a:lnTo>
                    <a:pt x="952715" y="606175"/>
                  </a:lnTo>
                  <a:lnTo>
                    <a:pt x="0" y="606175"/>
                  </a:lnTo>
                  <a:lnTo>
                    <a:pt x="303088" y="303088"/>
                  </a:lnTo>
                  <a:lnTo>
                    <a:pt x="0" y="0"/>
                  </a:lnTo>
                  <a:close/>
                </a:path>
              </a:pathLst>
            </a:custGeom>
            <a:solidFill>
              <a:srgbClr val="287E7E"/>
            </a:solidFill>
            <a:ln>
              <a:solidFill>
                <a:schemeClr val="bg1"/>
              </a:solidFill>
            </a:ln>
            <a:effectLst/>
          </p:spPr>
          <p:style>
            <a:lnRef idx="2">
              <a:scrgbClr r="0" g="0" b="0"/>
            </a:lnRef>
            <a:fillRef idx="1">
              <a:scrgbClr r="0" g="0" b="0"/>
            </a:fillRef>
            <a:effectRef idx="0">
              <a:scrgbClr r="0" g="0" b="0"/>
            </a:effectRef>
            <a:fontRef idx="minor">
              <a:schemeClr val="lt1"/>
            </a:fontRef>
          </p:style>
          <p:txBody>
            <a:bodyPr spcFirstLastPara="0" vert="horz" wrap="square" lIns="347095" tIns="14669" rIns="317756" bIns="14669" numCol="1" spcCol="1270" anchor="ctr" anchorCtr="0">
              <a:noAutofit/>
            </a:bodyPr>
            <a:lstStyle/>
            <a:p>
              <a:pPr marL="0" marR="0" lvl="0" indent="0" algn="ctr" defTabSz="488938" rtl="0" eaLnBrk="0" fontAlgn="base" latinLnBrk="0" hangingPunct="0">
                <a:lnSpc>
                  <a:spcPct val="90000"/>
                </a:lnSpc>
                <a:spcBef>
                  <a:spcPct val="0"/>
                </a:spcBef>
                <a:spcAft>
                  <a:spcPct val="35000"/>
                </a:spcAft>
                <a:buClr>
                  <a:srgbClr val="0B1F65"/>
                </a:buClr>
                <a:buSzTx/>
                <a:buFontTx/>
                <a:buNone/>
                <a:tabLst/>
                <a:defRPr/>
              </a:pPr>
              <a:r>
                <a:rPr kumimoji="0" lang="en-US" sz="8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Deploy Results</a:t>
              </a:r>
            </a:p>
          </p:txBody>
        </p:sp>
        <p:sp>
          <p:nvSpPr>
            <p:cNvPr id="216" name="Oval 31">
              <a:extLst>
                <a:ext uri="{FF2B5EF4-FFF2-40B4-BE49-F238E27FC236}">
                  <a16:creationId xmlns:a16="http://schemas.microsoft.com/office/drawing/2014/main" id="{EFDC7B1B-C8F6-4683-B869-7BDC2AF1D48E}"/>
                </a:ext>
              </a:extLst>
            </p:cNvPr>
            <p:cNvSpPr>
              <a:spLocks noChangeArrowheads="1"/>
            </p:cNvSpPr>
            <p:nvPr/>
          </p:nvSpPr>
          <p:spPr bwMode="auto">
            <a:xfrm>
              <a:off x="1309175" y="4759892"/>
              <a:ext cx="192024" cy="210312"/>
            </a:xfrm>
            <a:prstGeom prst="ellipse">
              <a:avLst/>
            </a:prstGeom>
            <a:solidFill>
              <a:srgbClr val="FFC000"/>
            </a:solidFill>
            <a:ln w="9525">
              <a:solidFill>
                <a:schemeClr val="tx1"/>
              </a:solidFill>
              <a:round/>
              <a:headEnd/>
              <a:tailEnd/>
            </a:ln>
            <a:effectLst>
              <a:outerShdw blurRad="63500" dist="38099" dir="2700000" algn="ctr" rotWithShape="0">
                <a:schemeClr val="tx1">
                  <a:alpha val="74997"/>
                </a:schemeClr>
              </a:outerShdw>
            </a:effectLst>
          </p:spPr>
          <p:txBody>
            <a:bodyPr wrap="none" lIns="45720" rIns="45720" anchor="ctr"/>
            <a:lstStyle/>
            <a:p>
              <a:pPr marL="0" marR="0" lvl="0" indent="0" algn="ctr" defTabSz="914400" rtl="0" eaLnBrk="0" fontAlgn="base" latinLnBrk="0" hangingPunct="0">
                <a:lnSpc>
                  <a:spcPct val="100000"/>
                </a:lnSpc>
                <a:spcBef>
                  <a:spcPct val="10000"/>
                </a:spcBef>
                <a:spcAft>
                  <a:spcPct val="0"/>
                </a:spcAft>
                <a:buClr>
                  <a:srgbClr val="0B1F65"/>
                </a:buClr>
                <a:buSzTx/>
                <a:buFontTx/>
                <a:buNone/>
                <a:tabLst/>
                <a:defRPr/>
              </a:pPr>
              <a:r>
                <a:rPr kumimoji="0" lang="en-US" sz="800" b="1" i="0" u="none" strike="noStrike" kern="1200" cap="none" spc="0" normalizeH="0" baseline="0" noProof="0">
                  <a:ln>
                    <a:noFill/>
                  </a:ln>
                  <a:solidFill>
                    <a:srgbClr val="000000"/>
                  </a:solidFill>
                  <a:effectLst/>
                  <a:uLnTx/>
                  <a:uFillTx/>
                  <a:latin typeface="Arial" panose="020B0604020202020204" pitchFamily="34" charset="0"/>
                  <a:ea typeface="Times New Roman" charset="0"/>
                  <a:cs typeface="Arial" panose="020B0604020202020204" pitchFamily="34" charset="0"/>
                </a:rPr>
                <a:t>8</a:t>
              </a:r>
              <a:endParaRPr kumimoji="0" lang="en-US" sz="1100" b="1" i="0" u="none" strike="noStrike" kern="1200" cap="none" spc="0" normalizeH="0" baseline="0" noProof="0">
                <a:ln>
                  <a:noFill/>
                </a:ln>
                <a:solidFill>
                  <a:srgbClr val="000000"/>
                </a:solidFill>
                <a:effectLst/>
                <a:uLnTx/>
                <a:uFillTx/>
                <a:latin typeface="Arial" panose="020B0604020202020204" pitchFamily="34" charset="0"/>
                <a:ea typeface="Times New Roman" charset="0"/>
                <a:cs typeface="Arial" panose="020B0604020202020204" pitchFamily="34" charset="0"/>
              </a:endParaRPr>
            </a:p>
          </p:txBody>
        </p:sp>
      </p:grpSp>
      <p:grpSp>
        <p:nvGrpSpPr>
          <p:cNvPr id="220" name="Group 219">
            <a:extLst>
              <a:ext uri="{FF2B5EF4-FFF2-40B4-BE49-F238E27FC236}">
                <a16:creationId xmlns:a16="http://schemas.microsoft.com/office/drawing/2014/main" id="{AC9896E3-B749-43B2-A0A4-1058A263B424}"/>
              </a:ext>
            </a:extLst>
          </p:cNvPr>
          <p:cNvGrpSpPr/>
          <p:nvPr/>
        </p:nvGrpSpPr>
        <p:grpSpPr>
          <a:xfrm>
            <a:off x="5378103" y="2469911"/>
            <a:ext cx="2321551" cy="2007568"/>
            <a:chOff x="2761544" y="1322834"/>
            <a:chExt cx="4152900" cy="3386835"/>
          </a:xfrm>
        </p:grpSpPr>
        <p:grpSp>
          <p:nvGrpSpPr>
            <p:cNvPr id="221" name="Group 220">
              <a:extLst>
                <a:ext uri="{FF2B5EF4-FFF2-40B4-BE49-F238E27FC236}">
                  <a16:creationId xmlns:a16="http://schemas.microsoft.com/office/drawing/2014/main" id="{DC532087-507D-4896-9AE6-23B66226606F}"/>
                </a:ext>
              </a:extLst>
            </p:cNvPr>
            <p:cNvGrpSpPr/>
            <p:nvPr/>
          </p:nvGrpSpPr>
          <p:grpSpPr>
            <a:xfrm>
              <a:off x="2773453" y="1322834"/>
              <a:ext cx="4115973" cy="3358353"/>
              <a:chOff x="2360611" y="1676400"/>
              <a:chExt cx="4660821" cy="4017948"/>
            </a:xfrm>
          </p:grpSpPr>
          <p:sp>
            <p:nvSpPr>
              <p:cNvPr id="245" name="Hexagon 244">
                <a:extLst>
                  <a:ext uri="{FF2B5EF4-FFF2-40B4-BE49-F238E27FC236}">
                    <a16:creationId xmlns:a16="http://schemas.microsoft.com/office/drawing/2014/main" id="{2DAC20FF-3ABE-4109-ABA2-0E45BC9A63DC}"/>
                  </a:ext>
                </a:extLst>
              </p:cNvPr>
              <p:cNvSpPr/>
              <p:nvPr/>
            </p:nvSpPr>
            <p:spPr bwMode="auto">
              <a:xfrm>
                <a:off x="2360611" y="1676400"/>
                <a:ext cx="4660821" cy="4017948"/>
              </a:xfrm>
              <a:prstGeom prst="hexagon">
                <a:avLst/>
              </a:prstGeom>
              <a:solidFill>
                <a:srgbClr val="E2E1C0"/>
              </a:solidFill>
              <a:ln w="57150">
                <a:solidFill>
                  <a:srgbClr val="800000"/>
                </a:solidFill>
                <a:headEnd type="none" w="med" len="med"/>
                <a:tailEnd type="none" w="med" len="med"/>
              </a:ln>
              <a:effectLst>
                <a:outerShdw blurRad="63500" algn="ctr"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lvl="0" indent="-234945"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1200" cap="none" spc="0" normalizeH="0" baseline="0" noProof="0" err="1">
                  <a:ln>
                    <a:noFill/>
                  </a:ln>
                  <a:solidFill>
                    <a:srgbClr val="000000"/>
                  </a:solidFill>
                  <a:effectLst/>
                  <a:uLnTx/>
                  <a:uFillTx/>
                  <a:latin typeface="Arial"/>
                  <a:ea typeface="+mn-ea"/>
                  <a:cs typeface="+mn-cs"/>
                </a:endParaRPr>
              </a:p>
            </p:txBody>
          </p:sp>
          <p:sp>
            <p:nvSpPr>
              <p:cNvPr id="246" name="Rectangle 245">
                <a:extLst>
                  <a:ext uri="{FF2B5EF4-FFF2-40B4-BE49-F238E27FC236}">
                    <a16:creationId xmlns:a16="http://schemas.microsoft.com/office/drawing/2014/main" id="{54D7BB40-2E96-4E0C-8552-7AFDB387F1AD}"/>
                  </a:ext>
                </a:extLst>
              </p:cNvPr>
              <p:cNvSpPr/>
              <p:nvPr/>
            </p:nvSpPr>
            <p:spPr>
              <a:xfrm>
                <a:off x="5524914" y="3165510"/>
                <a:ext cx="1295496" cy="379033"/>
              </a:xfrm>
              <a:prstGeom prst="rect">
                <a:avLst/>
              </a:prstGeom>
              <a:noFill/>
              <a:ln w="3175"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800000"/>
                    </a:solidFill>
                    <a:effectLst/>
                    <a:uLnTx/>
                    <a:uFillTx/>
                    <a:latin typeface="Segoe UI"/>
                    <a:ea typeface="+mn-ea"/>
                    <a:cs typeface="Times New Roman" pitchFamily="18" charset="0"/>
                  </a:rPr>
                  <a:t>Output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800000"/>
                    </a:solidFill>
                    <a:effectLst/>
                    <a:uLnTx/>
                    <a:uFillTx/>
                    <a:latin typeface="Segoe UI"/>
                    <a:ea typeface="+mn-ea"/>
                    <a:cs typeface="Times New Roman" pitchFamily="18" charset="0"/>
                  </a:rPr>
                  <a:t> Visualization</a:t>
                </a:r>
              </a:p>
            </p:txBody>
          </p:sp>
          <p:sp>
            <p:nvSpPr>
              <p:cNvPr id="247" name="Rectangle 246">
                <a:extLst>
                  <a:ext uri="{FF2B5EF4-FFF2-40B4-BE49-F238E27FC236}">
                    <a16:creationId xmlns:a16="http://schemas.microsoft.com/office/drawing/2014/main" id="{D695AD7D-9369-4425-9D17-48870340CD6A}"/>
                  </a:ext>
                </a:extLst>
              </p:cNvPr>
              <p:cNvSpPr/>
              <p:nvPr/>
            </p:nvSpPr>
            <p:spPr>
              <a:xfrm>
                <a:off x="2764516" y="3327355"/>
                <a:ext cx="1103145" cy="225137"/>
              </a:xfrm>
              <a:prstGeom prst="rect">
                <a:avLst/>
              </a:prstGeom>
              <a:noFill/>
              <a:ln w="3175"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800000"/>
                    </a:solidFill>
                    <a:effectLst/>
                    <a:uLnTx/>
                    <a:uFillTx/>
                    <a:latin typeface="Segoe UI"/>
                    <a:ea typeface="+mn-ea"/>
                    <a:cs typeface="Times New Roman" pitchFamily="18" charset="0"/>
                  </a:rPr>
                  <a:t>Case studies</a:t>
                </a:r>
              </a:p>
            </p:txBody>
          </p:sp>
          <p:pic>
            <p:nvPicPr>
              <p:cNvPr id="248" name="Picture 247">
                <a:extLst>
                  <a:ext uri="{FF2B5EF4-FFF2-40B4-BE49-F238E27FC236}">
                    <a16:creationId xmlns:a16="http://schemas.microsoft.com/office/drawing/2014/main" id="{6B7381C2-3063-4579-B720-5F5DEBD16FCC}"/>
                  </a:ext>
                </a:extLst>
              </p:cNvPr>
              <p:cNvPicPr>
                <a:picLocks noChangeAspect="1"/>
              </p:cNvPicPr>
              <p:nvPr/>
            </p:nvPicPr>
            <p:blipFill>
              <a:blip r:embed="rId24" cstate="hq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5474767" y="2923437"/>
                <a:ext cx="431246" cy="431247"/>
              </a:xfrm>
              <a:prstGeom prst="rect">
                <a:avLst/>
              </a:prstGeom>
            </p:spPr>
          </p:pic>
          <p:pic>
            <p:nvPicPr>
              <p:cNvPr id="249" name="Picture 248">
                <a:extLst>
                  <a:ext uri="{FF2B5EF4-FFF2-40B4-BE49-F238E27FC236}">
                    <a16:creationId xmlns:a16="http://schemas.microsoft.com/office/drawing/2014/main" id="{E24CF4F8-3CB9-4219-A42E-9B2D3B21C956}"/>
                  </a:ext>
                </a:extLst>
              </p:cNvPr>
              <p:cNvPicPr>
                <a:picLocks noChangeAspect="1"/>
              </p:cNvPicPr>
              <p:nvPr/>
            </p:nvPicPr>
            <p:blipFill>
              <a:blip r:embed="rId25" cstate="print">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3395654" y="1900017"/>
                <a:ext cx="505380" cy="505381"/>
              </a:xfrm>
              <a:prstGeom prst="rect">
                <a:avLst/>
              </a:prstGeom>
            </p:spPr>
          </p:pic>
          <p:sp>
            <p:nvSpPr>
              <p:cNvPr id="250" name="Rectangle 249">
                <a:extLst>
                  <a:ext uri="{FF2B5EF4-FFF2-40B4-BE49-F238E27FC236}">
                    <a16:creationId xmlns:a16="http://schemas.microsoft.com/office/drawing/2014/main" id="{0142F7E2-B882-4CD0-9547-4B923C343D07}"/>
                  </a:ext>
                </a:extLst>
              </p:cNvPr>
              <p:cNvSpPr/>
              <p:nvPr/>
            </p:nvSpPr>
            <p:spPr>
              <a:xfrm>
                <a:off x="3122777" y="2356510"/>
                <a:ext cx="1086987" cy="379033"/>
              </a:xfrm>
              <a:prstGeom prst="rect">
                <a:avLst/>
              </a:prstGeom>
              <a:noFill/>
              <a:ln w="3175"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800000"/>
                    </a:solidFill>
                    <a:effectLst/>
                    <a:uLnTx/>
                    <a:uFillTx/>
                    <a:latin typeface="Segoe UI"/>
                    <a:ea typeface="+mn-ea"/>
                    <a:cs typeface="Times New Roman" pitchFamily="18" charset="0"/>
                  </a:rPr>
                  <a:t>Business Process Flow</a:t>
                </a:r>
              </a:p>
            </p:txBody>
          </p:sp>
          <p:pic>
            <p:nvPicPr>
              <p:cNvPr id="251" name="Picture 250">
                <a:extLst>
                  <a:ext uri="{FF2B5EF4-FFF2-40B4-BE49-F238E27FC236}">
                    <a16:creationId xmlns:a16="http://schemas.microsoft.com/office/drawing/2014/main" id="{3692E136-C4EF-4B62-ACB3-A115A83650A6}"/>
                  </a:ext>
                </a:extLst>
              </p:cNvPr>
              <p:cNvPicPr>
                <a:picLocks noChangeAspect="1"/>
              </p:cNvPicPr>
              <p:nvPr/>
            </p:nvPicPr>
            <p:blipFill>
              <a:blip r:embed="rId26" cstate="hq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5143895" y="1860135"/>
                <a:ext cx="480486" cy="480484"/>
              </a:xfrm>
              <a:prstGeom prst="rect">
                <a:avLst/>
              </a:prstGeom>
            </p:spPr>
          </p:pic>
          <p:sp>
            <p:nvSpPr>
              <p:cNvPr id="252" name="Rectangle 251">
                <a:extLst>
                  <a:ext uri="{FF2B5EF4-FFF2-40B4-BE49-F238E27FC236}">
                    <a16:creationId xmlns:a16="http://schemas.microsoft.com/office/drawing/2014/main" id="{A43316C1-D900-4BBB-A2C1-3EC2C765EA08}"/>
                  </a:ext>
                </a:extLst>
              </p:cNvPr>
              <p:cNvSpPr/>
              <p:nvPr/>
            </p:nvSpPr>
            <p:spPr>
              <a:xfrm>
                <a:off x="4903147" y="2373794"/>
                <a:ext cx="1010760" cy="379033"/>
              </a:xfrm>
              <a:prstGeom prst="rect">
                <a:avLst/>
              </a:prstGeom>
              <a:noFill/>
              <a:ln w="3175"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800000"/>
                    </a:solidFill>
                    <a:effectLst/>
                    <a:uLnTx/>
                    <a:uFillTx/>
                    <a:latin typeface="Segoe UI"/>
                    <a:ea typeface="+mn-ea"/>
                    <a:cs typeface="Times New Roman" pitchFamily="18" charset="0"/>
                  </a:rPr>
                  <a:t>Analytical Data Flow</a:t>
                </a:r>
              </a:p>
            </p:txBody>
          </p:sp>
          <p:pic>
            <p:nvPicPr>
              <p:cNvPr id="253" name="Picture 252">
                <a:extLst>
                  <a:ext uri="{FF2B5EF4-FFF2-40B4-BE49-F238E27FC236}">
                    <a16:creationId xmlns:a16="http://schemas.microsoft.com/office/drawing/2014/main" id="{90556047-6110-4237-A6A4-BB26578AAC86}"/>
                  </a:ext>
                </a:extLst>
              </p:cNvPr>
              <p:cNvPicPr>
                <a:picLocks noChangeAspect="1"/>
              </p:cNvPicPr>
              <p:nvPr/>
            </p:nvPicPr>
            <p:blipFill>
              <a:blip r:embed="rId27" cstate="hq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3100717" y="2932393"/>
                <a:ext cx="399070" cy="399073"/>
              </a:xfrm>
              <a:prstGeom prst="rect">
                <a:avLst/>
              </a:prstGeom>
            </p:spPr>
          </p:pic>
          <p:pic>
            <p:nvPicPr>
              <p:cNvPr id="254" name="Picture 253">
                <a:extLst>
                  <a:ext uri="{FF2B5EF4-FFF2-40B4-BE49-F238E27FC236}">
                    <a16:creationId xmlns:a16="http://schemas.microsoft.com/office/drawing/2014/main" id="{749FD612-CE02-4522-9A68-731711FCDC72}"/>
                  </a:ext>
                </a:extLst>
              </p:cNvPr>
              <p:cNvPicPr>
                <a:picLocks noChangeAspect="1"/>
              </p:cNvPicPr>
              <p:nvPr/>
            </p:nvPicPr>
            <p:blipFill>
              <a:blip r:embed="rId28" cstate="hq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482463" y="2954690"/>
                <a:ext cx="378002" cy="378005"/>
              </a:xfrm>
              <a:prstGeom prst="rect">
                <a:avLst/>
              </a:prstGeom>
            </p:spPr>
          </p:pic>
          <p:sp>
            <p:nvSpPr>
              <p:cNvPr id="255" name="Rectangle 254">
                <a:extLst>
                  <a:ext uri="{FF2B5EF4-FFF2-40B4-BE49-F238E27FC236}">
                    <a16:creationId xmlns:a16="http://schemas.microsoft.com/office/drawing/2014/main" id="{2A5BDDF5-3BA5-47A6-BD0D-94FAAB7B396B}"/>
                  </a:ext>
                </a:extLst>
              </p:cNvPr>
              <p:cNvSpPr/>
              <p:nvPr/>
            </p:nvSpPr>
            <p:spPr>
              <a:xfrm>
                <a:off x="4106606" y="3333664"/>
                <a:ext cx="1263450" cy="252690"/>
              </a:xfrm>
              <a:prstGeom prst="rect">
                <a:avLst/>
              </a:prstGeom>
              <a:noFill/>
              <a:ln w="3175"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800000"/>
                    </a:solidFill>
                    <a:effectLst/>
                    <a:uLnTx/>
                    <a:uFillTx/>
                    <a:latin typeface="Segoe UI"/>
                    <a:ea typeface="+mn-ea"/>
                    <a:cs typeface="Times New Roman" pitchFamily="18" charset="0"/>
                  </a:rPr>
                  <a:t>Meta Software</a:t>
                </a:r>
              </a:p>
            </p:txBody>
          </p:sp>
        </p:grpSp>
        <p:sp>
          <p:nvSpPr>
            <p:cNvPr id="222" name="Rectangle 221">
              <a:extLst>
                <a:ext uri="{FF2B5EF4-FFF2-40B4-BE49-F238E27FC236}">
                  <a16:creationId xmlns:a16="http://schemas.microsoft.com/office/drawing/2014/main" id="{049657D8-F804-4928-B683-F69540CC502C}"/>
                </a:ext>
              </a:extLst>
            </p:cNvPr>
            <p:cNvSpPr/>
            <p:nvPr/>
          </p:nvSpPr>
          <p:spPr>
            <a:xfrm>
              <a:off x="5216921" y="3013810"/>
              <a:ext cx="1007055" cy="273593"/>
            </a:xfrm>
            <a:prstGeom prst="rect">
              <a:avLst/>
            </a:prstGeom>
            <a:solidFill>
              <a:srgbClr val="800000"/>
            </a:solidFill>
            <a:ln w="3175"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a:ln>
                    <a:noFill/>
                  </a:ln>
                  <a:solidFill>
                    <a:prstClr val="white"/>
                  </a:solidFill>
                  <a:effectLst/>
                  <a:uLnTx/>
                  <a:uFillTx/>
                  <a:latin typeface="Segoe UI"/>
                  <a:ea typeface="+mn-ea"/>
                  <a:cs typeface="Times New Roman" pitchFamily="18" charset="0"/>
                </a:rPr>
                <a:t>Text Mining</a:t>
              </a:r>
            </a:p>
          </p:txBody>
        </p:sp>
        <p:sp>
          <p:nvSpPr>
            <p:cNvPr id="223" name="Rectangle 222">
              <a:extLst>
                <a:ext uri="{FF2B5EF4-FFF2-40B4-BE49-F238E27FC236}">
                  <a16:creationId xmlns:a16="http://schemas.microsoft.com/office/drawing/2014/main" id="{A9C9EDAB-F9A1-4E09-BBE2-5A0D544973BC}"/>
                </a:ext>
              </a:extLst>
            </p:cNvPr>
            <p:cNvSpPr/>
            <p:nvPr/>
          </p:nvSpPr>
          <p:spPr>
            <a:xfrm>
              <a:off x="6245719" y="3013810"/>
              <a:ext cx="493972" cy="273593"/>
            </a:xfrm>
            <a:prstGeom prst="rect">
              <a:avLst/>
            </a:prstGeom>
            <a:solidFill>
              <a:srgbClr val="800000"/>
            </a:solidFill>
            <a:ln w="3175"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a:ln>
                  <a:noFill/>
                </a:ln>
                <a:solidFill>
                  <a:prstClr val="white"/>
                </a:solidFill>
                <a:effectLst/>
                <a:uLnTx/>
                <a:uFillTx/>
                <a:latin typeface="Segoe UI"/>
                <a:ea typeface="+mn-ea"/>
                <a:cs typeface="Times New Roman" pitchFamily="18" charset="0"/>
              </a:endParaRPr>
            </a:p>
          </p:txBody>
        </p:sp>
        <p:sp>
          <p:nvSpPr>
            <p:cNvPr id="224" name="Rectangle 308">
              <a:extLst>
                <a:ext uri="{FF2B5EF4-FFF2-40B4-BE49-F238E27FC236}">
                  <a16:creationId xmlns:a16="http://schemas.microsoft.com/office/drawing/2014/main" id="{284AFCD4-1412-4795-937B-2E5EEABAE708}"/>
                </a:ext>
              </a:extLst>
            </p:cNvPr>
            <p:cNvSpPr/>
            <p:nvPr/>
          </p:nvSpPr>
          <p:spPr>
            <a:xfrm>
              <a:off x="6761436" y="3013810"/>
              <a:ext cx="153008" cy="273593"/>
            </a:xfrm>
            <a:custGeom>
              <a:avLst/>
              <a:gdLst>
                <a:gd name="connsiteX0" fmla="*/ 0 w 95472"/>
                <a:gd name="connsiteY0" fmla="*/ 0 h 215620"/>
                <a:gd name="connsiteX1" fmla="*/ 95472 w 95472"/>
                <a:gd name="connsiteY1" fmla="*/ 0 h 215620"/>
                <a:gd name="connsiteX2" fmla="*/ 95472 w 95472"/>
                <a:gd name="connsiteY2" fmla="*/ 215620 h 215620"/>
                <a:gd name="connsiteX3" fmla="*/ 0 w 95472"/>
                <a:gd name="connsiteY3" fmla="*/ 215620 h 215620"/>
                <a:gd name="connsiteX4" fmla="*/ 0 w 95472"/>
                <a:gd name="connsiteY4" fmla="*/ 0 h 215620"/>
                <a:gd name="connsiteX0" fmla="*/ 0 w 95472"/>
                <a:gd name="connsiteY0" fmla="*/ 0 h 215620"/>
                <a:gd name="connsiteX1" fmla="*/ 95472 w 95472"/>
                <a:gd name="connsiteY1" fmla="*/ 0 h 215620"/>
                <a:gd name="connsiteX2" fmla="*/ 18161 w 95472"/>
                <a:gd name="connsiteY2" fmla="*/ 202290 h 215620"/>
                <a:gd name="connsiteX3" fmla="*/ 0 w 95472"/>
                <a:gd name="connsiteY3" fmla="*/ 215620 h 215620"/>
                <a:gd name="connsiteX4" fmla="*/ 0 w 95472"/>
                <a:gd name="connsiteY4" fmla="*/ 0 h 215620"/>
                <a:gd name="connsiteX0" fmla="*/ 0 w 114133"/>
                <a:gd name="connsiteY0" fmla="*/ 0 h 215620"/>
                <a:gd name="connsiteX1" fmla="*/ 114133 w 114133"/>
                <a:gd name="connsiteY1" fmla="*/ 0 h 215620"/>
                <a:gd name="connsiteX2" fmla="*/ 18161 w 114133"/>
                <a:gd name="connsiteY2" fmla="*/ 202290 h 215620"/>
                <a:gd name="connsiteX3" fmla="*/ 0 w 114133"/>
                <a:gd name="connsiteY3" fmla="*/ 215620 h 215620"/>
                <a:gd name="connsiteX4" fmla="*/ 0 w 114133"/>
                <a:gd name="connsiteY4" fmla="*/ 0 h 215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33" h="215620">
                  <a:moveTo>
                    <a:pt x="0" y="0"/>
                  </a:moveTo>
                  <a:lnTo>
                    <a:pt x="114133" y="0"/>
                  </a:lnTo>
                  <a:lnTo>
                    <a:pt x="18161" y="202290"/>
                  </a:lnTo>
                  <a:lnTo>
                    <a:pt x="0" y="215620"/>
                  </a:lnTo>
                  <a:lnTo>
                    <a:pt x="0" y="0"/>
                  </a:lnTo>
                  <a:close/>
                </a:path>
              </a:pathLst>
            </a:custGeom>
            <a:solidFill>
              <a:srgbClr val="800000"/>
            </a:solidFill>
            <a:ln w="3175"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prstClr val="white"/>
                </a:solidFill>
                <a:effectLst/>
                <a:uLnTx/>
                <a:uFillTx/>
                <a:latin typeface="Segoe UI"/>
                <a:ea typeface="+mn-ea"/>
                <a:cs typeface="Times New Roman" pitchFamily="18" charset="0"/>
              </a:endParaRPr>
            </a:p>
          </p:txBody>
        </p:sp>
        <p:sp>
          <p:nvSpPr>
            <p:cNvPr id="225" name="Rectangle 224">
              <a:extLst>
                <a:ext uri="{FF2B5EF4-FFF2-40B4-BE49-F238E27FC236}">
                  <a16:creationId xmlns:a16="http://schemas.microsoft.com/office/drawing/2014/main" id="{33AB50BE-33CA-4099-9E19-D4C93FACED28}"/>
                </a:ext>
              </a:extLst>
            </p:cNvPr>
            <p:cNvSpPr/>
            <p:nvPr/>
          </p:nvSpPr>
          <p:spPr>
            <a:xfrm>
              <a:off x="4620551" y="3013808"/>
              <a:ext cx="574626" cy="273593"/>
            </a:xfrm>
            <a:prstGeom prst="rect">
              <a:avLst/>
            </a:prstGeom>
            <a:solidFill>
              <a:srgbClr val="800000"/>
            </a:solidFill>
            <a:ln w="3175"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prstClr val="white"/>
                </a:solidFill>
                <a:effectLst/>
                <a:uLnTx/>
                <a:uFillTx/>
                <a:latin typeface="Segoe UI"/>
                <a:ea typeface="+mn-ea"/>
                <a:cs typeface="Times New Roman" pitchFamily="18" charset="0"/>
              </a:endParaRPr>
            </a:p>
          </p:txBody>
        </p:sp>
        <p:sp>
          <p:nvSpPr>
            <p:cNvPr id="226" name="Rectangle 225">
              <a:extLst>
                <a:ext uri="{FF2B5EF4-FFF2-40B4-BE49-F238E27FC236}">
                  <a16:creationId xmlns:a16="http://schemas.microsoft.com/office/drawing/2014/main" id="{65AD6001-36EA-4FE5-8EC5-14CE4512CB2C}"/>
                </a:ext>
              </a:extLst>
            </p:cNvPr>
            <p:cNvSpPr/>
            <p:nvPr/>
          </p:nvSpPr>
          <p:spPr>
            <a:xfrm>
              <a:off x="3159321" y="3013811"/>
              <a:ext cx="1439487" cy="273593"/>
            </a:xfrm>
            <a:prstGeom prst="rect">
              <a:avLst/>
            </a:prstGeom>
            <a:solidFill>
              <a:srgbClr val="800000"/>
            </a:solidFill>
            <a:ln w="3175"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a:ln>
                    <a:noFill/>
                  </a:ln>
                  <a:solidFill>
                    <a:prstClr val="white"/>
                  </a:solidFill>
                  <a:effectLst/>
                  <a:uLnTx/>
                  <a:uFillTx/>
                  <a:latin typeface="Segoe UI"/>
                  <a:ea typeface="+mn-ea"/>
                  <a:cs typeface="Times New Roman" pitchFamily="18" charset="0"/>
                </a:rPr>
                <a:t>EDA</a:t>
              </a:r>
            </a:p>
          </p:txBody>
        </p:sp>
        <p:sp>
          <p:nvSpPr>
            <p:cNvPr id="227" name="Rectangle 226">
              <a:extLst>
                <a:ext uri="{FF2B5EF4-FFF2-40B4-BE49-F238E27FC236}">
                  <a16:creationId xmlns:a16="http://schemas.microsoft.com/office/drawing/2014/main" id="{BBB31E22-14C3-4779-BFF4-45D4FB2F4D38}"/>
                </a:ext>
              </a:extLst>
            </p:cNvPr>
            <p:cNvSpPr/>
            <p:nvPr/>
          </p:nvSpPr>
          <p:spPr>
            <a:xfrm>
              <a:off x="4406402" y="3308564"/>
              <a:ext cx="999702" cy="274420"/>
            </a:xfrm>
            <a:prstGeom prst="rect">
              <a:avLst/>
            </a:prstGeom>
            <a:solidFill>
              <a:srgbClr val="800000"/>
            </a:solidFill>
            <a:ln w="3175"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a:ln>
                    <a:noFill/>
                  </a:ln>
                  <a:solidFill>
                    <a:prstClr val="white"/>
                  </a:solidFill>
                  <a:effectLst/>
                  <a:uLnTx/>
                  <a:uFillTx/>
                  <a:latin typeface="Segoe UI"/>
                  <a:ea typeface="+mn-ea"/>
                  <a:cs typeface="Times New Roman" pitchFamily="18" charset="0"/>
                </a:rPr>
                <a:t>Regression</a:t>
              </a:r>
            </a:p>
          </p:txBody>
        </p:sp>
        <p:sp>
          <p:nvSpPr>
            <p:cNvPr id="228" name="Rectangle 315">
              <a:extLst>
                <a:ext uri="{FF2B5EF4-FFF2-40B4-BE49-F238E27FC236}">
                  <a16:creationId xmlns:a16="http://schemas.microsoft.com/office/drawing/2014/main" id="{43E522F7-C1F4-4216-98B0-C3F5E6D6057B}"/>
                </a:ext>
              </a:extLst>
            </p:cNvPr>
            <p:cNvSpPr/>
            <p:nvPr/>
          </p:nvSpPr>
          <p:spPr>
            <a:xfrm>
              <a:off x="5427308" y="3308496"/>
              <a:ext cx="1310600" cy="274488"/>
            </a:xfrm>
            <a:custGeom>
              <a:avLst/>
              <a:gdLst>
                <a:gd name="connsiteX0" fmla="*/ 0 w 877347"/>
                <a:gd name="connsiteY0" fmla="*/ 0 h 215620"/>
                <a:gd name="connsiteX1" fmla="*/ 877347 w 877347"/>
                <a:gd name="connsiteY1" fmla="*/ 0 h 215620"/>
                <a:gd name="connsiteX2" fmla="*/ 877347 w 877347"/>
                <a:gd name="connsiteY2" fmla="*/ 215620 h 215620"/>
                <a:gd name="connsiteX3" fmla="*/ 0 w 877347"/>
                <a:gd name="connsiteY3" fmla="*/ 215620 h 215620"/>
                <a:gd name="connsiteX4" fmla="*/ 0 w 877347"/>
                <a:gd name="connsiteY4" fmla="*/ 0 h 215620"/>
                <a:gd name="connsiteX0" fmla="*/ 0 w 977610"/>
                <a:gd name="connsiteY0" fmla="*/ 0 h 215620"/>
                <a:gd name="connsiteX1" fmla="*/ 977610 w 977610"/>
                <a:gd name="connsiteY1" fmla="*/ 0 h 215620"/>
                <a:gd name="connsiteX2" fmla="*/ 877347 w 977610"/>
                <a:gd name="connsiteY2" fmla="*/ 215620 h 215620"/>
                <a:gd name="connsiteX3" fmla="*/ 0 w 977610"/>
                <a:gd name="connsiteY3" fmla="*/ 215620 h 215620"/>
                <a:gd name="connsiteX4" fmla="*/ 0 w 977610"/>
                <a:gd name="connsiteY4" fmla="*/ 0 h 215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610" h="215620">
                  <a:moveTo>
                    <a:pt x="0" y="0"/>
                  </a:moveTo>
                  <a:lnTo>
                    <a:pt x="977610" y="0"/>
                  </a:lnTo>
                  <a:lnTo>
                    <a:pt x="877347" y="215620"/>
                  </a:lnTo>
                  <a:lnTo>
                    <a:pt x="0" y="215620"/>
                  </a:lnTo>
                  <a:lnTo>
                    <a:pt x="0" y="0"/>
                  </a:lnTo>
                  <a:close/>
                </a:path>
              </a:pathLst>
            </a:custGeom>
            <a:solidFill>
              <a:srgbClr val="800000"/>
            </a:solidFill>
            <a:ln w="3175"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a:ln>
                    <a:noFill/>
                  </a:ln>
                  <a:solidFill>
                    <a:prstClr val="white"/>
                  </a:solidFill>
                  <a:effectLst/>
                  <a:uLnTx/>
                  <a:uFillTx/>
                  <a:latin typeface="Segoe UI"/>
                  <a:ea typeface="+mn-ea"/>
                  <a:cs typeface="Times New Roman" pitchFamily="18" charset="0"/>
                </a:rPr>
                <a:t>Classification</a:t>
              </a:r>
            </a:p>
          </p:txBody>
        </p:sp>
        <p:sp>
          <p:nvSpPr>
            <p:cNvPr id="229" name="Rectangle 320">
              <a:extLst>
                <a:ext uri="{FF2B5EF4-FFF2-40B4-BE49-F238E27FC236}">
                  <a16:creationId xmlns:a16="http://schemas.microsoft.com/office/drawing/2014/main" id="{6EF7F925-4042-4A5C-B73F-DB3EE74BC191}"/>
                </a:ext>
              </a:extLst>
            </p:cNvPr>
            <p:cNvSpPr/>
            <p:nvPr/>
          </p:nvSpPr>
          <p:spPr>
            <a:xfrm>
              <a:off x="2914808" y="3299852"/>
              <a:ext cx="1466576" cy="283144"/>
            </a:xfrm>
            <a:custGeom>
              <a:avLst/>
              <a:gdLst>
                <a:gd name="connsiteX0" fmla="*/ 0 w 883103"/>
                <a:gd name="connsiteY0" fmla="*/ 0 h 215620"/>
                <a:gd name="connsiteX1" fmla="*/ 883103 w 883103"/>
                <a:gd name="connsiteY1" fmla="*/ 0 h 215620"/>
                <a:gd name="connsiteX2" fmla="*/ 883103 w 883103"/>
                <a:gd name="connsiteY2" fmla="*/ 215620 h 215620"/>
                <a:gd name="connsiteX3" fmla="*/ 0 w 883103"/>
                <a:gd name="connsiteY3" fmla="*/ 215620 h 215620"/>
                <a:gd name="connsiteX4" fmla="*/ 0 w 883103"/>
                <a:gd name="connsiteY4" fmla="*/ 0 h 215620"/>
                <a:gd name="connsiteX0" fmla="*/ 55984 w 883103"/>
                <a:gd name="connsiteY0" fmla="*/ 0 h 218286"/>
                <a:gd name="connsiteX1" fmla="*/ 883103 w 883103"/>
                <a:gd name="connsiteY1" fmla="*/ 2666 h 218286"/>
                <a:gd name="connsiteX2" fmla="*/ 883103 w 883103"/>
                <a:gd name="connsiteY2" fmla="*/ 218286 h 218286"/>
                <a:gd name="connsiteX3" fmla="*/ 0 w 883103"/>
                <a:gd name="connsiteY3" fmla="*/ 218286 h 218286"/>
                <a:gd name="connsiteX4" fmla="*/ 55984 w 883103"/>
                <a:gd name="connsiteY4" fmla="*/ 0 h 218286"/>
                <a:gd name="connsiteX0" fmla="*/ 0 w 827119"/>
                <a:gd name="connsiteY0" fmla="*/ 0 h 218286"/>
                <a:gd name="connsiteX1" fmla="*/ 827119 w 827119"/>
                <a:gd name="connsiteY1" fmla="*/ 2666 h 218286"/>
                <a:gd name="connsiteX2" fmla="*/ 827119 w 827119"/>
                <a:gd name="connsiteY2" fmla="*/ 218286 h 218286"/>
                <a:gd name="connsiteX3" fmla="*/ 95971 w 827119"/>
                <a:gd name="connsiteY3" fmla="*/ 218286 h 218286"/>
                <a:gd name="connsiteX4" fmla="*/ 0 w 827119"/>
                <a:gd name="connsiteY4" fmla="*/ 0 h 218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119" h="218286">
                  <a:moveTo>
                    <a:pt x="0" y="0"/>
                  </a:moveTo>
                  <a:lnTo>
                    <a:pt x="827119" y="2666"/>
                  </a:lnTo>
                  <a:lnTo>
                    <a:pt x="827119" y="218286"/>
                  </a:lnTo>
                  <a:lnTo>
                    <a:pt x="95971" y="218286"/>
                  </a:lnTo>
                  <a:lnTo>
                    <a:pt x="0" y="0"/>
                  </a:lnTo>
                  <a:close/>
                </a:path>
              </a:pathLst>
            </a:custGeom>
            <a:solidFill>
              <a:srgbClr val="800000"/>
            </a:solidFill>
            <a:ln w="3175"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a:ln>
                    <a:noFill/>
                  </a:ln>
                  <a:solidFill>
                    <a:prstClr val="white"/>
                  </a:solidFill>
                  <a:effectLst/>
                  <a:uLnTx/>
                  <a:uFillTx/>
                  <a:latin typeface="Segoe UI"/>
                  <a:ea typeface="+mn-ea"/>
                  <a:cs typeface="Times New Roman" pitchFamily="18" charset="0"/>
                </a:rPr>
                <a:t>Data Engineering</a:t>
              </a:r>
            </a:p>
          </p:txBody>
        </p:sp>
        <p:sp>
          <p:nvSpPr>
            <p:cNvPr id="230" name="Rectangle 229">
              <a:extLst>
                <a:ext uri="{FF2B5EF4-FFF2-40B4-BE49-F238E27FC236}">
                  <a16:creationId xmlns:a16="http://schemas.microsoft.com/office/drawing/2014/main" id="{FCF152BA-CE59-4012-A902-BCC4706C7035}"/>
                </a:ext>
              </a:extLst>
            </p:cNvPr>
            <p:cNvSpPr/>
            <p:nvPr/>
          </p:nvSpPr>
          <p:spPr>
            <a:xfrm>
              <a:off x="4627468" y="3600435"/>
              <a:ext cx="493972" cy="273593"/>
            </a:xfrm>
            <a:prstGeom prst="rect">
              <a:avLst/>
            </a:prstGeom>
            <a:solidFill>
              <a:srgbClr val="800000"/>
            </a:solidFill>
            <a:ln w="3175"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a:ln>
                  <a:noFill/>
                </a:ln>
                <a:solidFill>
                  <a:prstClr val="white"/>
                </a:solidFill>
                <a:effectLst/>
                <a:uLnTx/>
                <a:uFillTx/>
                <a:latin typeface="Segoe UI"/>
                <a:ea typeface="+mn-ea"/>
                <a:cs typeface="Times New Roman" pitchFamily="18" charset="0"/>
              </a:endParaRPr>
            </a:p>
          </p:txBody>
        </p:sp>
        <p:sp>
          <p:nvSpPr>
            <p:cNvPr id="231" name="Rectangle 230">
              <a:extLst>
                <a:ext uri="{FF2B5EF4-FFF2-40B4-BE49-F238E27FC236}">
                  <a16:creationId xmlns:a16="http://schemas.microsoft.com/office/drawing/2014/main" id="{F5905824-A2B6-4253-9082-FF19A2625E91}"/>
                </a:ext>
              </a:extLst>
            </p:cNvPr>
            <p:cNvSpPr/>
            <p:nvPr/>
          </p:nvSpPr>
          <p:spPr>
            <a:xfrm>
              <a:off x="5143023" y="3600433"/>
              <a:ext cx="1102696" cy="273595"/>
            </a:xfrm>
            <a:prstGeom prst="rect">
              <a:avLst/>
            </a:prstGeom>
            <a:solidFill>
              <a:srgbClr val="800000"/>
            </a:solidFill>
            <a:ln w="3175"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a:ln>
                    <a:noFill/>
                  </a:ln>
                  <a:solidFill>
                    <a:prstClr val="white"/>
                  </a:solidFill>
                  <a:effectLst/>
                  <a:uLnTx/>
                  <a:uFillTx/>
                  <a:latin typeface="Segoe UI"/>
                  <a:ea typeface="+mn-ea"/>
                  <a:cs typeface="Times New Roman" pitchFamily="18" charset="0"/>
                </a:rPr>
                <a:t>Optimization</a:t>
              </a:r>
            </a:p>
          </p:txBody>
        </p:sp>
        <p:sp>
          <p:nvSpPr>
            <p:cNvPr id="232" name="Rectangle 325">
              <a:extLst>
                <a:ext uri="{FF2B5EF4-FFF2-40B4-BE49-F238E27FC236}">
                  <a16:creationId xmlns:a16="http://schemas.microsoft.com/office/drawing/2014/main" id="{7D6C346C-A328-46F1-8E51-330EB47ADE9B}"/>
                </a:ext>
              </a:extLst>
            </p:cNvPr>
            <p:cNvSpPr/>
            <p:nvPr/>
          </p:nvSpPr>
          <p:spPr>
            <a:xfrm>
              <a:off x="6268315" y="3603836"/>
              <a:ext cx="295903" cy="260735"/>
            </a:xfrm>
            <a:custGeom>
              <a:avLst/>
              <a:gdLst>
                <a:gd name="connsiteX0" fmla="*/ 0 w 301454"/>
                <a:gd name="connsiteY0" fmla="*/ 0 h 215620"/>
                <a:gd name="connsiteX1" fmla="*/ 301454 w 301454"/>
                <a:gd name="connsiteY1" fmla="*/ 0 h 215620"/>
                <a:gd name="connsiteX2" fmla="*/ 301454 w 301454"/>
                <a:gd name="connsiteY2" fmla="*/ 215620 h 215620"/>
                <a:gd name="connsiteX3" fmla="*/ 0 w 301454"/>
                <a:gd name="connsiteY3" fmla="*/ 215620 h 215620"/>
                <a:gd name="connsiteX4" fmla="*/ 0 w 301454"/>
                <a:gd name="connsiteY4" fmla="*/ 0 h 215620"/>
                <a:gd name="connsiteX0" fmla="*/ 0 w 301454"/>
                <a:gd name="connsiteY0" fmla="*/ 0 h 215620"/>
                <a:gd name="connsiteX1" fmla="*/ 301454 w 301454"/>
                <a:gd name="connsiteY1" fmla="*/ 0 h 215620"/>
                <a:gd name="connsiteX2" fmla="*/ 218811 w 301454"/>
                <a:gd name="connsiteY2" fmla="*/ 215620 h 215620"/>
                <a:gd name="connsiteX3" fmla="*/ 0 w 301454"/>
                <a:gd name="connsiteY3" fmla="*/ 215620 h 215620"/>
                <a:gd name="connsiteX4" fmla="*/ 0 w 301454"/>
                <a:gd name="connsiteY4" fmla="*/ 0 h 215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454" h="215620">
                  <a:moveTo>
                    <a:pt x="0" y="0"/>
                  </a:moveTo>
                  <a:lnTo>
                    <a:pt x="301454" y="0"/>
                  </a:lnTo>
                  <a:lnTo>
                    <a:pt x="218811" y="215620"/>
                  </a:lnTo>
                  <a:lnTo>
                    <a:pt x="0" y="215620"/>
                  </a:lnTo>
                  <a:lnTo>
                    <a:pt x="0" y="0"/>
                  </a:lnTo>
                  <a:close/>
                </a:path>
              </a:pathLst>
            </a:custGeom>
            <a:solidFill>
              <a:srgbClr val="800000"/>
            </a:solidFill>
            <a:ln w="3175"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a:ln>
                  <a:noFill/>
                </a:ln>
                <a:solidFill>
                  <a:prstClr val="white"/>
                </a:solidFill>
                <a:effectLst/>
                <a:uLnTx/>
                <a:uFillTx/>
                <a:latin typeface="Segoe UI"/>
                <a:ea typeface="+mn-ea"/>
                <a:cs typeface="Times New Roman" pitchFamily="18" charset="0"/>
              </a:endParaRPr>
            </a:p>
          </p:txBody>
        </p:sp>
        <p:sp>
          <p:nvSpPr>
            <p:cNvPr id="233" name="Rectangle 328">
              <a:extLst>
                <a:ext uri="{FF2B5EF4-FFF2-40B4-BE49-F238E27FC236}">
                  <a16:creationId xmlns:a16="http://schemas.microsoft.com/office/drawing/2014/main" id="{E1024787-63A1-4DDA-A709-EF710FFECA2E}"/>
                </a:ext>
              </a:extLst>
            </p:cNvPr>
            <p:cNvSpPr/>
            <p:nvPr/>
          </p:nvSpPr>
          <p:spPr>
            <a:xfrm>
              <a:off x="3076830" y="3600436"/>
              <a:ext cx="1529056" cy="273593"/>
            </a:xfrm>
            <a:custGeom>
              <a:avLst/>
              <a:gdLst>
                <a:gd name="connsiteX0" fmla="*/ 0 w 1140562"/>
                <a:gd name="connsiteY0" fmla="*/ 0 h 215620"/>
                <a:gd name="connsiteX1" fmla="*/ 1140562 w 1140562"/>
                <a:gd name="connsiteY1" fmla="*/ 0 h 215620"/>
                <a:gd name="connsiteX2" fmla="*/ 1140562 w 1140562"/>
                <a:gd name="connsiteY2" fmla="*/ 215620 h 215620"/>
                <a:gd name="connsiteX3" fmla="*/ 0 w 1140562"/>
                <a:gd name="connsiteY3" fmla="*/ 215620 h 215620"/>
                <a:gd name="connsiteX4" fmla="*/ 0 w 1140562"/>
                <a:gd name="connsiteY4" fmla="*/ 0 h 215620"/>
                <a:gd name="connsiteX0" fmla="*/ 0 w 1140562"/>
                <a:gd name="connsiteY0" fmla="*/ 0 h 215620"/>
                <a:gd name="connsiteX1" fmla="*/ 1140562 w 1140562"/>
                <a:gd name="connsiteY1" fmla="*/ 0 h 215620"/>
                <a:gd name="connsiteX2" fmla="*/ 1140562 w 1140562"/>
                <a:gd name="connsiteY2" fmla="*/ 215620 h 215620"/>
                <a:gd name="connsiteX3" fmla="*/ 95972 w 1140562"/>
                <a:gd name="connsiteY3" fmla="*/ 215620 h 215620"/>
                <a:gd name="connsiteX4" fmla="*/ 0 w 1140562"/>
                <a:gd name="connsiteY4" fmla="*/ 0 h 215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562" h="215620">
                  <a:moveTo>
                    <a:pt x="0" y="0"/>
                  </a:moveTo>
                  <a:lnTo>
                    <a:pt x="1140562" y="0"/>
                  </a:lnTo>
                  <a:lnTo>
                    <a:pt x="1140562" y="215620"/>
                  </a:lnTo>
                  <a:lnTo>
                    <a:pt x="95972" y="215620"/>
                  </a:lnTo>
                  <a:lnTo>
                    <a:pt x="0" y="0"/>
                  </a:lnTo>
                  <a:close/>
                </a:path>
              </a:pathLst>
            </a:custGeom>
            <a:solidFill>
              <a:srgbClr val="800000"/>
            </a:solidFill>
            <a:ln w="3175"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a:ln>
                    <a:noFill/>
                  </a:ln>
                  <a:solidFill>
                    <a:prstClr val="white"/>
                  </a:solidFill>
                  <a:effectLst/>
                  <a:uLnTx/>
                  <a:uFillTx/>
                  <a:latin typeface="Segoe UI"/>
                  <a:ea typeface="+mn-ea"/>
                  <a:cs typeface="Times New Roman" pitchFamily="18" charset="0"/>
                </a:rPr>
                <a:t>Segmentation</a:t>
              </a:r>
            </a:p>
          </p:txBody>
        </p:sp>
        <p:sp>
          <p:nvSpPr>
            <p:cNvPr id="234" name="Rectangle 233">
              <a:extLst>
                <a:ext uri="{FF2B5EF4-FFF2-40B4-BE49-F238E27FC236}">
                  <a16:creationId xmlns:a16="http://schemas.microsoft.com/office/drawing/2014/main" id="{56D456D6-F64B-4A63-A745-412789BB543B}"/>
                </a:ext>
              </a:extLst>
            </p:cNvPr>
            <p:cNvSpPr/>
            <p:nvPr/>
          </p:nvSpPr>
          <p:spPr>
            <a:xfrm>
              <a:off x="4029708" y="3896473"/>
              <a:ext cx="2166379" cy="273593"/>
            </a:xfrm>
            <a:prstGeom prst="rect">
              <a:avLst/>
            </a:prstGeom>
            <a:solidFill>
              <a:srgbClr val="800000"/>
            </a:solidFill>
            <a:ln w="3175"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a:ln>
                    <a:noFill/>
                  </a:ln>
                  <a:solidFill>
                    <a:prstClr val="white"/>
                  </a:solidFill>
                  <a:effectLst/>
                  <a:uLnTx/>
                  <a:uFillTx/>
                  <a:latin typeface="Segoe UI"/>
                  <a:ea typeface="+mn-ea"/>
                  <a:cs typeface="Times New Roman" pitchFamily="18" charset="0"/>
                </a:rPr>
                <a:t>Anomaly detection</a:t>
              </a:r>
            </a:p>
          </p:txBody>
        </p:sp>
        <p:sp>
          <p:nvSpPr>
            <p:cNvPr id="235" name="Rectangle 334">
              <a:extLst>
                <a:ext uri="{FF2B5EF4-FFF2-40B4-BE49-F238E27FC236}">
                  <a16:creationId xmlns:a16="http://schemas.microsoft.com/office/drawing/2014/main" id="{FD2D7B9B-607E-4103-AFD6-87EEC07958F4}"/>
                </a:ext>
              </a:extLst>
            </p:cNvPr>
            <p:cNvSpPr/>
            <p:nvPr/>
          </p:nvSpPr>
          <p:spPr>
            <a:xfrm>
              <a:off x="6221106" y="3899636"/>
              <a:ext cx="221606" cy="267265"/>
            </a:xfrm>
            <a:custGeom>
              <a:avLst/>
              <a:gdLst>
                <a:gd name="connsiteX0" fmla="*/ 0 w 209280"/>
                <a:gd name="connsiteY0" fmla="*/ 0 h 215620"/>
                <a:gd name="connsiteX1" fmla="*/ 209280 w 209280"/>
                <a:gd name="connsiteY1" fmla="*/ 0 h 215620"/>
                <a:gd name="connsiteX2" fmla="*/ 209280 w 209280"/>
                <a:gd name="connsiteY2" fmla="*/ 215620 h 215620"/>
                <a:gd name="connsiteX3" fmla="*/ 0 w 209280"/>
                <a:gd name="connsiteY3" fmla="*/ 215620 h 215620"/>
                <a:gd name="connsiteX4" fmla="*/ 0 w 209280"/>
                <a:gd name="connsiteY4" fmla="*/ 0 h 215620"/>
                <a:gd name="connsiteX0" fmla="*/ 0 w 209280"/>
                <a:gd name="connsiteY0" fmla="*/ 0 h 215620"/>
                <a:gd name="connsiteX1" fmla="*/ 209280 w 209280"/>
                <a:gd name="connsiteY1" fmla="*/ 0 h 215620"/>
                <a:gd name="connsiteX2" fmla="*/ 105310 w 209280"/>
                <a:gd name="connsiteY2" fmla="*/ 207622 h 215620"/>
                <a:gd name="connsiteX3" fmla="*/ 0 w 209280"/>
                <a:gd name="connsiteY3" fmla="*/ 215620 h 215620"/>
                <a:gd name="connsiteX4" fmla="*/ 0 w 209280"/>
                <a:gd name="connsiteY4" fmla="*/ 0 h 215620"/>
                <a:gd name="connsiteX0" fmla="*/ 0 w 209280"/>
                <a:gd name="connsiteY0" fmla="*/ 0 h 215620"/>
                <a:gd name="connsiteX1" fmla="*/ 209280 w 209280"/>
                <a:gd name="connsiteY1" fmla="*/ 0 h 215620"/>
                <a:gd name="connsiteX2" fmla="*/ 102644 w 209280"/>
                <a:gd name="connsiteY2" fmla="*/ 215620 h 215620"/>
                <a:gd name="connsiteX3" fmla="*/ 0 w 209280"/>
                <a:gd name="connsiteY3" fmla="*/ 215620 h 215620"/>
                <a:gd name="connsiteX4" fmla="*/ 0 w 209280"/>
                <a:gd name="connsiteY4" fmla="*/ 0 h 215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280" h="215620">
                  <a:moveTo>
                    <a:pt x="0" y="0"/>
                  </a:moveTo>
                  <a:lnTo>
                    <a:pt x="209280" y="0"/>
                  </a:lnTo>
                  <a:lnTo>
                    <a:pt x="102644" y="215620"/>
                  </a:lnTo>
                  <a:lnTo>
                    <a:pt x="0" y="215620"/>
                  </a:lnTo>
                  <a:lnTo>
                    <a:pt x="0" y="0"/>
                  </a:lnTo>
                  <a:close/>
                </a:path>
              </a:pathLst>
            </a:custGeom>
            <a:solidFill>
              <a:srgbClr val="800000"/>
            </a:solidFill>
            <a:ln w="3175"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prstClr val="white"/>
                </a:solidFill>
                <a:effectLst/>
                <a:uLnTx/>
                <a:uFillTx/>
                <a:latin typeface="Segoe UI"/>
                <a:ea typeface="+mn-ea"/>
                <a:cs typeface="Times New Roman" pitchFamily="18" charset="0"/>
              </a:endParaRPr>
            </a:p>
          </p:txBody>
        </p:sp>
        <p:sp>
          <p:nvSpPr>
            <p:cNvPr id="236" name="Rectangle 337">
              <a:extLst>
                <a:ext uri="{FF2B5EF4-FFF2-40B4-BE49-F238E27FC236}">
                  <a16:creationId xmlns:a16="http://schemas.microsoft.com/office/drawing/2014/main" id="{8EB1783B-EBF6-4BDE-BC71-AFD887915D4B}"/>
                </a:ext>
              </a:extLst>
            </p:cNvPr>
            <p:cNvSpPr/>
            <p:nvPr/>
          </p:nvSpPr>
          <p:spPr>
            <a:xfrm>
              <a:off x="3217128" y="3896473"/>
              <a:ext cx="792604" cy="273593"/>
            </a:xfrm>
            <a:custGeom>
              <a:avLst/>
              <a:gdLst>
                <a:gd name="connsiteX0" fmla="*/ 0 w 1073749"/>
                <a:gd name="connsiteY0" fmla="*/ 0 h 215620"/>
                <a:gd name="connsiteX1" fmla="*/ 1073749 w 1073749"/>
                <a:gd name="connsiteY1" fmla="*/ 0 h 215620"/>
                <a:gd name="connsiteX2" fmla="*/ 1073749 w 1073749"/>
                <a:gd name="connsiteY2" fmla="*/ 215620 h 215620"/>
                <a:gd name="connsiteX3" fmla="*/ 0 w 1073749"/>
                <a:gd name="connsiteY3" fmla="*/ 215620 h 215620"/>
                <a:gd name="connsiteX4" fmla="*/ 0 w 1073749"/>
                <a:gd name="connsiteY4" fmla="*/ 0 h 215620"/>
                <a:gd name="connsiteX0" fmla="*/ 0 w 1073749"/>
                <a:gd name="connsiteY0" fmla="*/ 0 h 215620"/>
                <a:gd name="connsiteX1" fmla="*/ 1073749 w 1073749"/>
                <a:gd name="connsiteY1" fmla="*/ 0 h 215620"/>
                <a:gd name="connsiteX2" fmla="*/ 1073749 w 1073749"/>
                <a:gd name="connsiteY2" fmla="*/ 215620 h 215620"/>
                <a:gd name="connsiteX3" fmla="*/ 610489 w 1073749"/>
                <a:gd name="connsiteY3" fmla="*/ 215620 h 215620"/>
                <a:gd name="connsiteX4" fmla="*/ 0 w 1073749"/>
                <a:gd name="connsiteY4" fmla="*/ 0 h 215620"/>
                <a:gd name="connsiteX0" fmla="*/ 0 w 591223"/>
                <a:gd name="connsiteY0" fmla="*/ 0 h 215620"/>
                <a:gd name="connsiteX1" fmla="*/ 591223 w 591223"/>
                <a:gd name="connsiteY1" fmla="*/ 0 h 215620"/>
                <a:gd name="connsiteX2" fmla="*/ 591223 w 591223"/>
                <a:gd name="connsiteY2" fmla="*/ 215620 h 215620"/>
                <a:gd name="connsiteX3" fmla="*/ 127963 w 591223"/>
                <a:gd name="connsiteY3" fmla="*/ 215620 h 215620"/>
                <a:gd name="connsiteX4" fmla="*/ 0 w 591223"/>
                <a:gd name="connsiteY4" fmla="*/ 0 h 215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223" h="215620">
                  <a:moveTo>
                    <a:pt x="0" y="0"/>
                  </a:moveTo>
                  <a:lnTo>
                    <a:pt x="591223" y="0"/>
                  </a:lnTo>
                  <a:lnTo>
                    <a:pt x="591223" y="215620"/>
                  </a:lnTo>
                  <a:lnTo>
                    <a:pt x="127963" y="215620"/>
                  </a:lnTo>
                  <a:lnTo>
                    <a:pt x="0" y="0"/>
                  </a:lnTo>
                  <a:close/>
                </a:path>
              </a:pathLst>
            </a:custGeom>
            <a:solidFill>
              <a:srgbClr val="800000"/>
            </a:solidFill>
            <a:ln w="3175"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a:ln>
                    <a:noFill/>
                  </a:ln>
                  <a:solidFill>
                    <a:prstClr val="white"/>
                  </a:solidFill>
                  <a:effectLst/>
                  <a:uLnTx/>
                  <a:uFillTx/>
                  <a:latin typeface="Segoe UI"/>
                  <a:ea typeface="+mn-ea"/>
                  <a:cs typeface="Times New Roman" pitchFamily="18" charset="0"/>
                </a:rPr>
                <a:t>QC</a:t>
              </a:r>
            </a:p>
          </p:txBody>
        </p:sp>
        <p:sp>
          <p:nvSpPr>
            <p:cNvPr id="237" name="Rectangle 236">
              <a:extLst>
                <a:ext uri="{FF2B5EF4-FFF2-40B4-BE49-F238E27FC236}">
                  <a16:creationId xmlns:a16="http://schemas.microsoft.com/office/drawing/2014/main" id="{9E1E5968-838E-402B-A2CA-E9C207FDC902}"/>
                </a:ext>
              </a:extLst>
            </p:cNvPr>
            <p:cNvSpPr/>
            <p:nvPr/>
          </p:nvSpPr>
          <p:spPr>
            <a:xfrm>
              <a:off x="3808300" y="4192053"/>
              <a:ext cx="1008730" cy="273593"/>
            </a:xfrm>
            <a:prstGeom prst="rect">
              <a:avLst/>
            </a:prstGeom>
            <a:solidFill>
              <a:srgbClr val="800000"/>
            </a:solidFill>
            <a:ln w="3175"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a:ln>
                    <a:noFill/>
                  </a:ln>
                  <a:solidFill>
                    <a:prstClr val="white"/>
                  </a:solidFill>
                  <a:effectLst/>
                  <a:uLnTx/>
                  <a:uFillTx/>
                  <a:latin typeface="Segoe UI"/>
                  <a:ea typeface="+mn-ea"/>
                  <a:cs typeface="Times New Roman" pitchFamily="18" charset="0"/>
                </a:rPr>
                <a:t>Time Series</a:t>
              </a:r>
            </a:p>
          </p:txBody>
        </p:sp>
        <p:sp>
          <p:nvSpPr>
            <p:cNvPr id="238" name="Rectangle 237">
              <a:extLst>
                <a:ext uri="{FF2B5EF4-FFF2-40B4-BE49-F238E27FC236}">
                  <a16:creationId xmlns:a16="http://schemas.microsoft.com/office/drawing/2014/main" id="{C52AC3FC-4473-4A24-92EE-F9301D24FABF}"/>
                </a:ext>
              </a:extLst>
            </p:cNvPr>
            <p:cNvSpPr/>
            <p:nvPr/>
          </p:nvSpPr>
          <p:spPr>
            <a:xfrm>
              <a:off x="4838233" y="4192053"/>
              <a:ext cx="307888" cy="273593"/>
            </a:xfrm>
            <a:prstGeom prst="rect">
              <a:avLst/>
            </a:prstGeom>
            <a:solidFill>
              <a:srgbClr val="800000"/>
            </a:solidFill>
            <a:ln w="3175"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a:ln>
                  <a:noFill/>
                </a:ln>
                <a:solidFill>
                  <a:prstClr val="white"/>
                </a:solidFill>
                <a:effectLst/>
                <a:uLnTx/>
                <a:uFillTx/>
                <a:latin typeface="Segoe UI"/>
                <a:ea typeface="+mn-ea"/>
                <a:cs typeface="Times New Roman" pitchFamily="18" charset="0"/>
              </a:endParaRPr>
            </a:p>
          </p:txBody>
        </p:sp>
        <p:sp>
          <p:nvSpPr>
            <p:cNvPr id="239" name="Rectangle 342">
              <a:extLst>
                <a:ext uri="{FF2B5EF4-FFF2-40B4-BE49-F238E27FC236}">
                  <a16:creationId xmlns:a16="http://schemas.microsoft.com/office/drawing/2014/main" id="{B1572D53-9160-4430-81D5-8CB6B694303F}"/>
                </a:ext>
              </a:extLst>
            </p:cNvPr>
            <p:cNvSpPr/>
            <p:nvPr/>
          </p:nvSpPr>
          <p:spPr>
            <a:xfrm>
              <a:off x="5167324" y="4191328"/>
              <a:ext cx="1122810" cy="274865"/>
            </a:xfrm>
            <a:custGeom>
              <a:avLst/>
              <a:gdLst>
                <a:gd name="connsiteX0" fmla="*/ 0 w 752437"/>
                <a:gd name="connsiteY0" fmla="*/ 0 h 208971"/>
                <a:gd name="connsiteX1" fmla="*/ 752437 w 752437"/>
                <a:gd name="connsiteY1" fmla="*/ 0 h 208971"/>
                <a:gd name="connsiteX2" fmla="*/ 752437 w 752437"/>
                <a:gd name="connsiteY2" fmla="*/ 208971 h 208971"/>
                <a:gd name="connsiteX3" fmla="*/ 0 w 752437"/>
                <a:gd name="connsiteY3" fmla="*/ 208971 h 208971"/>
                <a:gd name="connsiteX4" fmla="*/ 0 w 752437"/>
                <a:gd name="connsiteY4" fmla="*/ 0 h 208971"/>
                <a:gd name="connsiteX0" fmla="*/ 0 w 752437"/>
                <a:gd name="connsiteY0" fmla="*/ 0 h 211636"/>
                <a:gd name="connsiteX1" fmla="*/ 752437 w 752437"/>
                <a:gd name="connsiteY1" fmla="*/ 0 h 211636"/>
                <a:gd name="connsiteX2" fmla="*/ 635138 w 752437"/>
                <a:gd name="connsiteY2" fmla="*/ 211636 h 211636"/>
                <a:gd name="connsiteX3" fmla="*/ 0 w 752437"/>
                <a:gd name="connsiteY3" fmla="*/ 208971 h 211636"/>
                <a:gd name="connsiteX4" fmla="*/ 0 w 752437"/>
                <a:gd name="connsiteY4" fmla="*/ 0 h 211636"/>
                <a:gd name="connsiteX0" fmla="*/ 0 w 723112"/>
                <a:gd name="connsiteY0" fmla="*/ 0 h 211636"/>
                <a:gd name="connsiteX1" fmla="*/ 723112 w 723112"/>
                <a:gd name="connsiteY1" fmla="*/ 5332 h 211636"/>
                <a:gd name="connsiteX2" fmla="*/ 635138 w 723112"/>
                <a:gd name="connsiteY2" fmla="*/ 211636 h 211636"/>
                <a:gd name="connsiteX3" fmla="*/ 0 w 723112"/>
                <a:gd name="connsiteY3" fmla="*/ 208971 h 211636"/>
                <a:gd name="connsiteX4" fmla="*/ 0 w 723112"/>
                <a:gd name="connsiteY4" fmla="*/ 0 h 211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112" h="211636">
                  <a:moveTo>
                    <a:pt x="0" y="0"/>
                  </a:moveTo>
                  <a:lnTo>
                    <a:pt x="723112" y="5332"/>
                  </a:lnTo>
                  <a:lnTo>
                    <a:pt x="635138" y="211636"/>
                  </a:lnTo>
                  <a:lnTo>
                    <a:pt x="0" y="208971"/>
                  </a:lnTo>
                  <a:lnTo>
                    <a:pt x="0" y="0"/>
                  </a:lnTo>
                  <a:close/>
                </a:path>
              </a:pathLst>
            </a:custGeom>
            <a:solidFill>
              <a:srgbClr val="800000"/>
            </a:solidFill>
            <a:ln w="3175"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a:ln>
                    <a:noFill/>
                  </a:ln>
                  <a:solidFill>
                    <a:prstClr val="white"/>
                  </a:solidFill>
                  <a:effectLst/>
                  <a:uLnTx/>
                  <a:uFillTx/>
                  <a:latin typeface="Segoe UI"/>
                  <a:ea typeface="+mn-ea"/>
                  <a:cs typeface="Times New Roman" pitchFamily="18" charset="0"/>
                </a:rPr>
                <a:t>Forecasting</a:t>
              </a:r>
            </a:p>
          </p:txBody>
        </p:sp>
        <p:sp>
          <p:nvSpPr>
            <p:cNvPr id="240" name="Rectangle 345">
              <a:extLst>
                <a:ext uri="{FF2B5EF4-FFF2-40B4-BE49-F238E27FC236}">
                  <a16:creationId xmlns:a16="http://schemas.microsoft.com/office/drawing/2014/main" id="{F5CA21E1-F394-4C85-BFD4-6CA9B7E8508D}"/>
                </a:ext>
              </a:extLst>
            </p:cNvPr>
            <p:cNvSpPr/>
            <p:nvPr/>
          </p:nvSpPr>
          <p:spPr>
            <a:xfrm>
              <a:off x="3397047" y="4192053"/>
              <a:ext cx="390050" cy="275221"/>
            </a:xfrm>
            <a:custGeom>
              <a:avLst/>
              <a:gdLst>
                <a:gd name="connsiteX0" fmla="*/ 0 w 237629"/>
                <a:gd name="connsiteY0" fmla="*/ 0 h 216903"/>
                <a:gd name="connsiteX1" fmla="*/ 237629 w 237629"/>
                <a:gd name="connsiteY1" fmla="*/ 0 h 216903"/>
                <a:gd name="connsiteX2" fmla="*/ 237629 w 237629"/>
                <a:gd name="connsiteY2" fmla="*/ 216903 h 216903"/>
                <a:gd name="connsiteX3" fmla="*/ 0 w 237629"/>
                <a:gd name="connsiteY3" fmla="*/ 216903 h 216903"/>
                <a:gd name="connsiteX4" fmla="*/ 0 w 237629"/>
                <a:gd name="connsiteY4" fmla="*/ 0 h 216903"/>
                <a:gd name="connsiteX0" fmla="*/ 0 w 237629"/>
                <a:gd name="connsiteY0" fmla="*/ 0 h 216903"/>
                <a:gd name="connsiteX1" fmla="*/ 237629 w 237629"/>
                <a:gd name="connsiteY1" fmla="*/ 0 h 216903"/>
                <a:gd name="connsiteX2" fmla="*/ 237629 w 237629"/>
                <a:gd name="connsiteY2" fmla="*/ 216903 h 216903"/>
                <a:gd name="connsiteX3" fmla="*/ 39988 w 237629"/>
                <a:gd name="connsiteY3" fmla="*/ 216903 h 216903"/>
                <a:gd name="connsiteX4" fmla="*/ 0 w 237629"/>
                <a:gd name="connsiteY4" fmla="*/ 0 h 216903"/>
                <a:gd name="connsiteX0" fmla="*/ 0 w 290947"/>
                <a:gd name="connsiteY0" fmla="*/ 0 h 216903"/>
                <a:gd name="connsiteX1" fmla="*/ 290947 w 290947"/>
                <a:gd name="connsiteY1" fmla="*/ 0 h 216903"/>
                <a:gd name="connsiteX2" fmla="*/ 290947 w 290947"/>
                <a:gd name="connsiteY2" fmla="*/ 216903 h 216903"/>
                <a:gd name="connsiteX3" fmla="*/ 93306 w 290947"/>
                <a:gd name="connsiteY3" fmla="*/ 216903 h 216903"/>
                <a:gd name="connsiteX4" fmla="*/ 0 w 290947"/>
                <a:gd name="connsiteY4" fmla="*/ 0 h 216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947" h="216903">
                  <a:moveTo>
                    <a:pt x="0" y="0"/>
                  </a:moveTo>
                  <a:lnTo>
                    <a:pt x="290947" y="0"/>
                  </a:lnTo>
                  <a:lnTo>
                    <a:pt x="290947" y="216903"/>
                  </a:lnTo>
                  <a:lnTo>
                    <a:pt x="93306" y="216903"/>
                  </a:lnTo>
                  <a:lnTo>
                    <a:pt x="0" y="0"/>
                  </a:lnTo>
                  <a:close/>
                </a:path>
              </a:pathLst>
            </a:custGeom>
            <a:solidFill>
              <a:srgbClr val="800000"/>
            </a:solidFill>
            <a:ln w="3175"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a:ln>
                  <a:noFill/>
                </a:ln>
                <a:solidFill>
                  <a:prstClr val="white"/>
                </a:solidFill>
                <a:effectLst/>
                <a:uLnTx/>
                <a:uFillTx/>
                <a:latin typeface="Segoe UI"/>
                <a:ea typeface="+mn-ea"/>
                <a:cs typeface="Times New Roman" pitchFamily="18" charset="0"/>
              </a:endParaRPr>
            </a:p>
          </p:txBody>
        </p:sp>
        <p:sp>
          <p:nvSpPr>
            <p:cNvPr id="241" name="Rectangle 240">
              <a:extLst>
                <a:ext uri="{FF2B5EF4-FFF2-40B4-BE49-F238E27FC236}">
                  <a16:creationId xmlns:a16="http://schemas.microsoft.com/office/drawing/2014/main" id="{14970AD3-B6EC-41F1-ADFD-E5C58D2EFBCD}"/>
                </a:ext>
              </a:extLst>
            </p:cNvPr>
            <p:cNvSpPr/>
            <p:nvPr/>
          </p:nvSpPr>
          <p:spPr>
            <a:xfrm>
              <a:off x="4038393" y="4486818"/>
              <a:ext cx="1528443" cy="211124"/>
            </a:xfrm>
            <a:prstGeom prst="rect">
              <a:avLst/>
            </a:prstGeom>
            <a:solidFill>
              <a:srgbClr val="800000"/>
            </a:solidFill>
            <a:ln w="3175"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prstClr val="white"/>
                </a:solidFill>
                <a:effectLst/>
                <a:uLnTx/>
                <a:uFillTx/>
                <a:latin typeface="Segoe UI"/>
                <a:ea typeface="+mn-ea"/>
                <a:cs typeface="Times New Roman" pitchFamily="18" charset="0"/>
              </a:endParaRPr>
            </a:p>
          </p:txBody>
        </p:sp>
        <p:sp>
          <p:nvSpPr>
            <p:cNvPr id="242" name="Rectangle 351">
              <a:extLst>
                <a:ext uri="{FF2B5EF4-FFF2-40B4-BE49-F238E27FC236}">
                  <a16:creationId xmlns:a16="http://schemas.microsoft.com/office/drawing/2014/main" id="{CCCCAEA2-1A41-4178-B94C-5130E70A0B43}"/>
                </a:ext>
              </a:extLst>
            </p:cNvPr>
            <p:cNvSpPr/>
            <p:nvPr/>
          </p:nvSpPr>
          <p:spPr>
            <a:xfrm>
              <a:off x="5581080" y="4483434"/>
              <a:ext cx="557905" cy="218843"/>
            </a:xfrm>
            <a:custGeom>
              <a:avLst/>
              <a:gdLst>
                <a:gd name="connsiteX0" fmla="*/ 0 w 368466"/>
                <a:gd name="connsiteY0" fmla="*/ 0 h 164474"/>
                <a:gd name="connsiteX1" fmla="*/ 368466 w 368466"/>
                <a:gd name="connsiteY1" fmla="*/ 0 h 164474"/>
                <a:gd name="connsiteX2" fmla="*/ 368466 w 368466"/>
                <a:gd name="connsiteY2" fmla="*/ 164474 h 164474"/>
                <a:gd name="connsiteX3" fmla="*/ 0 w 368466"/>
                <a:gd name="connsiteY3" fmla="*/ 164474 h 164474"/>
                <a:gd name="connsiteX4" fmla="*/ 0 w 368466"/>
                <a:gd name="connsiteY4" fmla="*/ 0 h 164474"/>
                <a:gd name="connsiteX0" fmla="*/ 0 w 368466"/>
                <a:gd name="connsiteY0" fmla="*/ 0 h 169805"/>
                <a:gd name="connsiteX1" fmla="*/ 368466 w 368466"/>
                <a:gd name="connsiteY1" fmla="*/ 0 h 169805"/>
                <a:gd name="connsiteX2" fmla="*/ 333810 w 368466"/>
                <a:gd name="connsiteY2" fmla="*/ 169805 h 169805"/>
                <a:gd name="connsiteX3" fmla="*/ 0 w 368466"/>
                <a:gd name="connsiteY3" fmla="*/ 164474 h 169805"/>
                <a:gd name="connsiteX4" fmla="*/ 0 w 368466"/>
                <a:gd name="connsiteY4" fmla="*/ 0 h 169805"/>
                <a:gd name="connsiteX0" fmla="*/ 0 w 413786"/>
                <a:gd name="connsiteY0" fmla="*/ 2666 h 172471"/>
                <a:gd name="connsiteX1" fmla="*/ 413786 w 413786"/>
                <a:gd name="connsiteY1" fmla="*/ 0 h 172471"/>
                <a:gd name="connsiteX2" fmla="*/ 333810 w 413786"/>
                <a:gd name="connsiteY2" fmla="*/ 172471 h 172471"/>
                <a:gd name="connsiteX3" fmla="*/ 0 w 413786"/>
                <a:gd name="connsiteY3" fmla="*/ 167140 h 172471"/>
                <a:gd name="connsiteX4" fmla="*/ 0 w 413786"/>
                <a:gd name="connsiteY4" fmla="*/ 2666 h 172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86" h="172471">
                  <a:moveTo>
                    <a:pt x="0" y="2666"/>
                  </a:moveTo>
                  <a:lnTo>
                    <a:pt x="413786" y="0"/>
                  </a:lnTo>
                  <a:lnTo>
                    <a:pt x="333810" y="172471"/>
                  </a:lnTo>
                  <a:lnTo>
                    <a:pt x="0" y="167140"/>
                  </a:lnTo>
                  <a:lnTo>
                    <a:pt x="0" y="2666"/>
                  </a:lnTo>
                  <a:close/>
                </a:path>
              </a:pathLst>
            </a:custGeom>
            <a:solidFill>
              <a:srgbClr val="800000"/>
            </a:solidFill>
            <a:ln w="3175"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a:ln>
                  <a:noFill/>
                </a:ln>
                <a:solidFill>
                  <a:prstClr val="white"/>
                </a:solidFill>
                <a:effectLst/>
                <a:uLnTx/>
                <a:uFillTx/>
                <a:latin typeface="Segoe UI"/>
                <a:ea typeface="+mn-ea"/>
                <a:cs typeface="Times New Roman" pitchFamily="18" charset="0"/>
              </a:endParaRPr>
            </a:p>
          </p:txBody>
        </p:sp>
        <p:sp>
          <p:nvSpPr>
            <p:cNvPr id="243" name="Rectangle 356">
              <a:extLst>
                <a:ext uri="{FF2B5EF4-FFF2-40B4-BE49-F238E27FC236}">
                  <a16:creationId xmlns:a16="http://schemas.microsoft.com/office/drawing/2014/main" id="{E49BFE8D-82F1-4491-B1AD-B5F99DA81B9A}"/>
                </a:ext>
              </a:extLst>
            </p:cNvPr>
            <p:cNvSpPr/>
            <p:nvPr/>
          </p:nvSpPr>
          <p:spPr>
            <a:xfrm>
              <a:off x="3521338" y="4486817"/>
              <a:ext cx="501120" cy="222852"/>
            </a:xfrm>
            <a:custGeom>
              <a:avLst/>
              <a:gdLst>
                <a:gd name="connsiteX0" fmla="*/ 0 w 368466"/>
                <a:gd name="connsiteY0" fmla="*/ 0 h 215620"/>
                <a:gd name="connsiteX1" fmla="*/ 368466 w 368466"/>
                <a:gd name="connsiteY1" fmla="*/ 0 h 215620"/>
                <a:gd name="connsiteX2" fmla="*/ 368466 w 368466"/>
                <a:gd name="connsiteY2" fmla="*/ 215620 h 215620"/>
                <a:gd name="connsiteX3" fmla="*/ 0 w 368466"/>
                <a:gd name="connsiteY3" fmla="*/ 215620 h 215620"/>
                <a:gd name="connsiteX4" fmla="*/ 0 w 368466"/>
                <a:gd name="connsiteY4" fmla="*/ 0 h 215620"/>
                <a:gd name="connsiteX0" fmla="*/ 0 w 368466"/>
                <a:gd name="connsiteY0" fmla="*/ 0 h 215620"/>
                <a:gd name="connsiteX1" fmla="*/ 368466 w 368466"/>
                <a:gd name="connsiteY1" fmla="*/ 0 h 215620"/>
                <a:gd name="connsiteX2" fmla="*/ 368466 w 368466"/>
                <a:gd name="connsiteY2" fmla="*/ 215620 h 215620"/>
                <a:gd name="connsiteX3" fmla="*/ 77311 w 368466"/>
                <a:gd name="connsiteY3" fmla="*/ 194292 h 215620"/>
                <a:gd name="connsiteX4" fmla="*/ 0 w 368466"/>
                <a:gd name="connsiteY4" fmla="*/ 0 h 215620"/>
                <a:gd name="connsiteX0" fmla="*/ 0 w 368466"/>
                <a:gd name="connsiteY0" fmla="*/ 0 h 215620"/>
                <a:gd name="connsiteX1" fmla="*/ 368466 w 368466"/>
                <a:gd name="connsiteY1" fmla="*/ 0 h 215620"/>
                <a:gd name="connsiteX2" fmla="*/ 368466 w 368466"/>
                <a:gd name="connsiteY2" fmla="*/ 215620 h 215620"/>
                <a:gd name="connsiteX3" fmla="*/ 77311 w 368466"/>
                <a:gd name="connsiteY3" fmla="*/ 194292 h 215620"/>
                <a:gd name="connsiteX4" fmla="*/ 0 w 368466"/>
                <a:gd name="connsiteY4" fmla="*/ 0 h 215620"/>
                <a:gd name="connsiteX0" fmla="*/ 0 w 368466"/>
                <a:gd name="connsiteY0" fmla="*/ 0 h 215620"/>
                <a:gd name="connsiteX1" fmla="*/ 368466 w 368466"/>
                <a:gd name="connsiteY1" fmla="*/ 0 h 215620"/>
                <a:gd name="connsiteX2" fmla="*/ 368466 w 368466"/>
                <a:gd name="connsiteY2" fmla="*/ 215620 h 215620"/>
                <a:gd name="connsiteX3" fmla="*/ 77311 w 368466"/>
                <a:gd name="connsiteY3" fmla="*/ 194292 h 215620"/>
                <a:gd name="connsiteX4" fmla="*/ 0 w 368466"/>
                <a:gd name="connsiteY4" fmla="*/ 0 h 215620"/>
                <a:gd name="connsiteX0" fmla="*/ 0 w 368466"/>
                <a:gd name="connsiteY0" fmla="*/ 0 h 215620"/>
                <a:gd name="connsiteX1" fmla="*/ 368466 w 368466"/>
                <a:gd name="connsiteY1" fmla="*/ 0 h 215620"/>
                <a:gd name="connsiteX2" fmla="*/ 368466 w 368466"/>
                <a:gd name="connsiteY2" fmla="*/ 215620 h 215620"/>
                <a:gd name="connsiteX3" fmla="*/ 133295 w 368466"/>
                <a:gd name="connsiteY3" fmla="*/ 199623 h 215620"/>
                <a:gd name="connsiteX4" fmla="*/ 0 w 368466"/>
                <a:gd name="connsiteY4" fmla="*/ 0 h 215620"/>
                <a:gd name="connsiteX0" fmla="*/ 0 w 368466"/>
                <a:gd name="connsiteY0" fmla="*/ 0 h 215620"/>
                <a:gd name="connsiteX1" fmla="*/ 368466 w 368466"/>
                <a:gd name="connsiteY1" fmla="*/ 0 h 215620"/>
                <a:gd name="connsiteX2" fmla="*/ 368466 w 368466"/>
                <a:gd name="connsiteY2" fmla="*/ 215620 h 215620"/>
                <a:gd name="connsiteX3" fmla="*/ 98638 w 368466"/>
                <a:gd name="connsiteY3" fmla="*/ 212953 h 215620"/>
                <a:gd name="connsiteX4" fmla="*/ 0 w 368466"/>
                <a:gd name="connsiteY4" fmla="*/ 0 h 215620"/>
                <a:gd name="connsiteX0" fmla="*/ 0 w 368466"/>
                <a:gd name="connsiteY0" fmla="*/ 0 h 215620"/>
                <a:gd name="connsiteX1" fmla="*/ 368466 w 368466"/>
                <a:gd name="connsiteY1" fmla="*/ 0 h 215620"/>
                <a:gd name="connsiteX2" fmla="*/ 368466 w 368466"/>
                <a:gd name="connsiteY2" fmla="*/ 215620 h 215620"/>
                <a:gd name="connsiteX3" fmla="*/ 85309 w 368466"/>
                <a:gd name="connsiteY3" fmla="*/ 167633 h 215620"/>
                <a:gd name="connsiteX4" fmla="*/ 0 w 368466"/>
                <a:gd name="connsiteY4" fmla="*/ 0 h 215620"/>
                <a:gd name="connsiteX0" fmla="*/ 0 w 373798"/>
                <a:gd name="connsiteY0" fmla="*/ 0 h 175631"/>
                <a:gd name="connsiteX1" fmla="*/ 368466 w 373798"/>
                <a:gd name="connsiteY1" fmla="*/ 0 h 175631"/>
                <a:gd name="connsiteX2" fmla="*/ 373798 w 373798"/>
                <a:gd name="connsiteY2" fmla="*/ 175631 h 175631"/>
                <a:gd name="connsiteX3" fmla="*/ 85309 w 373798"/>
                <a:gd name="connsiteY3" fmla="*/ 167633 h 175631"/>
                <a:gd name="connsiteX4" fmla="*/ 0 w 373798"/>
                <a:gd name="connsiteY4" fmla="*/ 0 h 175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798" h="175631">
                  <a:moveTo>
                    <a:pt x="0" y="0"/>
                  </a:moveTo>
                  <a:lnTo>
                    <a:pt x="368466" y="0"/>
                  </a:lnTo>
                  <a:lnTo>
                    <a:pt x="373798" y="175631"/>
                  </a:lnTo>
                  <a:lnTo>
                    <a:pt x="85309" y="167633"/>
                  </a:lnTo>
                  <a:cubicBezTo>
                    <a:pt x="88863" y="102869"/>
                    <a:pt x="25770" y="64764"/>
                    <a:pt x="0" y="0"/>
                  </a:cubicBezTo>
                  <a:close/>
                </a:path>
              </a:pathLst>
            </a:custGeom>
            <a:solidFill>
              <a:srgbClr val="800000"/>
            </a:solidFill>
            <a:ln w="3175"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a:ln>
                  <a:noFill/>
                </a:ln>
                <a:solidFill>
                  <a:prstClr val="white"/>
                </a:solidFill>
                <a:effectLst/>
                <a:uLnTx/>
                <a:uFillTx/>
                <a:latin typeface="Segoe UI"/>
                <a:ea typeface="+mn-ea"/>
                <a:cs typeface="Times New Roman" pitchFamily="18" charset="0"/>
              </a:endParaRPr>
            </a:p>
          </p:txBody>
        </p:sp>
        <p:sp>
          <p:nvSpPr>
            <p:cNvPr id="244" name="Rectangle 305">
              <a:extLst>
                <a:ext uri="{FF2B5EF4-FFF2-40B4-BE49-F238E27FC236}">
                  <a16:creationId xmlns:a16="http://schemas.microsoft.com/office/drawing/2014/main" id="{22020A59-98DF-4697-9B4D-D58F99D2EB78}"/>
                </a:ext>
              </a:extLst>
            </p:cNvPr>
            <p:cNvSpPr/>
            <p:nvPr/>
          </p:nvSpPr>
          <p:spPr>
            <a:xfrm>
              <a:off x="2761544" y="3013810"/>
              <a:ext cx="376031" cy="273593"/>
            </a:xfrm>
            <a:custGeom>
              <a:avLst/>
              <a:gdLst>
                <a:gd name="connsiteX0" fmla="*/ 0 w 368466"/>
                <a:gd name="connsiteY0" fmla="*/ 0 h 215620"/>
                <a:gd name="connsiteX1" fmla="*/ 368466 w 368466"/>
                <a:gd name="connsiteY1" fmla="*/ 0 h 215620"/>
                <a:gd name="connsiteX2" fmla="*/ 368466 w 368466"/>
                <a:gd name="connsiteY2" fmla="*/ 215620 h 215620"/>
                <a:gd name="connsiteX3" fmla="*/ 0 w 368466"/>
                <a:gd name="connsiteY3" fmla="*/ 215620 h 215620"/>
                <a:gd name="connsiteX4" fmla="*/ 0 w 368466"/>
                <a:gd name="connsiteY4" fmla="*/ 0 h 215620"/>
                <a:gd name="connsiteX0" fmla="*/ 87974 w 368466"/>
                <a:gd name="connsiteY0" fmla="*/ 5331 h 215620"/>
                <a:gd name="connsiteX1" fmla="*/ 368466 w 368466"/>
                <a:gd name="connsiteY1" fmla="*/ 0 h 215620"/>
                <a:gd name="connsiteX2" fmla="*/ 368466 w 368466"/>
                <a:gd name="connsiteY2" fmla="*/ 215620 h 215620"/>
                <a:gd name="connsiteX3" fmla="*/ 0 w 368466"/>
                <a:gd name="connsiteY3" fmla="*/ 215620 h 215620"/>
                <a:gd name="connsiteX4" fmla="*/ 87974 w 368466"/>
                <a:gd name="connsiteY4" fmla="*/ 5331 h 215620"/>
                <a:gd name="connsiteX0" fmla="*/ 0 w 280492"/>
                <a:gd name="connsiteY0" fmla="*/ 5331 h 215620"/>
                <a:gd name="connsiteX1" fmla="*/ 280492 w 280492"/>
                <a:gd name="connsiteY1" fmla="*/ 0 h 215620"/>
                <a:gd name="connsiteX2" fmla="*/ 280492 w 280492"/>
                <a:gd name="connsiteY2" fmla="*/ 215620 h 215620"/>
                <a:gd name="connsiteX3" fmla="*/ 95972 w 280492"/>
                <a:gd name="connsiteY3" fmla="*/ 215620 h 215620"/>
                <a:gd name="connsiteX4" fmla="*/ 0 w 280492"/>
                <a:gd name="connsiteY4" fmla="*/ 5331 h 215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492" h="215620">
                  <a:moveTo>
                    <a:pt x="0" y="5331"/>
                  </a:moveTo>
                  <a:lnTo>
                    <a:pt x="280492" y="0"/>
                  </a:lnTo>
                  <a:lnTo>
                    <a:pt x="280492" y="215620"/>
                  </a:lnTo>
                  <a:lnTo>
                    <a:pt x="95972" y="215620"/>
                  </a:lnTo>
                  <a:lnTo>
                    <a:pt x="0" y="5331"/>
                  </a:lnTo>
                  <a:close/>
                </a:path>
              </a:pathLst>
            </a:custGeom>
            <a:solidFill>
              <a:srgbClr val="800000"/>
            </a:solidFill>
            <a:ln w="3175"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1" i="0" u="none" strike="noStrike" kern="0" cap="none" spc="0" normalizeH="0" baseline="0" noProof="0">
                <a:ln>
                  <a:noFill/>
                </a:ln>
                <a:solidFill>
                  <a:prstClr val="white"/>
                </a:solidFill>
                <a:effectLst/>
                <a:uLnTx/>
                <a:uFillTx/>
                <a:latin typeface="Segoe UI"/>
                <a:ea typeface="+mn-ea"/>
                <a:cs typeface="Times New Roman" pitchFamily="18" charset="0"/>
              </a:endParaRPr>
            </a:p>
          </p:txBody>
        </p:sp>
      </p:grpSp>
      <p:grpSp>
        <p:nvGrpSpPr>
          <p:cNvPr id="256" name="Group 255">
            <a:extLst>
              <a:ext uri="{FF2B5EF4-FFF2-40B4-BE49-F238E27FC236}">
                <a16:creationId xmlns:a16="http://schemas.microsoft.com/office/drawing/2014/main" id="{B3B63473-E562-4E38-85FF-B98C73DC2FCB}"/>
              </a:ext>
            </a:extLst>
          </p:cNvPr>
          <p:cNvGrpSpPr/>
          <p:nvPr/>
        </p:nvGrpSpPr>
        <p:grpSpPr>
          <a:xfrm rot="5400000">
            <a:off x="9115686" y="2979253"/>
            <a:ext cx="2874822" cy="586542"/>
            <a:chOff x="379411" y="3569250"/>
            <a:chExt cx="9222625" cy="1243356"/>
          </a:xfrm>
        </p:grpSpPr>
        <p:grpSp>
          <p:nvGrpSpPr>
            <p:cNvPr id="257" name="Group 256">
              <a:extLst>
                <a:ext uri="{FF2B5EF4-FFF2-40B4-BE49-F238E27FC236}">
                  <a16:creationId xmlns:a16="http://schemas.microsoft.com/office/drawing/2014/main" id="{85D9BDF9-BB03-4576-9BE4-94EBA7F2E085}"/>
                </a:ext>
              </a:extLst>
            </p:cNvPr>
            <p:cNvGrpSpPr/>
            <p:nvPr/>
          </p:nvGrpSpPr>
          <p:grpSpPr>
            <a:xfrm>
              <a:off x="428005" y="3584412"/>
              <a:ext cx="9174031" cy="1228194"/>
              <a:chOff x="1057299" y="3404325"/>
              <a:chExt cx="8291650" cy="1854478"/>
            </a:xfrm>
          </p:grpSpPr>
          <p:sp>
            <p:nvSpPr>
              <p:cNvPr id="261" name="Freeform 182">
                <a:extLst>
                  <a:ext uri="{FF2B5EF4-FFF2-40B4-BE49-F238E27FC236}">
                    <a16:creationId xmlns:a16="http://schemas.microsoft.com/office/drawing/2014/main" id="{06EC91C4-3EFB-4CE4-92D6-21B3096C1A5A}"/>
                  </a:ext>
                </a:extLst>
              </p:cNvPr>
              <p:cNvSpPr/>
              <p:nvPr/>
            </p:nvSpPr>
            <p:spPr bwMode="auto">
              <a:xfrm>
                <a:off x="2390876" y="3404325"/>
                <a:ext cx="6958073" cy="1843538"/>
              </a:xfrm>
              <a:custGeom>
                <a:avLst/>
                <a:gdLst>
                  <a:gd name="connsiteX0" fmla="*/ 557525 w 7658091"/>
                  <a:gd name="connsiteY0" fmla="*/ 153812 h 1929387"/>
                  <a:gd name="connsiteX1" fmla="*/ 6226805 w 7658091"/>
                  <a:gd name="connsiteY1" fmla="*/ 1656609 h 1929387"/>
                  <a:gd name="connsiteX2" fmla="*/ 7658040 w 7658091"/>
                  <a:gd name="connsiteY2" fmla="*/ 774014 h 1929387"/>
                  <a:gd name="connsiteX3" fmla="*/ 6250659 w 7658091"/>
                  <a:gd name="connsiteY3" fmla="*/ 26591 h 1929387"/>
                  <a:gd name="connsiteX4" fmla="*/ 541623 w 7658091"/>
                  <a:gd name="connsiteY4" fmla="*/ 1759976 h 1929387"/>
                  <a:gd name="connsiteX5" fmla="*/ 565476 w 7658091"/>
                  <a:gd name="connsiteY5" fmla="*/ 1767927 h 1929387"/>
                  <a:gd name="connsiteX0" fmla="*/ 1074018 w 8174584"/>
                  <a:gd name="connsiteY0" fmla="*/ 153812 h 1801741"/>
                  <a:gd name="connsiteX1" fmla="*/ 6743298 w 8174584"/>
                  <a:gd name="connsiteY1" fmla="*/ 1656609 h 1801741"/>
                  <a:gd name="connsiteX2" fmla="*/ 8174533 w 8174584"/>
                  <a:gd name="connsiteY2" fmla="*/ 774014 h 1801741"/>
                  <a:gd name="connsiteX3" fmla="*/ 6767152 w 8174584"/>
                  <a:gd name="connsiteY3" fmla="*/ 26591 h 1801741"/>
                  <a:gd name="connsiteX4" fmla="*/ 1058116 w 8174584"/>
                  <a:gd name="connsiteY4" fmla="*/ 1759976 h 1801741"/>
                  <a:gd name="connsiteX5" fmla="*/ 247082 w 8174584"/>
                  <a:gd name="connsiteY5" fmla="*/ 1235189 h 1801741"/>
                  <a:gd name="connsiteX0" fmla="*/ 15902 w 7116468"/>
                  <a:gd name="connsiteY0" fmla="*/ 153812 h 1759976"/>
                  <a:gd name="connsiteX1" fmla="*/ 5685182 w 7116468"/>
                  <a:gd name="connsiteY1" fmla="*/ 1656609 h 1759976"/>
                  <a:gd name="connsiteX2" fmla="*/ 7116417 w 7116468"/>
                  <a:gd name="connsiteY2" fmla="*/ 774014 h 1759976"/>
                  <a:gd name="connsiteX3" fmla="*/ 5709036 w 7116468"/>
                  <a:gd name="connsiteY3" fmla="*/ 26591 h 1759976"/>
                  <a:gd name="connsiteX4" fmla="*/ 0 w 7116468"/>
                  <a:gd name="connsiteY4" fmla="*/ 1759976 h 1759976"/>
                  <a:gd name="connsiteX0" fmla="*/ 0 w 7100560"/>
                  <a:gd name="connsiteY0" fmla="*/ 151744 h 1710201"/>
                  <a:gd name="connsiteX1" fmla="*/ 5669280 w 7100560"/>
                  <a:gd name="connsiteY1" fmla="*/ 1654541 h 1710201"/>
                  <a:gd name="connsiteX2" fmla="*/ 7100515 w 7100560"/>
                  <a:gd name="connsiteY2" fmla="*/ 771946 h 1710201"/>
                  <a:gd name="connsiteX3" fmla="*/ 5693134 w 7100560"/>
                  <a:gd name="connsiteY3" fmla="*/ 24523 h 1710201"/>
                  <a:gd name="connsiteX4" fmla="*/ 166978 w 7100560"/>
                  <a:gd name="connsiteY4" fmla="*/ 1710201 h 1710201"/>
                  <a:gd name="connsiteX0" fmla="*/ 0 w 7100564"/>
                  <a:gd name="connsiteY0" fmla="*/ 154162 h 1768278"/>
                  <a:gd name="connsiteX1" fmla="*/ 5669280 w 7100564"/>
                  <a:gd name="connsiteY1" fmla="*/ 1656959 h 1768278"/>
                  <a:gd name="connsiteX2" fmla="*/ 7100515 w 7100564"/>
                  <a:gd name="connsiteY2" fmla="*/ 774364 h 1768278"/>
                  <a:gd name="connsiteX3" fmla="*/ 5693134 w 7100564"/>
                  <a:gd name="connsiteY3" fmla="*/ 26941 h 1768278"/>
                  <a:gd name="connsiteX4" fmla="*/ 39757 w 7100564"/>
                  <a:gd name="connsiteY4" fmla="*/ 1768278 h 1768278"/>
                  <a:gd name="connsiteX0" fmla="*/ 0 w 7106511"/>
                  <a:gd name="connsiteY0" fmla="*/ 154162 h 1768278"/>
                  <a:gd name="connsiteX1" fmla="*/ 5669280 w 7106511"/>
                  <a:gd name="connsiteY1" fmla="*/ 1656959 h 1768278"/>
                  <a:gd name="connsiteX2" fmla="*/ 7100515 w 7106511"/>
                  <a:gd name="connsiteY2" fmla="*/ 774364 h 1768278"/>
                  <a:gd name="connsiteX3" fmla="*/ 5343277 w 7106511"/>
                  <a:gd name="connsiteY3" fmla="*/ 26941 h 1768278"/>
                  <a:gd name="connsiteX4" fmla="*/ 39757 w 7106511"/>
                  <a:gd name="connsiteY4" fmla="*/ 1768278 h 1768278"/>
                  <a:gd name="connsiteX0" fmla="*/ 0 w 7101763"/>
                  <a:gd name="connsiteY0" fmla="*/ 155118 h 1833522"/>
                  <a:gd name="connsiteX1" fmla="*/ 5510254 w 7101763"/>
                  <a:gd name="connsiteY1" fmla="*/ 1824892 h 1833522"/>
                  <a:gd name="connsiteX2" fmla="*/ 7100515 w 7101763"/>
                  <a:gd name="connsiteY2" fmla="*/ 775320 h 1833522"/>
                  <a:gd name="connsiteX3" fmla="*/ 5343277 w 7101763"/>
                  <a:gd name="connsiteY3" fmla="*/ 27897 h 1833522"/>
                  <a:gd name="connsiteX4" fmla="*/ 39757 w 7101763"/>
                  <a:gd name="connsiteY4" fmla="*/ 1769234 h 1833522"/>
                  <a:gd name="connsiteX0" fmla="*/ 0 w 7022450"/>
                  <a:gd name="connsiteY0" fmla="*/ 148141 h 1830301"/>
                  <a:gd name="connsiteX1" fmla="*/ 5510254 w 7022450"/>
                  <a:gd name="connsiteY1" fmla="*/ 1817915 h 1830301"/>
                  <a:gd name="connsiteX2" fmla="*/ 7021002 w 7022450"/>
                  <a:gd name="connsiteY2" fmla="*/ 863759 h 1830301"/>
                  <a:gd name="connsiteX3" fmla="*/ 5343277 w 7022450"/>
                  <a:gd name="connsiteY3" fmla="*/ 20920 h 1830301"/>
                  <a:gd name="connsiteX4" fmla="*/ 39757 w 7022450"/>
                  <a:gd name="connsiteY4" fmla="*/ 1762257 h 1830301"/>
                  <a:gd name="connsiteX0" fmla="*/ 0 w 6927375"/>
                  <a:gd name="connsiteY0" fmla="*/ 146643 h 1829905"/>
                  <a:gd name="connsiteX1" fmla="*/ 5510254 w 6927375"/>
                  <a:gd name="connsiteY1" fmla="*/ 1816417 h 1829905"/>
                  <a:gd name="connsiteX2" fmla="*/ 6925586 w 6927375"/>
                  <a:gd name="connsiteY2" fmla="*/ 886115 h 1829905"/>
                  <a:gd name="connsiteX3" fmla="*/ 5343277 w 6927375"/>
                  <a:gd name="connsiteY3" fmla="*/ 19422 h 1829905"/>
                  <a:gd name="connsiteX4" fmla="*/ 39757 w 6927375"/>
                  <a:gd name="connsiteY4" fmla="*/ 1760759 h 1829905"/>
                  <a:gd name="connsiteX0" fmla="*/ 0 w 6926208"/>
                  <a:gd name="connsiteY0" fmla="*/ 146823 h 1830208"/>
                  <a:gd name="connsiteX1" fmla="*/ 5510254 w 6926208"/>
                  <a:gd name="connsiteY1" fmla="*/ 1816597 h 1830208"/>
                  <a:gd name="connsiteX2" fmla="*/ 6925586 w 6926208"/>
                  <a:gd name="connsiteY2" fmla="*/ 886295 h 1830208"/>
                  <a:gd name="connsiteX3" fmla="*/ 5343277 w 6926208"/>
                  <a:gd name="connsiteY3" fmla="*/ 19602 h 1830208"/>
                  <a:gd name="connsiteX4" fmla="*/ 39757 w 6926208"/>
                  <a:gd name="connsiteY4" fmla="*/ 1760939 h 1830208"/>
                  <a:gd name="connsiteX0" fmla="*/ 0 w 6886497"/>
                  <a:gd name="connsiteY0" fmla="*/ 146823 h 1830208"/>
                  <a:gd name="connsiteX1" fmla="*/ 5510254 w 6886497"/>
                  <a:gd name="connsiteY1" fmla="*/ 1816597 h 1830208"/>
                  <a:gd name="connsiteX2" fmla="*/ 6885829 w 6886497"/>
                  <a:gd name="connsiteY2" fmla="*/ 886295 h 1830208"/>
                  <a:gd name="connsiteX3" fmla="*/ 5343277 w 6886497"/>
                  <a:gd name="connsiteY3" fmla="*/ 19602 h 1830208"/>
                  <a:gd name="connsiteX4" fmla="*/ 39757 w 6886497"/>
                  <a:gd name="connsiteY4" fmla="*/ 1760939 h 1830208"/>
                  <a:gd name="connsiteX0" fmla="*/ 0 w 6958059"/>
                  <a:gd name="connsiteY0" fmla="*/ 122969 h 1830983"/>
                  <a:gd name="connsiteX1" fmla="*/ 5581816 w 6958059"/>
                  <a:gd name="connsiteY1" fmla="*/ 1816597 h 1830983"/>
                  <a:gd name="connsiteX2" fmla="*/ 6957391 w 6958059"/>
                  <a:gd name="connsiteY2" fmla="*/ 886295 h 1830983"/>
                  <a:gd name="connsiteX3" fmla="*/ 5414839 w 6958059"/>
                  <a:gd name="connsiteY3" fmla="*/ 19602 h 1830983"/>
                  <a:gd name="connsiteX4" fmla="*/ 111319 w 6958059"/>
                  <a:gd name="connsiteY4" fmla="*/ 1760939 h 1830983"/>
                  <a:gd name="connsiteX0" fmla="*/ 0 w 6958059"/>
                  <a:gd name="connsiteY0" fmla="*/ 35505 h 1833951"/>
                  <a:gd name="connsiteX1" fmla="*/ 5581816 w 6958059"/>
                  <a:gd name="connsiteY1" fmla="*/ 1816597 h 1833951"/>
                  <a:gd name="connsiteX2" fmla="*/ 6957391 w 6958059"/>
                  <a:gd name="connsiteY2" fmla="*/ 886295 h 1833951"/>
                  <a:gd name="connsiteX3" fmla="*/ 5414839 w 6958059"/>
                  <a:gd name="connsiteY3" fmla="*/ 19602 h 1833951"/>
                  <a:gd name="connsiteX4" fmla="*/ 111319 w 6958059"/>
                  <a:gd name="connsiteY4" fmla="*/ 1760939 h 1833951"/>
                  <a:gd name="connsiteX0" fmla="*/ 0 w 6958073"/>
                  <a:gd name="connsiteY0" fmla="*/ 38592 h 1843539"/>
                  <a:gd name="connsiteX1" fmla="*/ 5581816 w 6958073"/>
                  <a:gd name="connsiteY1" fmla="*/ 1819684 h 1843539"/>
                  <a:gd name="connsiteX2" fmla="*/ 6957391 w 6958073"/>
                  <a:gd name="connsiteY2" fmla="*/ 889382 h 1843539"/>
                  <a:gd name="connsiteX3" fmla="*/ 5414839 w 6958073"/>
                  <a:gd name="connsiteY3" fmla="*/ 22689 h 1843539"/>
                  <a:gd name="connsiteX4" fmla="*/ 55660 w 6958073"/>
                  <a:gd name="connsiteY4" fmla="*/ 1843539 h 1843539"/>
                  <a:gd name="connsiteX0" fmla="*/ 0 w 6958073"/>
                  <a:gd name="connsiteY0" fmla="*/ 38592 h 1843539"/>
                  <a:gd name="connsiteX1" fmla="*/ 5581816 w 6958073"/>
                  <a:gd name="connsiteY1" fmla="*/ 1819684 h 1843539"/>
                  <a:gd name="connsiteX2" fmla="*/ 6957391 w 6958073"/>
                  <a:gd name="connsiteY2" fmla="*/ 889382 h 1843539"/>
                  <a:gd name="connsiteX3" fmla="*/ 5414839 w 6958073"/>
                  <a:gd name="connsiteY3" fmla="*/ 22689 h 1843539"/>
                  <a:gd name="connsiteX4" fmla="*/ 55660 w 6958073"/>
                  <a:gd name="connsiteY4" fmla="*/ 1843539 h 1843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8073" h="1843539">
                    <a:moveTo>
                      <a:pt x="0" y="38592"/>
                    </a:moveTo>
                    <a:cubicBezTo>
                      <a:pt x="2242930" y="738307"/>
                      <a:pt x="4422251" y="1677886"/>
                      <a:pt x="5581816" y="1819684"/>
                    </a:cubicBezTo>
                    <a:cubicBezTo>
                      <a:pt x="6741381" y="1961482"/>
                      <a:pt x="6937512" y="1196833"/>
                      <a:pt x="6957391" y="889382"/>
                    </a:cubicBezTo>
                    <a:cubicBezTo>
                      <a:pt x="6977270" y="581931"/>
                      <a:pt x="6565127" y="-136337"/>
                      <a:pt x="5414839" y="22689"/>
                    </a:cubicBezTo>
                    <a:cubicBezTo>
                      <a:pt x="4264551" y="181715"/>
                      <a:pt x="1110533" y="1578496"/>
                      <a:pt x="55660" y="1843539"/>
                    </a:cubicBezTo>
                  </a:path>
                </a:pathLst>
              </a:custGeom>
              <a:noFill/>
              <a:ln w="142875" cmpd="sng">
                <a:solidFill>
                  <a:schemeClr val="bg1">
                    <a:lumMod val="85000"/>
                    <a:alpha val="68000"/>
                  </a:schemeClr>
                </a:solidFill>
                <a:prstDash val="solid"/>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lvl="0" indent="-234945" algn="ctr" defTabSz="914400" rtl="0" eaLnBrk="0" fontAlgn="base" latinLnBrk="0" hangingPunct="0">
                  <a:lnSpc>
                    <a:spcPct val="100000"/>
                  </a:lnSpc>
                  <a:spcBef>
                    <a:spcPct val="10000"/>
                  </a:spcBef>
                  <a:spcAft>
                    <a:spcPct val="0"/>
                  </a:spcAft>
                  <a:buClr>
                    <a:srgbClr val="0B1F65"/>
                  </a:buClr>
                  <a:buSzTx/>
                  <a:buFontTx/>
                  <a:buNone/>
                  <a:tabLst/>
                  <a:defRPr/>
                </a:pPr>
                <a:endParaRPr kumimoji="0" lang="en-US" sz="1051" b="0" i="0" u="none" strike="noStrike" kern="1200" cap="none" spc="0" normalizeH="0" baseline="0" noProof="0">
                  <a:ln>
                    <a:noFill/>
                  </a:ln>
                  <a:solidFill>
                    <a:srgbClr val="000000"/>
                  </a:solidFill>
                  <a:effectLst/>
                  <a:uLnTx/>
                  <a:uFillTx/>
                  <a:latin typeface="Arial" charset="0"/>
                  <a:ea typeface="+mn-ea"/>
                  <a:cs typeface="Times New Roman" pitchFamily="18" charset="0"/>
                </a:endParaRPr>
              </a:p>
            </p:txBody>
          </p:sp>
          <p:sp>
            <p:nvSpPr>
              <p:cNvPr id="262" name="Freeform 183">
                <a:extLst>
                  <a:ext uri="{FF2B5EF4-FFF2-40B4-BE49-F238E27FC236}">
                    <a16:creationId xmlns:a16="http://schemas.microsoft.com/office/drawing/2014/main" id="{C22D855E-E989-4E97-B76A-9ACF86ED9467}"/>
                  </a:ext>
                </a:extLst>
              </p:cNvPr>
              <p:cNvSpPr/>
              <p:nvPr/>
            </p:nvSpPr>
            <p:spPr bwMode="auto">
              <a:xfrm>
                <a:off x="1057299" y="3446085"/>
                <a:ext cx="1397611" cy="1812718"/>
              </a:xfrm>
              <a:custGeom>
                <a:avLst/>
                <a:gdLst>
                  <a:gd name="connsiteX0" fmla="*/ 1328061 w 1407574"/>
                  <a:gd name="connsiteY0" fmla="*/ 0 h 1812897"/>
                  <a:gd name="connsiteX1" fmla="*/ 193 w 1407574"/>
                  <a:gd name="connsiteY1" fmla="*/ 930302 h 1812897"/>
                  <a:gd name="connsiteX2" fmla="*/ 1407574 w 1407574"/>
                  <a:gd name="connsiteY2" fmla="*/ 1812897 h 1812897"/>
                  <a:gd name="connsiteX0" fmla="*/ 1330278 w 1409791"/>
                  <a:gd name="connsiteY0" fmla="*/ 2789 h 1815686"/>
                  <a:gd name="connsiteX1" fmla="*/ 2410 w 1409791"/>
                  <a:gd name="connsiteY1" fmla="*/ 933091 h 1815686"/>
                  <a:gd name="connsiteX2" fmla="*/ 1409791 w 1409791"/>
                  <a:gd name="connsiteY2" fmla="*/ 1815686 h 1815686"/>
                  <a:gd name="connsiteX0" fmla="*/ 1330278 w 1409791"/>
                  <a:gd name="connsiteY0" fmla="*/ 2789 h 1834800"/>
                  <a:gd name="connsiteX1" fmla="*/ 2410 w 1409791"/>
                  <a:gd name="connsiteY1" fmla="*/ 933091 h 1834800"/>
                  <a:gd name="connsiteX2" fmla="*/ 1409791 w 1409791"/>
                  <a:gd name="connsiteY2" fmla="*/ 1815686 h 1834800"/>
                  <a:gd name="connsiteX0" fmla="*/ 1334409 w 1413922"/>
                  <a:gd name="connsiteY0" fmla="*/ 2102 h 1829976"/>
                  <a:gd name="connsiteX1" fmla="*/ 6541 w 1413922"/>
                  <a:gd name="connsiteY1" fmla="*/ 932404 h 1829976"/>
                  <a:gd name="connsiteX2" fmla="*/ 1413922 w 1413922"/>
                  <a:gd name="connsiteY2" fmla="*/ 1814999 h 1829976"/>
                  <a:gd name="connsiteX0" fmla="*/ 1328630 w 1408143"/>
                  <a:gd name="connsiteY0" fmla="*/ 2136 h 1830231"/>
                  <a:gd name="connsiteX1" fmla="*/ 762 w 1408143"/>
                  <a:gd name="connsiteY1" fmla="*/ 932438 h 1830231"/>
                  <a:gd name="connsiteX2" fmla="*/ 1408143 w 1408143"/>
                  <a:gd name="connsiteY2" fmla="*/ 1815033 h 1830231"/>
                  <a:gd name="connsiteX0" fmla="*/ 1337756 w 1409317"/>
                  <a:gd name="connsiteY0" fmla="*/ 2897 h 1802988"/>
                  <a:gd name="connsiteX1" fmla="*/ 1936 w 1409317"/>
                  <a:gd name="connsiteY1" fmla="*/ 901394 h 1802988"/>
                  <a:gd name="connsiteX2" fmla="*/ 1409317 w 1409317"/>
                  <a:gd name="connsiteY2" fmla="*/ 1783989 h 1802988"/>
                  <a:gd name="connsiteX0" fmla="*/ 1336119 w 1407680"/>
                  <a:gd name="connsiteY0" fmla="*/ 4762 h 1804853"/>
                  <a:gd name="connsiteX1" fmla="*/ 299 w 1407680"/>
                  <a:gd name="connsiteY1" fmla="*/ 903259 h 1804853"/>
                  <a:gd name="connsiteX2" fmla="*/ 1407680 w 1407680"/>
                  <a:gd name="connsiteY2" fmla="*/ 1785854 h 1804853"/>
                  <a:gd name="connsiteX0" fmla="*/ 1336119 w 1407680"/>
                  <a:gd name="connsiteY0" fmla="*/ 4762 h 1795389"/>
                  <a:gd name="connsiteX1" fmla="*/ 299 w 1407680"/>
                  <a:gd name="connsiteY1" fmla="*/ 903259 h 1795389"/>
                  <a:gd name="connsiteX2" fmla="*/ 1407680 w 1407680"/>
                  <a:gd name="connsiteY2" fmla="*/ 1785854 h 1795389"/>
                  <a:gd name="connsiteX0" fmla="*/ 1336044 w 1397611"/>
                  <a:gd name="connsiteY0" fmla="*/ 4781 h 1812717"/>
                  <a:gd name="connsiteX1" fmla="*/ 224 w 1397611"/>
                  <a:gd name="connsiteY1" fmla="*/ 903278 h 1812717"/>
                  <a:gd name="connsiteX2" fmla="*/ 1397611 w 1397611"/>
                  <a:gd name="connsiteY2" fmla="*/ 1803361 h 1812717"/>
                </a:gdLst>
                <a:ahLst/>
                <a:cxnLst>
                  <a:cxn ang="0">
                    <a:pos x="connsiteX0" y="connsiteY0"/>
                  </a:cxn>
                  <a:cxn ang="0">
                    <a:pos x="connsiteX1" y="connsiteY1"/>
                  </a:cxn>
                  <a:cxn ang="0">
                    <a:pos x="connsiteX2" y="connsiteY2"/>
                  </a:cxn>
                </a:cxnLst>
                <a:rect l="l" t="t" r="r" b="b"/>
                <a:pathLst>
                  <a:path w="1397611" h="1812717">
                    <a:moveTo>
                      <a:pt x="1336044" y="4781"/>
                    </a:moveTo>
                    <a:cubicBezTo>
                      <a:pt x="331530" y="-62806"/>
                      <a:pt x="-10037" y="603515"/>
                      <a:pt x="224" y="903278"/>
                    </a:cubicBezTo>
                    <a:cubicBezTo>
                      <a:pt x="10485" y="1203041"/>
                      <a:pt x="314909" y="1901427"/>
                      <a:pt x="1397611" y="1803361"/>
                    </a:cubicBezTo>
                  </a:path>
                </a:pathLst>
              </a:custGeom>
              <a:noFill/>
              <a:ln w="142875" cmpd="sng">
                <a:solidFill>
                  <a:schemeClr val="bg1">
                    <a:lumMod val="85000"/>
                    <a:alpha val="68000"/>
                  </a:schemeClr>
                </a:solidFill>
                <a:prstDash val="solid"/>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lvl="0" indent="-234945" algn="ctr" defTabSz="914400" rtl="0" eaLnBrk="0" fontAlgn="base" latinLnBrk="0" hangingPunct="0">
                  <a:lnSpc>
                    <a:spcPct val="100000"/>
                  </a:lnSpc>
                  <a:spcBef>
                    <a:spcPct val="10000"/>
                  </a:spcBef>
                  <a:spcAft>
                    <a:spcPct val="0"/>
                  </a:spcAft>
                  <a:buClr>
                    <a:srgbClr val="0B1F65"/>
                  </a:buClr>
                  <a:buSzTx/>
                  <a:buFontTx/>
                  <a:buNone/>
                  <a:tabLst/>
                  <a:defRPr/>
                </a:pPr>
                <a:endParaRPr kumimoji="0" lang="en-US" sz="1051" b="0" i="0" u="none" strike="noStrike" kern="1200" cap="none" spc="0" normalizeH="0" baseline="0" noProof="0">
                  <a:ln>
                    <a:noFill/>
                  </a:ln>
                  <a:solidFill>
                    <a:srgbClr val="000000"/>
                  </a:solidFill>
                  <a:effectLst/>
                  <a:uLnTx/>
                  <a:uFillTx/>
                  <a:latin typeface="Arial" charset="0"/>
                  <a:ea typeface="+mn-ea"/>
                  <a:cs typeface="Times New Roman" pitchFamily="18" charset="0"/>
                </a:endParaRPr>
              </a:p>
            </p:txBody>
          </p:sp>
        </p:grpSp>
        <p:grpSp>
          <p:nvGrpSpPr>
            <p:cNvPr id="258" name="Group 257">
              <a:extLst>
                <a:ext uri="{FF2B5EF4-FFF2-40B4-BE49-F238E27FC236}">
                  <a16:creationId xmlns:a16="http://schemas.microsoft.com/office/drawing/2014/main" id="{A194483A-6152-4B94-A40B-7275540D1115}"/>
                </a:ext>
              </a:extLst>
            </p:cNvPr>
            <p:cNvGrpSpPr/>
            <p:nvPr/>
          </p:nvGrpSpPr>
          <p:grpSpPr>
            <a:xfrm>
              <a:off x="379411" y="3569250"/>
              <a:ext cx="9174031" cy="1228194"/>
              <a:chOff x="1057299" y="3404324"/>
              <a:chExt cx="8291650" cy="1854476"/>
            </a:xfrm>
          </p:grpSpPr>
          <p:sp>
            <p:nvSpPr>
              <p:cNvPr id="259" name="Freeform 180">
                <a:extLst>
                  <a:ext uri="{FF2B5EF4-FFF2-40B4-BE49-F238E27FC236}">
                    <a16:creationId xmlns:a16="http://schemas.microsoft.com/office/drawing/2014/main" id="{43C5CD0E-D1C7-484A-A8E2-E518982832AD}"/>
                  </a:ext>
                </a:extLst>
              </p:cNvPr>
              <p:cNvSpPr/>
              <p:nvPr/>
            </p:nvSpPr>
            <p:spPr bwMode="auto">
              <a:xfrm>
                <a:off x="2390876" y="3404324"/>
                <a:ext cx="6958073" cy="1843538"/>
              </a:xfrm>
              <a:custGeom>
                <a:avLst/>
                <a:gdLst>
                  <a:gd name="connsiteX0" fmla="*/ 557525 w 7658091"/>
                  <a:gd name="connsiteY0" fmla="*/ 153812 h 1929387"/>
                  <a:gd name="connsiteX1" fmla="*/ 6226805 w 7658091"/>
                  <a:gd name="connsiteY1" fmla="*/ 1656609 h 1929387"/>
                  <a:gd name="connsiteX2" fmla="*/ 7658040 w 7658091"/>
                  <a:gd name="connsiteY2" fmla="*/ 774014 h 1929387"/>
                  <a:gd name="connsiteX3" fmla="*/ 6250659 w 7658091"/>
                  <a:gd name="connsiteY3" fmla="*/ 26591 h 1929387"/>
                  <a:gd name="connsiteX4" fmla="*/ 541623 w 7658091"/>
                  <a:gd name="connsiteY4" fmla="*/ 1759976 h 1929387"/>
                  <a:gd name="connsiteX5" fmla="*/ 565476 w 7658091"/>
                  <a:gd name="connsiteY5" fmla="*/ 1767927 h 1929387"/>
                  <a:gd name="connsiteX0" fmla="*/ 1074018 w 8174584"/>
                  <a:gd name="connsiteY0" fmla="*/ 153812 h 1801741"/>
                  <a:gd name="connsiteX1" fmla="*/ 6743298 w 8174584"/>
                  <a:gd name="connsiteY1" fmla="*/ 1656609 h 1801741"/>
                  <a:gd name="connsiteX2" fmla="*/ 8174533 w 8174584"/>
                  <a:gd name="connsiteY2" fmla="*/ 774014 h 1801741"/>
                  <a:gd name="connsiteX3" fmla="*/ 6767152 w 8174584"/>
                  <a:gd name="connsiteY3" fmla="*/ 26591 h 1801741"/>
                  <a:gd name="connsiteX4" fmla="*/ 1058116 w 8174584"/>
                  <a:gd name="connsiteY4" fmla="*/ 1759976 h 1801741"/>
                  <a:gd name="connsiteX5" fmla="*/ 247082 w 8174584"/>
                  <a:gd name="connsiteY5" fmla="*/ 1235189 h 1801741"/>
                  <a:gd name="connsiteX0" fmla="*/ 15902 w 7116468"/>
                  <a:gd name="connsiteY0" fmla="*/ 153812 h 1759976"/>
                  <a:gd name="connsiteX1" fmla="*/ 5685182 w 7116468"/>
                  <a:gd name="connsiteY1" fmla="*/ 1656609 h 1759976"/>
                  <a:gd name="connsiteX2" fmla="*/ 7116417 w 7116468"/>
                  <a:gd name="connsiteY2" fmla="*/ 774014 h 1759976"/>
                  <a:gd name="connsiteX3" fmla="*/ 5709036 w 7116468"/>
                  <a:gd name="connsiteY3" fmla="*/ 26591 h 1759976"/>
                  <a:gd name="connsiteX4" fmla="*/ 0 w 7116468"/>
                  <a:gd name="connsiteY4" fmla="*/ 1759976 h 1759976"/>
                  <a:gd name="connsiteX0" fmla="*/ 0 w 7100560"/>
                  <a:gd name="connsiteY0" fmla="*/ 151744 h 1710201"/>
                  <a:gd name="connsiteX1" fmla="*/ 5669280 w 7100560"/>
                  <a:gd name="connsiteY1" fmla="*/ 1654541 h 1710201"/>
                  <a:gd name="connsiteX2" fmla="*/ 7100515 w 7100560"/>
                  <a:gd name="connsiteY2" fmla="*/ 771946 h 1710201"/>
                  <a:gd name="connsiteX3" fmla="*/ 5693134 w 7100560"/>
                  <a:gd name="connsiteY3" fmla="*/ 24523 h 1710201"/>
                  <a:gd name="connsiteX4" fmla="*/ 166978 w 7100560"/>
                  <a:gd name="connsiteY4" fmla="*/ 1710201 h 1710201"/>
                  <a:gd name="connsiteX0" fmla="*/ 0 w 7100564"/>
                  <a:gd name="connsiteY0" fmla="*/ 154162 h 1768278"/>
                  <a:gd name="connsiteX1" fmla="*/ 5669280 w 7100564"/>
                  <a:gd name="connsiteY1" fmla="*/ 1656959 h 1768278"/>
                  <a:gd name="connsiteX2" fmla="*/ 7100515 w 7100564"/>
                  <a:gd name="connsiteY2" fmla="*/ 774364 h 1768278"/>
                  <a:gd name="connsiteX3" fmla="*/ 5693134 w 7100564"/>
                  <a:gd name="connsiteY3" fmla="*/ 26941 h 1768278"/>
                  <a:gd name="connsiteX4" fmla="*/ 39757 w 7100564"/>
                  <a:gd name="connsiteY4" fmla="*/ 1768278 h 1768278"/>
                  <a:gd name="connsiteX0" fmla="*/ 0 w 7106511"/>
                  <a:gd name="connsiteY0" fmla="*/ 154162 h 1768278"/>
                  <a:gd name="connsiteX1" fmla="*/ 5669280 w 7106511"/>
                  <a:gd name="connsiteY1" fmla="*/ 1656959 h 1768278"/>
                  <a:gd name="connsiteX2" fmla="*/ 7100515 w 7106511"/>
                  <a:gd name="connsiteY2" fmla="*/ 774364 h 1768278"/>
                  <a:gd name="connsiteX3" fmla="*/ 5343277 w 7106511"/>
                  <a:gd name="connsiteY3" fmla="*/ 26941 h 1768278"/>
                  <a:gd name="connsiteX4" fmla="*/ 39757 w 7106511"/>
                  <a:gd name="connsiteY4" fmla="*/ 1768278 h 1768278"/>
                  <a:gd name="connsiteX0" fmla="*/ 0 w 7101763"/>
                  <a:gd name="connsiteY0" fmla="*/ 155118 h 1833522"/>
                  <a:gd name="connsiteX1" fmla="*/ 5510254 w 7101763"/>
                  <a:gd name="connsiteY1" fmla="*/ 1824892 h 1833522"/>
                  <a:gd name="connsiteX2" fmla="*/ 7100515 w 7101763"/>
                  <a:gd name="connsiteY2" fmla="*/ 775320 h 1833522"/>
                  <a:gd name="connsiteX3" fmla="*/ 5343277 w 7101763"/>
                  <a:gd name="connsiteY3" fmla="*/ 27897 h 1833522"/>
                  <a:gd name="connsiteX4" fmla="*/ 39757 w 7101763"/>
                  <a:gd name="connsiteY4" fmla="*/ 1769234 h 1833522"/>
                  <a:gd name="connsiteX0" fmla="*/ 0 w 7022450"/>
                  <a:gd name="connsiteY0" fmla="*/ 148141 h 1830301"/>
                  <a:gd name="connsiteX1" fmla="*/ 5510254 w 7022450"/>
                  <a:gd name="connsiteY1" fmla="*/ 1817915 h 1830301"/>
                  <a:gd name="connsiteX2" fmla="*/ 7021002 w 7022450"/>
                  <a:gd name="connsiteY2" fmla="*/ 863759 h 1830301"/>
                  <a:gd name="connsiteX3" fmla="*/ 5343277 w 7022450"/>
                  <a:gd name="connsiteY3" fmla="*/ 20920 h 1830301"/>
                  <a:gd name="connsiteX4" fmla="*/ 39757 w 7022450"/>
                  <a:gd name="connsiteY4" fmla="*/ 1762257 h 1830301"/>
                  <a:gd name="connsiteX0" fmla="*/ 0 w 6927375"/>
                  <a:gd name="connsiteY0" fmla="*/ 146643 h 1829905"/>
                  <a:gd name="connsiteX1" fmla="*/ 5510254 w 6927375"/>
                  <a:gd name="connsiteY1" fmla="*/ 1816417 h 1829905"/>
                  <a:gd name="connsiteX2" fmla="*/ 6925586 w 6927375"/>
                  <a:gd name="connsiteY2" fmla="*/ 886115 h 1829905"/>
                  <a:gd name="connsiteX3" fmla="*/ 5343277 w 6927375"/>
                  <a:gd name="connsiteY3" fmla="*/ 19422 h 1829905"/>
                  <a:gd name="connsiteX4" fmla="*/ 39757 w 6927375"/>
                  <a:gd name="connsiteY4" fmla="*/ 1760759 h 1829905"/>
                  <a:gd name="connsiteX0" fmla="*/ 0 w 6926208"/>
                  <a:gd name="connsiteY0" fmla="*/ 146823 h 1830208"/>
                  <a:gd name="connsiteX1" fmla="*/ 5510254 w 6926208"/>
                  <a:gd name="connsiteY1" fmla="*/ 1816597 h 1830208"/>
                  <a:gd name="connsiteX2" fmla="*/ 6925586 w 6926208"/>
                  <a:gd name="connsiteY2" fmla="*/ 886295 h 1830208"/>
                  <a:gd name="connsiteX3" fmla="*/ 5343277 w 6926208"/>
                  <a:gd name="connsiteY3" fmla="*/ 19602 h 1830208"/>
                  <a:gd name="connsiteX4" fmla="*/ 39757 w 6926208"/>
                  <a:gd name="connsiteY4" fmla="*/ 1760939 h 1830208"/>
                  <a:gd name="connsiteX0" fmla="*/ 0 w 6886497"/>
                  <a:gd name="connsiteY0" fmla="*/ 146823 h 1830208"/>
                  <a:gd name="connsiteX1" fmla="*/ 5510254 w 6886497"/>
                  <a:gd name="connsiteY1" fmla="*/ 1816597 h 1830208"/>
                  <a:gd name="connsiteX2" fmla="*/ 6885829 w 6886497"/>
                  <a:gd name="connsiteY2" fmla="*/ 886295 h 1830208"/>
                  <a:gd name="connsiteX3" fmla="*/ 5343277 w 6886497"/>
                  <a:gd name="connsiteY3" fmla="*/ 19602 h 1830208"/>
                  <a:gd name="connsiteX4" fmla="*/ 39757 w 6886497"/>
                  <a:gd name="connsiteY4" fmla="*/ 1760939 h 1830208"/>
                  <a:gd name="connsiteX0" fmla="*/ 0 w 6958059"/>
                  <a:gd name="connsiteY0" fmla="*/ 122969 h 1830983"/>
                  <a:gd name="connsiteX1" fmla="*/ 5581816 w 6958059"/>
                  <a:gd name="connsiteY1" fmla="*/ 1816597 h 1830983"/>
                  <a:gd name="connsiteX2" fmla="*/ 6957391 w 6958059"/>
                  <a:gd name="connsiteY2" fmla="*/ 886295 h 1830983"/>
                  <a:gd name="connsiteX3" fmla="*/ 5414839 w 6958059"/>
                  <a:gd name="connsiteY3" fmla="*/ 19602 h 1830983"/>
                  <a:gd name="connsiteX4" fmla="*/ 111319 w 6958059"/>
                  <a:gd name="connsiteY4" fmla="*/ 1760939 h 1830983"/>
                  <a:gd name="connsiteX0" fmla="*/ 0 w 6958059"/>
                  <a:gd name="connsiteY0" fmla="*/ 35505 h 1833951"/>
                  <a:gd name="connsiteX1" fmla="*/ 5581816 w 6958059"/>
                  <a:gd name="connsiteY1" fmla="*/ 1816597 h 1833951"/>
                  <a:gd name="connsiteX2" fmla="*/ 6957391 w 6958059"/>
                  <a:gd name="connsiteY2" fmla="*/ 886295 h 1833951"/>
                  <a:gd name="connsiteX3" fmla="*/ 5414839 w 6958059"/>
                  <a:gd name="connsiteY3" fmla="*/ 19602 h 1833951"/>
                  <a:gd name="connsiteX4" fmla="*/ 111319 w 6958059"/>
                  <a:gd name="connsiteY4" fmla="*/ 1760939 h 1833951"/>
                  <a:gd name="connsiteX0" fmla="*/ 0 w 6958073"/>
                  <a:gd name="connsiteY0" fmla="*/ 38592 h 1843539"/>
                  <a:gd name="connsiteX1" fmla="*/ 5581816 w 6958073"/>
                  <a:gd name="connsiteY1" fmla="*/ 1819684 h 1843539"/>
                  <a:gd name="connsiteX2" fmla="*/ 6957391 w 6958073"/>
                  <a:gd name="connsiteY2" fmla="*/ 889382 h 1843539"/>
                  <a:gd name="connsiteX3" fmla="*/ 5414839 w 6958073"/>
                  <a:gd name="connsiteY3" fmla="*/ 22689 h 1843539"/>
                  <a:gd name="connsiteX4" fmla="*/ 55660 w 6958073"/>
                  <a:gd name="connsiteY4" fmla="*/ 1843539 h 1843539"/>
                  <a:gd name="connsiteX0" fmla="*/ 0 w 6958073"/>
                  <a:gd name="connsiteY0" fmla="*/ 38592 h 1843539"/>
                  <a:gd name="connsiteX1" fmla="*/ 5581816 w 6958073"/>
                  <a:gd name="connsiteY1" fmla="*/ 1819684 h 1843539"/>
                  <a:gd name="connsiteX2" fmla="*/ 6957391 w 6958073"/>
                  <a:gd name="connsiteY2" fmla="*/ 889382 h 1843539"/>
                  <a:gd name="connsiteX3" fmla="*/ 5414839 w 6958073"/>
                  <a:gd name="connsiteY3" fmla="*/ 22689 h 1843539"/>
                  <a:gd name="connsiteX4" fmla="*/ 55660 w 6958073"/>
                  <a:gd name="connsiteY4" fmla="*/ 1843539 h 1843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8073" h="1843539">
                    <a:moveTo>
                      <a:pt x="0" y="38592"/>
                    </a:moveTo>
                    <a:cubicBezTo>
                      <a:pt x="2242930" y="738307"/>
                      <a:pt x="4422251" y="1677886"/>
                      <a:pt x="5581816" y="1819684"/>
                    </a:cubicBezTo>
                    <a:cubicBezTo>
                      <a:pt x="6741381" y="1961482"/>
                      <a:pt x="6937512" y="1196833"/>
                      <a:pt x="6957391" y="889382"/>
                    </a:cubicBezTo>
                    <a:cubicBezTo>
                      <a:pt x="6977270" y="581931"/>
                      <a:pt x="6565127" y="-136337"/>
                      <a:pt x="5414839" y="22689"/>
                    </a:cubicBezTo>
                    <a:cubicBezTo>
                      <a:pt x="4264551" y="181715"/>
                      <a:pt x="1110533" y="1578496"/>
                      <a:pt x="55660" y="1843539"/>
                    </a:cubicBezTo>
                  </a:path>
                </a:pathLst>
              </a:custGeom>
              <a:noFill/>
              <a:ln cmpd="sng">
                <a:solidFill>
                  <a:schemeClr val="tx1">
                    <a:lumMod val="50000"/>
                    <a:lumOff val="50000"/>
                  </a:schemeClr>
                </a:solidFill>
                <a:prstDash val="dash"/>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lvl="0" indent="-234945" algn="ctr" defTabSz="914400" rtl="0" eaLnBrk="0" fontAlgn="base" latinLnBrk="0" hangingPunct="0">
                  <a:lnSpc>
                    <a:spcPct val="100000"/>
                  </a:lnSpc>
                  <a:spcBef>
                    <a:spcPct val="10000"/>
                  </a:spcBef>
                  <a:spcAft>
                    <a:spcPct val="0"/>
                  </a:spcAft>
                  <a:buClr>
                    <a:srgbClr val="0B1F65"/>
                  </a:buClr>
                  <a:buSzTx/>
                  <a:buFontTx/>
                  <a:buNone/>
                  <a:tabLst/>
                  <a:defRPr/>
                </a:pPr>
                <a:endParaRPr kumimoji="0" lang="en-US" sz="1100" b="0" i="0" u="none" strike="noStrike" kern="1200" cap="none" spc="0" normalizeH="0" baseline="0" noProof="0">
                  <a:ln>
                    <a:noFill/>
                  </a:ln>
                  <a:solidFill>
                    <a:srgbClr val="000000"/>
                  </a:solidFill>
                  <a:effectLst/>
                  <a:uLnTx/>
                  <a:uFillTx/>
                  <a:latin typeface="Arial" charset="0"/>
                  <a:ea typeface="+mn-ea"/>
                  <a:cs typeface="Times New Roman" pitchFamily="18" charset="0"/>
                </a:endParaRPr>
              </a:p>
            </p:txBody>
          </p:sp>
          <p:sp>
            <p:nvSpPr>
              <p:cNvPr id="260" name="Freeform 181">
                <a:extLst>
                  <a:ext uri="{FF2B5EF4-FFF2-40B4-BE49-F238E27FC236}">
                    <a16:creationId xmlns:a16="http://schemas.microsoft.com/office/drawing/2014/main" id="{E32421C7-6725-4D8B-A4B9-7417DD12CF3F}"/>
                  </a:ext>
                </a:extLst>
              </p:cNvPr>
              <p:cNvSpPr/>
              <p:nvPr/>
            </p:nvSpPr>
            <p:spPr bwMode="auto">
              <a:xfrm>
                <a:off x="1057299" y="3446085"/>
                <a:ext cx="1397611" cy="1812717"/>
              </a:xfrm>
              <a:custGeom>
                <a:avLst/>
                <a:gdLst>
                  <a:gd name="connsiteX0" fmla="*/ 1328061 w 1407574"/>
                  <a:gd name="connsiteY0" fmla="*/ 0 h 1812897"/>
                  <a:gd name="connsiteX1" fmla="*/ 193 w 1407574"/>
                  <a:gd name="connsiteY1" fmla="*/ 930302 h 1812897"/>
                  <a:gd name="connsiteX2" fmla="*/ 1407574 w 1407574"/>
                  <a:gd name="connsiteY2" fmla="*/ 1812897 h 1812897"/>
                  <a:gd name="connsiteX0" fmla="*/ 1330278 w 1409791"/>
                  <a:gd name="connsiteY0" fmla="*/ 2789 h 1815686"/>
                  <a:gd name="connsiteX1" fmla="*/ 2410 w 1409791"/>
                  <a:gd name="connsiteY1" fmla="*/ 933091 h 1815686"/>
                  <a:gd name="connsiteX2" fmla="*/ 1409791 w 1409791"/>
                  <a:gd name="connsiteY2" fmla="*/ 1815686 h 1815686"/>
                  <a:gd name="connsiteX0" fmla="*/ 1330278 w 1409791"/>
                  <a:gd name="connsiteY0" fmla="*/ 2789 h 1834800"/>
                  <a:gd name="connsiteX1" fmla="*/ 2410 w 1409791"/>
                  <a:gd name="connsiteY1" fmla="*/ 933091 h 1834800"/>
                  <a:gd name="connsiteX2" fmla="*/ 1409791 w 1409791"/>
                  <a:gd name="connsiteY2" fmla="*/ 1815686 h 1834800"/>
                  <a:gd name="connsiteX0" fmla="*/ 1334409 w 1413922"/>
                  <a:gd name="connsiteY0" fmla="*/ 2102 h 1829976"/>
                  <a:gd name="connsiteX1" fmla="*/ 6541 w 1413922"/>
                  <a:gd name="connsiteY1" fmla="*/ 932404 h 1829976"/>
                  <a:gd name="connsiteX2" fmla="*/ 1413922 w 1413922"/>
                  <a:gd name="connsiteY2" fmla="*/ 1814999 h 1829976"/>
                  <a:gd name="connsiteX0" fmla="*/ 1328630 w 1408143"/>
                  <a:gd name="connsiteY0" fmla="*/ 2136 h 1830231"/>
                  <a:gd name="connsiteX1" fmla="*/ 762 w 1408143"/>
                  <a:gd name="connsiteY1" fmla="*/ 932438 h 1830231"/>
                  <a:gd name="connsiteX2" fmla="*/ 1408143 w 1408143"/>
                  <a:gd name="connsiteY2" fmla="*/ 1815033 h 1830231"/>
                  <a:gd name="connsiteX0" fmla="*/ 1337756 w 1409317"/>
                  <a:gd name="connsiteY0" fmla="*/ 2897 h 1802988"/>
                  <a:gd name="connsiteX1" fmla="*/ 1936 w 1409317"/>
                  <a:gd name="connsiteY1" fmla="*/ 901394 h 1802988"/>
                  <a:gd name="connsiteX2" fmla="*/ 1409317 w 1409317"/>
                  <a:gd name="connsiteY2" fmla="*/ 1783989 h 1802988"/>
                  <a:gd name="connsiteX0" fmla="*/ 1336119 w 1407680"/>
                  <a:gd name="connsiteY0" fmla="*/ 4762 h 1804853"/>
                  <a:gd name="connsiteX1" fmla="*/ 299 w 1407680"/>
                  <a:gd name="connsiteY1" fmla="*/ 903259 h 1804853"/>
                  <a:gd name="connsiteX2" fmla="*/ 1407680 w 1407680"/>
                  <a:gd name="connsiteY2" fmla="*/ 1785854 h 1804853"/>
                  <a:gd name="connsiteX0" fmla="*/ 1336119 w 1407680"/>
                  <a:gd name="connsiteY0" fmla="*/ 4762 h 1795389"/>
                  <a:gd name="connsiteX1" fmla="*/ 299 w 1407680"/>
                  <a:gd name="connsiteY1" fmla="*/ 903259 h 1795389"/>
                  <a:gd name="connsiteX2" fmla="*/ 1407680 w 1407680"/>
                  <a:gd name="connsiteY2" fmla="*/ 1785854 h 1795389"/>
                  <a:gd name="connsiteX0" fmla="*/ 1336044 w 1397611"/>
                  <a:gd name="connsiteY0" fmla="*/ 4781 h 1812717"/>
                  <a:gd name="connsiteX1" fmla="*/ 224 w 1397611"/>
                  <a:gd name="connsiteY1" fmla="*/ 903278 h 1812717"/>
                  <a:gd name="connsiteX2" fmla="*/ 1397611 w 1397611"/>
                  <a:gd name="connsiteY2" fmla="*/ 1803361 h 1812717"/>
                </a:gdLst>
                <a:ahLst/>
                <a:cxnLst>
                  <a:cxn ang="0">
                    <a:pos x="connsiteX0" y="connsiteY0"/>
                  </a:cxn>
                  <a:cxn ang="0">
                    <a:pos x="connsiteX1" y="connsiteY1"/>
                  </a:cxn>
                  <a:cxn ang="0">
                    <a:pos x="connsiteX2" y="connsiteY2"/>
                  </a:cxn>
                </a:cxnLst>
                <a:rect l="l" t="t" r="r" b="b"/>
                <a:pathLst>
                  <a:path w="1397611" h="1812717">
                    <a:moveTo>
                      <a:pt x="1336044" y="4781"/>
                    </a:moveTo>
                    <a:cubicBezTo>
                      <a:pt x="331530" y="-62806"/>
                      <a:pt x="-10037" y="603515"/>
                      <a:pt x="224" y="903278"/>
                    </a:cubicBezTo>
                    <a:cubicBezTo>
                      <a:pt x="10485" y="1203041"/>
                      <a:pt x="314909" y="1901427"/>
                      <a:pt x="1397611" y="1803361"/>
                    </a:cubicBezTo>
                  </a:path>
                </a:pathLst>
              </a:custGeom>
              <a:noFill/>
              <a:ln cmpd="sng">
                <a:solidFill>
                  <a:schemeClr val="tx1">
                    <a:lumMod val="50000"/>
                    <a:lumOff val="50000"/>
                  </a:schemeClr>
                </a:solidFill>
                <a:prstDash val="dash"/>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lvl="0" indent="-234945" algn="ctr" defTabSz="914400" rtl="0" eaLnBrk="0" fontAlgn="base" latinLnBrk="0" hangingPunct="0">
                  <a:lnSpc>
                    <a:spcPct val="100000"/>
                  </a:lnSpc>
                  <a:spcBef>
                    <a:spcPct val="10000"/>
                  </a:spcBef>
                  <a:spcAft>
                    <a:spcPct val="0"/>
                  </a:spcAft>
                  <a:buClr>
                    <a:srgbClr val="0B1F65"/>
                  </a:buClr>
                  <a:buSzTx/>
                  <a:buFontTx/>
                  <a:buNone/>
                  <a:tabLst/>
                  <a:defRPr/>
                </a:pPr>
                <a:endParaRPr kumimoji="0" lang="en-US" sz="1100" b="0" i="0" u="none" strike="noStrike" kern="1200" cap="none" spc="0" normalizeH="0" baseline="0" noProof="0">
                  <a:ln>
                    <a:noFill/>
                  </a:ln>
                  <a:solidFill>
                    <a:srgbClr val="000000"/>
                  </a:solidFill>
                  <a:effectLst/>
                  <a:uLnTx/>
                  <a:uFillTx/>
                  <a:latin typeface="Arial" charset="0"/>
                  <a:ea typeface="+mn-ea"/>
                  <a:cs typeface="Times New Roman" pitchFamily="18" charset="0"/>
                </a:endParaRPr>
              </a:p>
            </p:txBody>
          </p:sp>
        </p:grpSp>
      </p:grpSp>
      <p:sp>
        <p:nvSpPr>
          <p:cNvPr id="263" name="Isosceles Triangle 262">
            <a:extLst>
              <a:ext uri="{FF2B5EF4-FFF2-40B4-BE49-F238E27FC236}">
                <a16:creationId xmlns:a16="http://schemas.microsoft.com/office/drawing/2014/main" id="{3C2FF1A1-376A-403D-B596-78D6504A1F4A}"/>
              </a:ext>
            </a:extLst>
          </p:cNvPr>
          <p:cNvSpPr/>
          <p:nvPr/>
        </p:nvSpPr>
        <p:spPr bwMode="auto">
          <a:xfrm rot="20478986">
            <a:off x="10301648" y="2526034"/>
            <a:ext cx="82296" cy="82296"/>
          </a:xfrm>
          <a:prstGeom prst="triangle">
            <a:avLst/>
          </a:prstGeom>
          <a:solidFill>
            <a:schemeClr val="bg2">
              <a:lumMod val="50000"/>
            </a:schemeClr>
          </a:solidFill>
          <a:ln>
            <a:solidFill>
              <a:schemeClr val="tx1">
                <a:lumMod val="75000"/>
                <a:lumOff val="25000"/>
              </a:schemeClr>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lvl="0" indent="-234945"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1200" cap="none" spc="0" normalizeH="0" baseline="0" noProof="0" err="1">
              <a:ln>
                <a:noFill/>
              </a:ln>
              <a:solidFill>
                <a:srgbClr val="000000"/>
              </a:solidFill>
              <a:effectLst/>
              <a:uLnTx/>
              <a:uFillTx/>
              <a:latin typeface="Arial"/>
              <a:ea typeface="+mn-ea"/>
              <a:cs typeface="+mn-cs"/>
            </a:endParaRPr>
          </a:p>
        </p:txBody>
      </p:sp>
      <p:sp>
        <p:nvSpPr>
          <p:cNvPr id="264" name="Oval 263">
            <a:extLst>
              <a:ext uri="{FF2B5EF4-FFF2-40B4-BE49-F238E27FC236}">
                <a16:creationId xmlns:a16="http://schemas.microsoft.com/office/drawing/2014/main" id="{9AEC4BA5-BD94-490A-A702-0E5C999ACD08}"/>
              </a:ext>
            </a:extLst>
          </p:cNvPr>
          <p:cNvSpPr/>
          <p:nvPr/>
        </p:nvSpPr>
        <p:spPr bwMode="auto">
          <a:xfrm rot="5493382">
            <a:off x="10253361" y="2363641"/>
            <a:ext cx="82296" cy="82296"/>
          </a:xfrm>
          <a:prstGeom prst="ellipse">
            <a:avLst/>
          </a:prstGeom>
          <a:solidFill>
            <a:srgbClr val="196685"/>
          </a:solidFill>
          <a:ln w="28575">
            <a:solidFill>
              <a:srgbClr val="3EAFDB"/>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lvl="0" indent="-234945"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1200" cap="none" spc="0" normalizeH="0" baseline="0" noProof="0" err="1">
              <a:ln>
                <a:noFill/>
              </a:ln>
              <a:solidFill>
                <a:srgbClr val="000000"/>
              </a:solidFill>
              <a:effectLst/>
              <a:uLnTx/>
              <a:uFillTx/>
              <a:latin typeface="Arial"/>
              <a:ea typeface="+mn-ea"/>
              <a:cs typeface="+mn-cs"/>
            </a:endParaRPr>
          </a:p>
        </p:txBody>
      </p:sp>
      <p:sp>
        <p:nvSpPr>
          <p:cNvPr id="265" name="Isosceles Triangle 264">
            <a:extLst>
              <a:ext uri="{FF2B5EF4-FFF2-40B4-BE49-F238E27FC236}">
                <a16:creationId xmlns:a16="http://schemas.microsoft.com/office/drawing/2014/main" id="{D42652F6-781B-42B6-A9A2-BEE40EA92818}"/>
              </a:ext>
            </a:extLst>
          </p:cNvPr>
          <p:cNvSpPr/>
          <p:nvPr/>
        </p:nvSpPr>
        <p:spPr bwMode="auto">
          <a:xfrm rot="11972160">
            <a:off x="10734991" y="2459466"/>
            <a:ext cx="82296" cy="82296"/>
          </a:xfrm>
          <a:prstGeom prst="triangle">
            <a:avLst/>
          </a:prstGeom>
          <a:solidFill>
            <a:schemeClr val="bg2">
              <a:lumMod val="50000"/>
            </a:schemeClr>
          </a:solidFill>
          <a:ln>
            <a:solidFill>
              <a:schemeClr val="tx1">
                <a:lumMod val="75000"/>
                <a:lumOff val="25000"/>
              </a:schemeClr>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lvl="0" indent="-234945"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1200" cap="none" spc="0" normalizeH="0" baseline="0" noProof="0" err="1">
              <a:ln>
                <a:noFill/>
              </a:ln>
              <a:solidFill>
                <a:srgbClr val="000000"/>
              </a:solidFill>
              <a:effectLst/>
              <a:uLnTx/>
              <a:uFillTx/>
              <a:latin typeface="Arial"/>
              <a:ea typeface="+mn-ea"/>
              <a:cs typeface="+mn-cs"/>
            </a:endParaRPr>
          </a:p>
        </p:txBody>
      </p:sp>
      <p:sp>
        <p:nvSpPr>
          <p:cNvPr id="266" name="Isosceles Triangle 265">
            <a:extLst>
              <a:ext uri="{FF2B5EF4-FFF2-40B4-BE49-F238E27FC236}">
                <a16:creationId xmlns:a16="http://schemas.microsoft.com/office/drawing/2014/main" id="{8CD3553E-0D62-4D12-8530-270DAD2F8704}"/>
              </a:ext>
            </a:extLst>
          </p:cNvPr>
          <p:cNvSpPr/>
          <p:nvPr/>
        </p:nvSpPr>
        <p:spPr bwMode="auto">
          <a:xfrm rot="11847954">
            <a:off x="10418917" y="3479937"/>
            <a:ext cx="82296" cy="82296"/>
          </a:xfrm>
          <a:prstGeom prst="triangle">
            <a:avLst/>
          </a:prstGeom>
          <a:solidFill>
            <a:schemeClr val="bg2">
              <a:lumMod val="50000"/>
            </a:schemeClr>
          </a:solidFill>
          <a:ln>
            <a:solidFill>
              <a:schemeClr val="tx1">
                <a:lumMod val="75000"/>
                <a:lumOff val="25000"/>
              </a:schemeClr>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lvl="0" indent="-234945"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1200" cap="none" spc="0" normalizeH="0" baseline="0" noProof="0" err="1">
              <a:ln>
                <a:noFill/>
              </a:ln>
              <a:solidFill>
                <a:srgbClr val="000000"/>
              </a:solidFill>
              <a:effectLst/>
              <a:uLnTx/>
              <a:uFillTx/>
              <a:latin typeface="Arial"/>
              <a:ea typeface="+mn-ea"/>
              <a:cs typeface="+mn-cs"/>
            </a:endParaRPr>
          </a:p>
        </p:txBody>
      </p:sp>
      <p:sp>
        <p:nvSpPr>
          <p:cNvPr id="267" name="Isosceles Triangle 266">
            <a:extLst>
              <a:ext uri="{FF2B5EF4-FFF2-40B4-BE49-F238E27FC236}">
                <a16:creationId xmlns:a16="http://schemas.microsoft.com/office/drawing/2014/main" id="{716C896F-4623-4E89-A7BF-54745608EF8F}"/>
              </a:ext>
            </a:extLst>
          </p:cNvPr>
          <p:cNvSpPr/>
          <p:nvPr/>
        </p:nvSpPr>
        <p:spPr bwMode="auto">
          <a:xfrm rot="11206704">
            <a:off x="10235754" y="4196667"/>
            <a:ext cx="82296" cy="82296"/>
          </a:xfrm>
          <a:prstGeom prst="triangle">
            <a:avLst/>
          </a:prstGeom>
          <a:solidFill>
            <a:schemeClr val="bg2">
              <a:lumMod val="50000"/>
            </a:schemeClr>
          </a:solidFill>
          <a:ln>
            <a:solidFill>
              <a:schemeClr val="tx1">
                <a:lumMod val="75000"/>
                <a:lumOff val="25000"/>
              </a:schemeClr>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lvl="0" indent="-234945"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1200" cap="none" spc="0" normalizeH="0" baseline="0" noProof="0" err="1">
              <a:ln>
                <a:noFill/>
              </a:ln>
              <a:solidFill>
                <a:srgbClr val="000000"/>
              </a:solidFill>
              <a:effectLst/>
              <a:uLnTx/>
              <a:uFillTx/>
              <a:latin typeface="Arial"/>
              <a:ea typeface="+mn-ea"/>
              <a:cs typeface="+mn-cs"/>
            </a:endParaRPr>
          </a:p>
        </p:txBody>
      </p:sp>
      <p:sp>
        <p:nvSpPr>
          <p:cNvPr id="268" name="Isosceles Triangle 267">
            <a:extLst>
              <a:ext uri="{FF2B5EF4-FFF2-40B4-BE49-F238E27FC236}">
                <a16:creationId xmlns:a16="http://schemas.microsoft.com/office/drawing/2014/main" id="{81E79D53-5282-492B-AA8F-968301D2E82D}"/>
              </a:ext>
            </a:extLst>
          </p:cNvPr>
          <p:cNvSpPr/>
          <p:nvPr/>
        </p:nvSpPr>
        <p:spPr bwMode="auto">
          <a:xfrm rot="20751153">
            <a:off x="10725481" y="3822281"/>
            <a:ext cx="82296" cy="82296"/>
          </a:xfrm>
          <a:prstGeom prst="triangle">
            <a:avLst/>
          </a:prstGeom>
          <a:solidFill>
            <a:schemeClr val="bg2">
              <a:lumMod val="50000"/>
            </a:schemeClr>
          </a:solidFill>
          <a:ln>
            <a:solidFill>
              <a:schemeClr val="tx1">
                <a:lumMod val="75000"/>
                <a:lumOff val="25000"/>
              </a:schemeClr>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lvl="0" indent="-234945"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1200" cap="none" spc="0" normalizeH="0" baseline="0" noProof="0" err="1">
              <a:ln>
                <a:noFill/>
              </a:ln>
              <a:solidFill>
                <a:srgbClr val="000000"/>
              </a:solidFill>
              <a:effectLst/>
              <a:uLnTx/>
              <a:uFillTx/>
              <a:latin typeface="Arial"/>
              <a:ea typeface="+mn-ea"/>
              <a:cs typeface="+mn-cs"/>
            </a:endParaRPr>
          </a:p>
        </p:txBody>
      </p:sp>
      <p:sp>
        <p:nvSpPr>
          <p:cNvPr id="269" name="Oval 268">
            <a:extLst>
              <a:ext uri="{FF2B5EF4-FFF2-40B4-BE49-F238E27FC236}">
                <a16:creationId xmlns:a16="http://schemas.microsoft.com/office/drawing/2014/main" id="{6967AD16-599B-4D23-80C5-BC996200CBE4}"/>
              </a:ext>
            </a:extLst>
          </p:cNvPr>
          <p:cNvSpPr/>
          <p:nvPr/>
        </p:nvSpPr>
        <p:spPr bwMode="auto">
          <a:xfrm rot="5493382">
            <a:off x="10538095" y="1808891"/>
            <a:ext cx="82296" cy="82296"/>
          </a:xfrm>
          <a:prstGeom prst="ellipse">
            <a:avLst/>
          </a:prstGeom>
          <a:solidFill>
            <a:srgbClr val="196685"/>
          </a:solidFill>
          <a:ln w="28575">
            <a:solidFill>
              <a:srgbClr val="3EAFDB"/>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lvl="0" indent="-234945"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1200" cap="none" spc="0" normalizeH="0" baseline="0" noProof="0" err="1">
              <a:ln>
                <a:noFill/>
              </a:ln>
              <a:solidFill>
                <a:srgbClr val="000000"/>
              </a:solidFill>
              <a:effectLst/>
              <a:uLnTx/>
              <a:uFillTx/>
              <a:latin typeface="Arial"/>
              <a:ea typeface="+mn-ea"/>
              <a:cs typeface="+mn-cs"/>
            </a:endParaRPr>
          </a:p>
        </p:txBody>
      </p:sp>
      <p:sp>
        <p:nvSpPr>
          <p:cNvPr id="270" name="Oval 269">
            <a:extLst>
              <a:ext uri="{FF2B5EF4-FFF2-40B4-BE49-F238E27FC236}">
                <a16:creationId xmlns:a16="http://schemas.microsoft.com/office/drawing/2014/main" id="{8EF15603-B333-435B-8A30-0D8E4C9CC0E7}"/>
              </a:ext>
            </a:extLst>
          </p:cNvPr>
          <p:cNvSpPr/>
          <p:nvPr/>
        </p:nvSpPr>
        <p:spPr bwMode="auto">
          <a:xfrm rot="5493382">
            <a:off x="10688769" y="2600104"/>
            <a:ext cx="82296" cy="82296"/>
          </a:xfrm>
          <a:prstGeom prst="ellipse">
            <a:avLst/>
          </a:prstGeom>
          <a:solidFill>
            <a:srgbClr val="196685"/>
          </a:solidFill>
          <a:ln w="28575">
            <a:solidFill>
              <a:srgbClr val="3EAFDB"/>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lvl="0" indent="-234945"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1200" cap="none" spc="0" normalizeH="0" baseline="0" noProof="0" err="1">
              <a:ln>
                <a:noFill/>
              </a:ln>
              <a:solidFill>
                <a:srgbClr val="000000"/>
              </a:solidFill>
              <a:effectLst/>
              <a:uLnTx/>
              <a:uFillTx/>
              <a:latin typeface="Arial"/>
              <a:ea typeface="+mn-ea"/>
              <a:cs typeface="+mn-cs"/>
            </a:endParaRPr>
          </a:p>
        </p:txBody>
      </p:sp>
      <p:sp>
        <p:nvSpPr>
          <p:cNvPr id="271" name="Oval 270">
            <a:extLst>
              <a:ext uri="{FF2B5EF4-FFF2-40B4-BE49-F238E27FC236}">
                <a16:creationId xmlns:a16="http://schemas.microsoft.com/office/drawing/2014/main" id="{3B69D93C-4334-441B-913F-A44C283EEFC7}"/>
              </a:ext>
            </a:extLst>
          </p:cNvPr>
          <p:cNvSpPr/>
          <p:nvPr/>
        </p:nvSpPr>
        <p:spPr bwMode="auto">
          <a:xfrm rot="5493382">
            <a:off x="10369505" y="3603726"/>
            <a:ext cx="82296" cy="82296"/>
          </a:xfrm>
          <a:prstGeom prst="ellipse">
            <a:avLst/>
          </a:prstGeom>
          <a:solidFill>
            <a:srgbClr val="196685"/>
          </a:solidFill>
          <a:ln w="28575">
            <a:solidFill>
              <a:srgbClr val="3EAFDB"/>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lvl="0" indent="-234945"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1200" cap="none" spc="0" normalizeH="0" baseline="0" noProof="0" err="1">
              <a:ln>
                <a:noFill/>
              </a:ln>
              <a:solidFill>
                <a:srgbClr val="000000"/>
              </a:solidFill>
              <a:effectLst/>
              <a:uLnTx/>
              <a:uFillTx/>
              <a:latin typeface="Arial"/>
              <a:ea typeface="+mn-ea"/>
              <a:cs typeface="+mn-cs"/>
            </a:endParaRPr>
          </a:p>
        </p:txBody>
      </p:sp>
      <p:sp>
        <p:nvSpPr>
          <p:cNvPr id="272" name="Oval 271">
            <a:extLst>
              <a:ext uri="{FF2B5EF4-FFF2-40B4-BE49-F238E27FC236}">
                <a16:creationId xmlns:a16="http://schemas.microsoft.com/office/drawing/2014/main" id="{AF1E39AC-CDEF-4115-A2EF-6AB79030954E}"/>
              </a:ext>
            </a:extLst>
          </p:cNvPr>
          <p:cNvSpPr/>
          <p:nvPr/>
        </p:nvSpPr>
        <p:spPr bwMode="auto">
          <a:xfrm rot="5493382">
            <a:off x="10235754" y="4350761"/>
            <a:ext cx="82296" cy="82296"/>
          </a:xfrm>
          <a:prstGeom prst="ellipse">
            <a:avLst/>
          </a:prstGeom>
          <a:solidFill>
            <a:srgbClr val="196685"/>
          </a:solidFill>
          <a:ln w="28575">
            <a:solidFill>
              <a:srgbClr val="3EAFDB"/>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lvl="0" indent="-234945"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1200" cap="none" spc="0" normalizeH="0" baseline="0" noProof="0" err="1">
              <a:ln>
                <a:noFill/>
              </a:ln>
              <a:solidFill>
                <a:srgbClr val="000000"/>
              </a:solidFill>
              <a:effectLst/>
              <a:uLnTx/>
              <a:uFillTx/>
              <a:latin typeface="Arial"/>
              <a:ea typeface="+mn-ea"/>
              <a:cs typeface="+mn-cs"/>
            </a:endParaRPr>
          </a:p>
        </p:txBody>
      </p:sp>
      <p:sp>
        <p:nvSpPr>
          <p:cNvPr id="273" name="Oval 272">
            <a:extLst>
              <a:ext uri="{FF2B5EF4-FFF2-40B4-BE49-F238E27FC236}">
                <a16:creationId xmlns:a16="http://schemas.microsoft.com/office/drawing/2014/main" id="{50AB3547-0CA4-4F8D-983A-BF068A28829F}"/>
              </a:ext>
            </a:extLst>
          </p:cNvPr>
          <p:cNvSpPr/>
          <p:nvPr/>
        </p:nvSpPr>
        <p:spPr bwMode="auto">
          <a:xfrm rot="5493382">
            <a:off x="10683230" y="3684486"/>
            <a:ext cx="82296" cy="82296"/>
          </a:xfrm>
          <a:prstGeom prst="ellipse">
            <a:avLst/>
          </a:prstGeom>
          <a:solidFill>
            <a:srgbClr val="196685"/>
          </a:solidFill>
          <a:ln w="28575">
            <a:solidFill>
              <a:srgbClr val="3EAFDB"/>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lvl="0" indent="-234945"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1200" cap="none" spc="0" normalizeH="0" baseline="0" noProof="0" err="1">
              <a:ln>
                <a:noFill/>
              </a:ln>
              <a:solidFill>
                <a:srgbClr val="000000"/>
              </a:solidFill>
              <a:effectLst/>
              <a:uLnTx/>
              <a:uFillTx/>
              <a:latin typeface="Arial"/>
              <a:ea typeface="+mn-ea"/>
              <a:cs typeface="+mn-cs"/>
            </a:endParaRPr>
          </a:p>
        </p:txBody>
      </p:sp>
      <p:sp>
        <p:nvSpPr>
          <p:cNvPr id="274" name="Isosceles Triangle 273">
            <a:extLst>
              <a:ext uri="{FF2B5EF4-FFF2-40B4-BE49-F238E27FC236}">
                <a16:creationId xmlns:a16="http://schemas.microsoft.com/office/drawing/2014/main" id="{B7BB49A5-AD3E-45CA-AD59-618729153B44}"/>
              </a:ext>
            </a:extLst>
          </p:cNvPr>
          <p:cNvSpPr/>
          <p:nvPr/>
        </p:nvSpPr>
        <p:spPr bwMode="auto">
          <a:xfrm rot="3488081">
            <a:off x="10397904" y="1847080"/>
            <a:ext cx="82296" cy="79436"/>
          </a:xfrm>
          <a:prstGeom prst="triangle">
            <a:avLst/>
          </a:prstGeom>
          <a:solidFill>
            <a:schemeClr val="bg2">
              <a:lumMod val="50000"/>
            </a:schemeClr>
          </a:solidFill>
          <a:ln>
            <a:solidFill>
              <a:schemeClr val="tx1">
                <a:lumMod val="75000"/>
                <a:lumOff val="25000"/>
              </a:schemeClr>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lvl="0" indent="-234945"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1200" cap="none" spc="0" normalizeH="0" baseline="0" noProof="0" err="1">
              <a:ln>
                <a:noFill/>
              </a:ln>
              <a:solidFill>
                <a:srgbClr val="000000"/>
              </a:solidFill>
              <a:effectLst/>
              <a:uLnTx/>
              <a:uFillTx/>
              <a:latin typeface="Arial"/>
              <a:ea typeface="+mn-ea"/>
              <a:cs typeface="+mn-cs"/>
            </a:endParaRPr>
          </a:p>
        </p:txBody>
      </p:sp>
      <p:pic>
        <p:nvPicPr>
          <p:cNvPr id="275" name="Picture 274">
            <a:extLst>
              <a:ext uri="{FF2B5EF4-FFF2-40B4-BE49-F238E27FC236}">
                <a16:creationId xmlns:a16="http://schemas.microsoft.com/office/drawing/2014/main" id="{70241086-1080-49D2-A242-39CF8EB60BA7}"/>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6286921" y="5940773"/>
            <a:ext cx="602919" cy="209444"/>
          </a:xfrm>
          <a:prstGeom prst="rect">
            <a:avLst/>
          </a:prstGeom>
        </p:spPr>
      </p:pic>
      <p:sp>
        <p:nvSpPr>
          <p:cNvPr id="278" name="Circular Arrow 188">
            <a:extLst>
              <a:ext uri="{FF2B5EF4-FFF2-40B4-BE49-F238E27FC236}">
                <a16:creationId xmlns:a16="http://schemas.microsoft.com/office/drawing/2014/main" id="{EC3323B3-E193-47D3-A0C2-B94D9F94AF33}"/>
              </a:ext>
            </a:extLst>
          </p:cNvPr>
          <p:cNvSpPr/>
          <p:nvPr/>
        </p:nvSpPr>
        <p:spPr bwMode="auto">
          <a:xfrm rot="16200000">
            <a:off x="-657801" y="2741557"/>
            <a:ext cx="3470724" cy="1314308"/>
          </a:xfrm>
          <a:prstGeom prst="circularArrow">
            <a:avLst>
              <a:gd name="adj1" fmla="val 4932"/>
              <a:gd name="adj2" fmla="val 428026"/>
              <a:gd name="adj3" fmla="val 21142584"/>
              <a:gd name="adj4" fmla="val 10876524"/>
              <a:gd name="adj5" fmla="val 9126"/>
            </a:avLst>
          </a:prstGeom>
          <a:solidFill>
            <a:srgbClr val="006666"/>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45" marR="0" lvl="0" indent="-234945"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1200" cap="none" spc="0" normalizeH="0" baseline="0" noProof="0" err="1">
              <a:ln>
                <a:noFill/>
              </a:ln>
              <a:solidFill>
                <a:srgbClr val="000000"/>
              </a:solidFill>
              <a:effectLst/>
              <a:uLnTx/>
              <a:uFillTx/>
              <a:latin typeface="Arial"/>
              <a:ea typeface="+mn-ea"/>
              <a:cs typeface="+mn-cs"/>
            </a:endParaRPr>
          </a:p>
        </p:txBody>
      </p:sp>
      <p:pic>
        <p:nvPicPr>
          <p:cNvPr id="279" name="Picture 278">
            <a:extLst>
              <a:ext uri="{FF2B5EF4-FFF2-40B4-BE49-F238E27FC236}">
                <a16:creationId xmlns:a16="http://schemas.microsoft.com/office/drawing/2014/main" id="{CBC83E2C-96D7-4EB5-A912-FF82A8F86B0E}"/>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9732599" y="6095882"/>
            <a:ext cx="660927" cy="274689"/>
          </a:xfrm>
          <a:prstGeom prst="rect">
            <a:avLst/>
          </a:prstGeom>
        </p:spPr>
      </p:pic>
      <p:sp>
        <p:nvSpPr>
          <p:cNvPr id="282" name="TextBox 281">
            <a:extLst>
              <a:ext uri="{FF2B5EF4-FFF2-40B4-BE49-F238E27FC236}">
                <a16:creationId xmlns:a16="http://schemas.microsoft.com/office/drawing/2014/main" id="{D2D8B4F1-C2DF-4235-9A00-CB1D456A6CBD}"/>
              </a:ext>
            </a:extLst>
          </p:cNvPr>
          <p:cNvSpPr txBox="1"/>
          <p:nvPr/>
        </p:nvSpPr>
        <p:spPr>
          <a:xfrm rot="16200000">
            <a:off x="-415785" y="2774125"/>
            <a:ext cx="3044150" cy="1374379"/>
          </a:xfrm>
          <a:prstGeom prst="rect">
            <a:avLst/>
          </a:prstGeom>
          <a:noFill/>
        </p:spPr>
        <p:txBody>
          <a:bodyPr wrap="square" rtlCol="0">
            <a:prstTxWarp prst="textArchUp">
              <a:avLst>
                <a:gd name="adj" fmla="val 11933099"/>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6666"/>
                </a:solidFill>
                <a:effectLst/>
                <a:uLnTx/>
                <a:uFillTx/>
                <a:latin typeface="Arial" panose="020B0604020202020204" pitchFamily="34" charset="0"/>
                <a:ea typeface="+mn-ea"/>
                <a:cs typeface="Arial" panose="020B0604020202020204" pitchFamily="34" charset="0"/>
              </a:rPr>
              <a:t>SOFTWARE TO SERVICE</a:t>
            </a:r>
          </a:p>
        </p:txBody>
      </p:sp>
      <p:sp>
        <p:nvSpPr>
          <p:cNvPr id="163" name="TextBox 162">
            <a:extLst>
              <a:ext uri="{FF2B5EF4-FFF2-40B4-BE49-F238E27FC236}">
                <a16:creationId xmlns:a16="http://schemas.microsoft.com/office/drawing/2014/main" id="{05236726-7AE0-4221-A4B7-4DBDE78EE34B}"/>
              </a:ext>
            </a:extLst>
          </p:cNvPr>
          <p:cNvSpPr txBox="1"/>
          <p:nvPr/>
        </p:nvSpPr>
        <p:spPr>
          <a:xfrm rot="5400000">
            <a:off x="1622686" y="4596351"/>
            <a:ext cx="346249" cy="1454188"/>
          </a:xfrm>
          <a:prstGeom prst="rect">
            <a:avLst/>
          </a:prstGeom>
          <a:noFill/>
        </p:spPr>
        <p:txBody>
          <a:bodyPr vert="vert270" wrap="square" rtlCol="0">
            <a:spAutoFit/>
          </a:bodyPr>
          <a:lstStyle/>
          <a:p>
            <a:pPr marL="0" marR="0" lvl="0" indent="0" algn="ctr" defTabSz="914400" rtl="0" eaLnBrk="0" fontAlgn="base" latinLnBrk="0" hangingPunct="0">
              <a:lnSpc>
                <a:spcPct val="100000"/>
              </a:lnSpc>
              <a:spcBef>
                <a:spcPct val="10000"/>
              </a:spcBef>
              <a:spcAft>
                <a:spcPct val="0"/>
              </a:spcAft>
              <a:buClr>
                <a:srgbClr val="0B1F65"/>
              </a:buClr>
              <a:buSzTx/>
              <a:buFontTx/>
              <a:buNone/>
              <a:tabLst/>
              <a:defRPr/>
            </a:pPr>
            <a:r>
              <a:rPr kumimoji="0" lang="en-US" sz="1050" b="1" i="0" u="none" strike="noStrike" kern="1200" cap="none" spc="0" normalizeH="0" baseline="0" noProof="0">
                <a:ln>
                  <a:noFill/>
                </a:ln>
                <a:solidFill>
                  <a:srgbClr val="006666"/>
                </a:solidFill>
                <a:effectLst/>
                <a:uLnTx/>
                <a:uFillTx/>
                <a:latin typeface="Arial" charset="0"/>
                <a:ea typeface="+mn-ea"/>
                <a:cs typeface="Times New Roman" pitchFamily="18" charset="0"/>
              </a:rPr>
              <a:t>Operationalization</a:t>
            </a:r>
          </a:p>
        </p:txBody>
      </p:sp>
      <p:sp>
        <p:nvSpPr>
          <p:cNvPr id="164" name="TextBox 163">
            <a:extLst>
              <a:ext uri="{FF2B5EF4-FFF2-40B4-BE49-F238E27FC236}">
                <a16:creationId xmlns:a16="http://schemas.microsoft.com/office/drawing/2014/main" id="{1EF99AC9-8161-4B03-86F4-E1C6FA95AD84}"/>
              </a:ext>
            </a:extLst>
          </p:cNvPr>
          <p:cNvSpPr txBox="1"/>
          <p:nvPr/>
        </p:nvSpPr>
        <p:spPr>
          <a:xfrm rot="5400000">
            <a:off x="1519054" y="3902827"/>
            <a:ext cx="346249" cy="1113445"/>
          </a:xfrm>
          <a:prstGeom prst="rect">
            <a:avLst/>
          </a:prstGeom>
          <a:noFill/>
        </p:spPr>
        <p:txBody>
          <a:bodyPr vert="vert270" wrap="none" rtlCol="0">
            <a:spAutoFit/>
          </a:bodyPr>
          <a:lstStyle/>
          <a:p>
            <a:pPr marL="0" marR="0" lvl="0" indent="0" algn="ctr" defTabSz="914400" rtl="0" eaLnBrk="0" fontAlgn="base" latinLnBrk="0" hangingPunct="0">
              <a:lnSpc>
                <a:spcPct val="100000"/>
              </a:lnSpc>
              <a:spcBef>
                <a:spcPct val="10000"/>
              </a:spcBef>
              <a:spcAft>
                <a:spcPct val="0"/>
              </a:spcAft>
              <a:buClr>
                <a:srgbClr val="0B1F65"/>
              </a:buClr>
              <a:buSzTx/>
              <a:buFontTx/>
              <a:buNone/>
              <a:tabLst/>
              <a:defRPr/>
            </a:pPr>
            <a:r>
              <a:rPr kumimoji="0" lang="en-US" sz="1050" b="1" i="0" u="none" strike="noStrike" kern="1200" cap="none" spc="0" normalizeH="0" baseline="0" noProof="0">
                <a:ln>
                  <a:noFill/>
                </a:ln>
                <a:solidFill>
                  <a:srgbClr val="800000"/>
                </a:solidFill>
                <a:effectLst/>
                <a:uLnTx/>
                <a:uFillTx/>
                <a:latin typeface="Arial" charset="0"/>
                <a:ea typeface="+mn-ea"/>
                <a:cs typeface="Times New Roman" pitchFamily="18" charset="0"/>
              </a:rPr>
              <a:t>Solution Design</a:t>
            </a:r>
          </a:p>
        </p:txBody>
      </p:sp>
      <p:sp>
        <p:nvSpPr>
          <p:cNvPr id="165" name="TextBox 164">
            <a:extLst>
              <a:ext uri="{FF2B5EF4-FFF2-40B4-BE49-F238E27FC236}">
                <a16:creationId xmlns:a16="http://schemas.microsoft.com/office/drawing/2014/main" id="{9833B717-0678-46ED-9E1F-480EC71AFCB5}"/>
              </a:ext>
            </a:extLst>
          </p:cNvPr>
          <p:cNvSpPr txBox="1"/>
          <p:nvPr/>
        </p:nvSpPr>
        <p:spPr>
          <a:xfrm rot="5400000">
            <a:off x="1617891" y="1541888"/>
            <a:ext cx="346249" cy="1289023"/>
          </a:xfrm>
          <a:prstGeom prst="rect">
            <a:avLst/>
          </a:prstGeom>
          <a:noFill/>
        </p:spPr>
        <p:txBody>
          <a:bodyPr vert="vert270" wrap="square" rtlCol="0">
            <a:spAutoFit/>
          </a:bodyPr>
          <a:lstStyle/>
          <a:p>
            <a:pPr marL="0" marR="0" lvl="0" indent="0" algn="l" defTabSz="914400" rtl="0" eaLnBrk="0" fontAlgn="base" latinLnBrk="0" hangingPunct="0">
              <a:lnSpc>
                <a:spcPct val="100000"/>
              </a:lnSpc>
              <a:spcBef>
                <a:spcPct val="10000"/>
              </a:spcBef>
              <a:spcAft>
                <a:spcPct val="0"/>
              </a:spcAft>
              <a:buClr>
                <a:srgbClr val="0B1F65"/>
              </a:buClr>
              <a:buSzTx/>
              <a:buFontTx/>
              <a:buNone/>
              <a:tabLst/>
              <a:defRPr/>
            </a:pPr>
            <a:r>
              <a:rPr kumimoji="0" lang="en-US" sz="1050" b="1" i="0" u="none" strike="noStrike" kern="1200" cap="none" spc="0" normalizeH="0" baseline="0" noProof="0">
                <a:ln>
                  <a:noFill/>
                </a:ln>
                <a:solidFill>
                  <a:srgbClr val="626767"/>
                </a:solidFill>
                <a:effectLst/>
                <a:uLnTx/>
                <a:uFillTx/>
                <a:latin typeface="Arial" charset="0"/>
                <a:ea typeface="+mn-ea"/>
                <a:cs typeface="Times New Roman" pitchFamily="18" charset="0"/>
              </a:rPr>
              <a:t>Problem Definition</a:t>
            </a:r>
          </a:p>
        </p:txBody>
      </p:sp>
      <p:pic>
        <p:nvPicPr>
          <p:cNvPr id="180" name="Picture 179">
            <a:extLst>
              <a:ext uri="{FF2B5EF4-FFF2-40B4-BE49-F238E27FC236}">
                <a16:creationId xmlns:a16="http://schemas.microsoft.com/office/drawing/2014/main" id="{AE6E9728-7548-4F9B-82F5-A869ECB553E5}"/>
              </a:ext>
            </a:extLst>
          </p:cNvPr>
          <p:cNvPicPr>
            <a:picLocks noChangeAspect="1"/>
          </p:cNvPicPr>
          <p:nvPr/>
        </p:nvPicPr>
        <p:blipFill rotWithShape="1">
          <a:blip r:embed="rId31" cstate="print">
            <a:extLst>
              <a:ext uri="{28A0092B-C50C-407E-A947-70E740481C1C}">
                <a14:useLocalDpi xmlns:a14="http://schemas.microsoft.com/office/drawing/2010/main" val="0"/>
              </a:ext>
            </a:extLst>
          </a:blip>
          <a:srcRect l="10036" t="4237" r="9905" b="38328"/>
          <a:stretch/>
        </p:blipFill>
        <p:spPr>
          <a:xfrm>
            <a:off x="11311957" y="107560"/>
            <a:ext cx="736741" cy="591321"/>
          </a:xfrm>
          <a:prstGeom prst="rect">
            <a:avLst/>
          </a:prstGeom>
        </p:spPr>
      </p:pic>
      <p:sp>
        <p:nvSpPr>
          <p:cNvPr id="181" name="Isosceles Triangle 180">
            <a:extLst>
              <a:ext uri="{FF2B5EF4-FFF2-40B4-BE49-F238E27FC236}">
                <a16:creationId xmlns:a16="http://schemas.microsoft.com/office/drawing/2014/main" id="{562BC3C6-741B-4DE5-AFD6-8869778A38AB}"/>
              </a:ext>
            </a:extLst>
          </p:cNvPr>
          <p:cNvSpPr/>
          <p:nvPr/>
        </p:nvSpPr>
        <p:spPr>
          <a:xfrm rot="16200000">
            <a:off x="8351409" y="3315393"/>
            <a:ext cx="1113502" cy="362848"/>
          </a:xfrm>
          <a:prstGeom prst="triangle">
            <a:avLst>
              <a:gd name="adj" fmla="val 50713"/>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92" name="Title 1">
            <a:extLst>
              <a:ext uri="{FF2B5EF4-FFF2-40B4-BE49-F238E27FC236}">
                <a16:creationId xmlns:a16="http://schemas.microsoft.com/office/drawing/2014/main" id="{E49DA5DB-2C26-4940-BA19-60DB03E88557}"/>
              </a:ext>
            </a:extLst>
          </p:cNvPr>
          <p:cNvSpPr txBox="1">
            <a:spLocks/>
          </p:cNvSpPr>
          <p:nvPr/>
        </p:nvSpPr>
        <p:spPr>
          <a:xfrm>
            <a:off x="517359" y="478824"/>
            <a:ext cx="10517636" cy="838200"/>
          </a:xfrm>
          <a:prstGeom prst="rect">
            <a:avLst/>
          </a:prstGeom>
        </p:spPr>
        <p:txBody>
          <a:bodyPr>
            <a:normAutofit/>
          </a:bodyPr>
          <a:lstStyle>
            <a:lvl1pPr algn="l" rtl="0" eaLnBrk="1" fontAlgn="base" hangingPunct="1">
              <a:lnSpc>
                <a:spcPct val="90000"/>
              </a:lnSpc>
              <a:spcBef>
                <a:spcPct val="0"/>
              </a:spcBef>
              <a:spcAft>
                <a:spcPct val="0"/>
              </a:spcAft>
              <a:defRPr sz="2200" b="1">
                <a:solidFill>
                  <a:schemeClr val="tx1"/>
                </a:solidFill>
                <a:latin typeface="+mj-lt"/>
                <a:ea typeface="+mj-ea"/>
                <a:cs typeface="+mj-cs"/>
              </a:defRPr>
            </a:lvl1pPr>
            <a:lvl2pPr algn="l" rtl="0" eaLnBrk="1" fontAlgn="base" hangingPunct="1">
              <a:lnSpc>
                <a:spcPct val="90000"/>
              </a:lnSpc>
              <a:spcBef>
                <a:spcPct val="0"/>
              </a:spcBef>
              <a:spcAft>
                <a:spcPct val="0"/>
              </a:spcAft>
              <a:defRPr sz="2200" b="1">
                <a:solidFill>
                  <a:schemeClr val="tx1"/>
                </a:solidFill>
                <a:latin typeface="Arial" charset="0"/>
              </a:defRPr>
            </a:lvl2pPr>
            <a:lvl3pPr algn="l" rtl="0" eaLnBrk="1" fontAlgn="base" hangingPunct="1">
              <a:lnSpc>
                <a:spcPct val="90000"/>
              </a:lnSpc>
              <a:spcBef>
                <a:spcPct val="0"/>
              </a:spcBef>
              <a:spcAft>
                <a:spcPct val="0"/>
              </a:spcAft>
              <a:defRPr sz="2200" b="1">
                <a:solidFill>
                  <a:schemeClr val="tx1"/>
                </a:solidFill>
                <a:latin typeface="Arial" charset="0"/>
              </a:defRPr>
            </a:lvl3pPr>
            <a:lvl4pPr algn="l" rtl="0" eaLnBrk="1" fontAlgn="base" hangingPunct="1">
              <a:lnSpc>
                <a:spcPct val="90000"/>
              </a:lnSpc>
              <a:spcBef>
                <a:spcPct val="0"/>
              </a:spcBef>
              <a:spcAft>
                <a:spcPct val="0"/>
              </a:spcAft>
              <a:defRPr sz="2200" b="1">
                <a:solidFill>
                  <a:schemeClr val="tx1"/>
                </a:solidFill>
                <a:latin typeface="Arial" charset="0"/>
              </a:defRPr>
            </a:lvl4pPr>
            <a:lvl5pPr algn="l" rtl="0" eaLnBrk="1" fontAlgn="base" hangingPunct="1">
              <a:lnSpc>
                <a:spcPct val="90000"/>
              </a:lnSpc>
              <a:spcBef>
                <a:spcPct val="0"/>
              </a:spcBef>
              <a:spcAft>
                <a:spcPct val="0"/>
              </a:spcAft>
              <a:defRPr sz="2200" b="1">
                <a:solidFill>
                  <a:schemeClr val="tx1"/>
                </a:solidFill>
                <a:latin typeface="Arial" charset="0"/>
              </a:defRPr>
            </a:lvl5pPr>
            <a:lvl6pPr marL="457200" algn="l" rtl="0" eaLnBrk="1" fontAlgn="base" hangingPunct="1">
              <a:lnSpc>
                <a:spcPct val="90000"/>
              </a:lnSpc>
              <a:spcBef>
                <a:spcPct val="0"/>
              </a:spcBef>
              <a:spcAft>
                <a:spcPct val="0"/>
              </a:spcAft>
              <a:defRPr sz="2200" b="1">
                <a:solidFill>
                  <a:schemeClr val="tx1"/>
                </a:solidFill>
                <a:latin typeface="Arial" charset="0"/>
              </a:defRPr>
            </a:lvl6pPr>
            <a:lvl7pPr marL="914400" algn="l" rtl="0" eaLnBrk="1" fontAlgn="base" hangingPunct="1">
              <a:lnSpc>
                <a:spcPct val="90000"/>
              </a:lnSpc>
              <a:spcBef>
                <a:spcPct val="0"/>
              </a:spcBef>
              <a:spcAft>
                <a:spcPct val="0"/>
              </a:spcAft>
              <a:defRPr sz="2200" b="1">
                <a:solidFill>
                  <a:schemeClr val="tx1"/>
                </a:solidFill>
                <a:latin typeface="Arial" charset="0"/>
              </a:defRPr>
            </a:lvl7pPr>
            <a:lvl8pPr marL="1371600" algn="l" rtl="0" eaLnBrk="1" fontAlgn="base" hangingPunct="1">
              <a:lnSpc>
                <a:spcPct val="90000"/>
              </a:lnSpc>
              <a:spcBef>
                <a:spcPct val="0"/>
              </a:spcBef>
              <a:spcAft>
                <a:spcPct val="0"/>
              </a:spcAft>
              <a:defRPr sz="2200" b="1">
                <a:solidFill>
                  <a:schemeClr val="tx1"/>
                </a:solidFill>
                <a:latin typeface="Arial" charset="0"/>
              </a:defRPr>
            </a:lvl8pPr>
            <a:lvl9pPr marL="1828800" algn="l" rtl="0" eaLnBrk="1" fontAlgn="base" hangingPunct="1">
              <a:lnSpc>
                <a:spcPct val="90000"/>
              </a:lnSpc>
              <a:spcBef>
                <a:spcPct val="0"/>
              </a:spcBef>
              <a:spcAft>
                <a:spcPct val="0"/>
              </a:spcAft>
              <a:defRPr sz="2200" b="1">
                <a:solidFill>
                  <a:schemeClr val="tx1"/>
                </a:solidFill>
                <a:latin typeface="Arial"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400" b="1" i="0" u="none" strike="noStrike" kern="0" cap="none" spc="0" normalizeH="0" baseline="0" noProof="0">
                <a:ln>
                  <a:noFill/>
                </a:ln>
                <a:solidFill>
                  <a:srgbClr val="525252"/>
                </a:solidFill>
                <a:effectLst/>
                <a:uLnTx/>
                <a:uFillTx/>
                <a:latin typeface="Arial" panose="020B0604020202020204" pitchFamily="34" charset="0"/>
                <a:ea typeface="+mj-ea"/>
                <a:cs typeface="Arial" panose="020B0604020202020204" pitchFamily="34" charset="0"/>
              </a:rPr>
              <a:t>Mu Sigma’s platforms complement its people and processes to enable the end-to-end analytics value chain</a:t>
            </a:r>
          </a:p>
        </p:txBody>
      </p:sp>
      <p:sp>
        <p:nvSpPr>
          <p:cNvPr id="2" name="Rectangle 1"/>
          <p:cNvSpPr/>
          <p:nvPr/>
        </p:nvSpPr>
        <p:spPr>
          <a:xfrm>
            <a:off x="9787690" y="4805427"/>
            <a:ext cx="206894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25252"/>
                </a:solidFill>
                <a:effectLst/>
                <a:uLnTx/>
                <a:uFillTx/>
                <a:latin typeface="Arial" panose="020B0604020202020204" pitchFamily="34" charset="0"/>
                <a:ea typeface="+mn-ea"/>
                <a:cs typeface="Arial" panose="020B0604020202020204" pitchFamily="34" charset="0"/>
              </a:rPr>
              <a:t>   …using the</a:t>
            </a:r>
            <a:r>
              <a:rPr kumimoji="0" lang="en-US" sz="1800" b="1" i="0" u="none" strike="noStrike" kern="1200" cap="none" spc="0" normalizeH="0" baseline="0" noProof="0">
                <a:ln>
                  <a:noFill/>
                </a:ln>
                <a:solidFill>
                  <a:srgbClr val="525252"/>
                </a:solidFill>
                <a:effectLst/>
                <a:uLnTx/>
                <a:uFillTx/>
                <a:latin typeface="Arial" panose="020B0604020202020204" pitchFamily="34" charset="0"/>
                <a:ea typeface="+mn-ea"/>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800000"/>
                </a:solidFill>
                <a:effectLst/>
                <a:uLnTx/>
                <a:uFillTx/>
                <a:latin typeface="Arial" panose="020B0604020202020204" pitchFamily="34" charset="0"/>
                <a:ea typeface="+mn-ea"/>
                <a:cs typeface="Arial" panose="020B0604020202020204" pitchFamily="34" charset="0"/>
              </a:rPr>
              <a:t>Dev Ops Cycle</a:t>
            </a:r>
          </a:p>
        </p:txBody>
      </p:sp>
    </p:spTree>
    <p:extLst>
      <p:ext uri="{BB962C8B-B14F-4D97-AF65-F5344CB8AC3E}">
        <p14:creationId xmlns:p14="http://schemas.microsoft.com/office/powerpoint/2010/main" val="3042152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1000"/>
                                        <p:tgtEl>
                                          <p:spTgt spid="152"/>
                                        </p:tgtEl>
                                      </p:cBhvr>
                                    </p:animEffect>
                                    <p:anim calcmode="lin" valueType="num">
                                      <p:cBhvr>
                                        <p:cTn id="8" dur="1000" fill="hold"/>
                                        <p:tgtEl>
                                          <p:spTgt spid="152"/>
                                        </p:tgtEl>
                                        <p:attrNameLst>
                                          <p:attrName>ppt_x</p:attrName>
                                        </p:attrNameLst>
                                      </p:cBhvr>
                                      <p:tavLst>
                                        <p:tav tm="0">
                                          <p:val>
                                            <p:strVal val="#ppt_x"/>
                                          </p:val>
                                        </p:tav>
                                        <p:tav tm="100000">
                                          <p:val>
                                            <p:strVal val="#ppt_x"/>
                                          </p:val>
                                        </p:tav>
                                      </p:tavLst>
                                    </p:anim>
                                    <p:anim calcmode="lin" valueType="num">
                                      <p:cBhvr>
                                        <p:cTn id="9" dur="1000" fill="hold"/>
                                        <p:tgtEl>
                                          <p:spTgt spid="15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5"/>
                                        </p:tgtEl>
                                        <p:attrNameLst>
                                          <p:attrName>style.visibility</p:attrName>
                                        </p:attrNameLst>
                                      </p:cBhvr>
                                      <p:to>
                                        <p:strVal val="visible"/>
                                      </p:to>
                                    </p:set>
                                    <p:animEffect transition="in" filter="fade">
                                      <p:cBhvr>
                                        <p:cTn id="12" dur="1000"/>
                                        <p:tgtEl>
                                          <p:spTgt spid="85"/>
                                        </p:tgtEl>
                                      </p:cBhvr>
                                    </p:animEffect>
                                    <p:anim calcmode="lin" valueType="num">
                                      <p:cBhvr>
                                        <p:cTn id="13" dur="1000" fill="hold"/>
                                        <p:tgtEl>
                                          <p:spTgt spid="85"/>
                                        </p:tgtEl>
                                        <p:attrNameLst>
                                          <p:attrName>ppt_x</p:attrName>
                                        </p:attrNameLst>
                                      </p:cBhvr>
                                      <p:tavLst>
                                        <p:tav tm="0">
                                          <p:val>
                                            <p:strVal val="#ppt_x"/>
                                          </p:val>
                                        </p:tav>
                                        <p:tav tm="100000">
                                          <p:val>
                                            <p:strVal val="#ppt_x"/>
                                          </p:val>
                                        </p:tav>
                                      </p:tavLst>
                                    </p:anim>
                                    <p:anim calcmode="lin" valueType="num">
                                      <p:cBhvr>
                                        <p:cTn id="14" dur="1000" fill="hold"/>
                                        <p:tgtEl>
                                          <p:spTgt spid="85"/>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88"/>
                                        </p:tgtEl>
                                        <p:attrNameLst>
                                          <p:attrName>style.visibility</p:attrName>
                                        </p:attrNameLst>
                                      </p:cBhvr>
                                      <p:to>
                                        <p:strVal val="visible"/>
                                      </p:to>
                                    </p:set>
                                    <p:animEffect transition="in" filter="wipe(left)">
                                      <p:cBhvr>
                                        <p:cTn id="18" dur="1000"/>
                                        <p:tgtEl>
                                          <p:spTgt spid="88"/>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87"/>
                                        </p:tgtEl>
                                        <p:attrNameLst>
                                          <p:attrName>style.visibility</p:attrName>
                                        </p:attrNameLst>
                                      </p:cBhvr>
                                      <p:to>
                                        <p:strVal val="visible"/>
                                      </p:to>
                                    </p:set>
                                    <p:animEffect transition="in" filter="wipe(left)">
                                      <p:cBhvr>
                                        <p:cTn id="21" dur="1000"/>
                                        <p:tgtEl>
                                          <p:spTgt spid="87"/>
                                        </p:tgtEl>
                                      </p:cBhvr>
                                    </p:animEffect>
                                  </p:childTnLst>
                                </p:cTn>
                              </p:par>
                              <p:par>
                                <p:cTn id="22" presetID="22" presetClass="entr" presetSubtype="8" fill="hold" nodeType="withEffect">
                                  <p:stCondLst>
                                    <p:cond delay="0"/>
                                  </p:stCondLst>
                                  <p:childTnLst>
                                    <p:set>
                                      <p:cBhvr>
                                        <p:cTn id="23" dur="1" fill="hold">
                                          <p:stCondLst>
                                            <p:cond delay="0"/>
                                          </p:stCondLst>
                                        </p:cTn>
                                        <p:tgtEl>
                                          <p:spTgt spid="90"/>
                                        </p:tgtEl>
                                        <p:attrNameLst>
                                          <p:attrName>style.visibility</p:attrName>
                                        </p:attrNameLst>
                                      </p:cBhvr>
                                      <p:to>
                                        <p:strVal val="visible"/>
                                      </p:to>
                                    </p:set>
                                    <p:animEffect transition="in" filter="wipe(left)">
                                      <p:cBhvr>
                                        <p:cTn id="24" dur="1000"/>
                                        <p:tgtEl>
                                          <p:spTgt spid="90"/>
                                        </p:tgtEl>
                                      </p:cBhvr>
                                    </p:animEffect>
                                  </p:childTnLst>
                                </p:cTn>
                              </p:par>
                              <p:par>
                                <p:cTn id="25" presetID="22" presetClass="entr" presetSubtype="8" fill="hold" nodeType="withEffect">
                                  <p:stCondLst>
                                    <p:cond delay="0"/>
                                  </p:stCondLst>
                                  <p:childTnLst>
                                    <p:set>
                                      <p:cBhvr>
                                        <p:cTn id="26" dur="1" fill="hold">
                                          <p:stCondLst>
                                            <p:cond delay="0"/>
                                          </p:stCondLst>
                                        </p:cTn>
                                        <p:tgtEl>
                                          <p:spTgt spid="167"/>
                                        </p:tgtEl>
                                        <p:attrNameLst>
                                          <p:attrName>style.visibility</p:attrName>
                                        </p:attrNameLst>
                                      </p:cBhvr>
                                      <p:to>
                                        <p:strVal val="visible"/>
                                      </p:to>
                                    </p:set>
                                    <p:animEffect transition="in" filter="wipe(left)">
                                      <p:cBhvr>
                                        <p:cTn id="27" dur="1000"/>
                                        <p:tgtEl>
                                          <p:spTgt spid="167"/>
                                        </p:tgtEl>
                                      </p:cBhvr>
                                    </p:animEffect>
                                  </p:childTnLst>
                                </p:cTn>
                              </p:par>
                              <p:par>
                                <p:cTn id="28" presetID="22" presetClass="entr" presetSubtype="8" fill="hold" nodeType="withEffect">
                                  <p:stCondLst>
                                    <p:cond delay="0"/>
                                  </p:stCondLst>
                                  <p:childTnLst>
                                    <p:set>
                                      <p:cBhvr>
                                        <p:cTn id="29" dur="1" fill="hold">
                                          <p:stCondLst>
                                            <p:cond delay="0"/>
                                          </p:stCondLst>
                                        </p:cTn>
                                        <p:tgtEl>
                                          <p:spTgt spid="114"/>
                                        </p:tgtEl>
                                        <p:attrNameLst>
                                          <p:attrName>style.visibility</p:attrName>
                                        </p:attrNameLst>
                                      </p:cBhvr>
                                      <p:to>
                                        <p:strVal val="visible"/>
                                      </p:to>
                                    </p:set>
                                    <p:animEffect transition="in" filter="wipe(left)">
                                      <p:cBhvr>
                                        <p:cTn id="30" dur="1000"/>
                                        <p:tgtEl>
                                          <p:spTgt spid="114"/>
                                        </p:tgtEl>
                                      </p:cBhvr>
                                    </p:animEffect>
                                  </p:childTnLst>
                                </p:cTn>
                              </p:par>
                              <p:par>
                                <p:cTn id="31" presetID="22" presetClass="entr" presetSubtype="8" fill="hold" nodeType="withEffect">
                                  <p:stCondLst>
                                    <p:cond delay="0"/>
                                  </p:stCondLst>
                                  <p:childTnLst>
                                    <p:set>
                                      <p:cBhvr>
                                        <p:cTn id="32" dur="1" fill="hold">
                                          <p:stCondLst>
                                            <p:cond delay="0"/>
                                          </p:stCondLst>
                                        </p:cTn>
                                        <p:tgtEl>
                                          <p:spTgt spid="149"/>
                                        </p:tgtEl>
                                        <p:attrNameLst>
                                          <p:attrName>style.visibility</p:attrName>
                                        </p:attrNameLst>
                                      </p:cBhvr>
                                      <p:to>
                                        <p:strVal val="visible"/>
                                      </p:to>
                                    </p:set>
                                    <p:animEffect transition="in" filter="wipe(left)">
                                      <p:cBhvr>
                                        <p:cTn id="33" dur="1000"/>
                                        <p:tgtEl>
                                          <p:spTgt spid="149"/>
                                        </p:tgtEl>
                                      </p:cBhvr>
                                    </p:animEffect>
                                  </p:childTnLst>
                                </p:cTn>
                              </p:par>
                              <p:par>
                                <p:cTn id="34" presetID="22" presetClass="entr" presetSubtype="8" fill="hold" nodeType="withEffect">
                                  <p:stCondLst>
                                    <p:cond delay="0"/>
                                  </p:stCondLst>
                                  <p:childTnLst>
                                    <p:set>
                                      <p:cBhvr>
                                        <p:cTn id="35" dur="1" fill="hold">
                                          <p:stCondLst>
                                            <p:cond delay="0"/>
                                          </p:stCondLst>
                                        </p:cTn>
                                        <p:tgtEl>
                                          <p:spTgt spid="91"/>
                                        </p:tgtEl>
                                        <p:attrNameLst>
                                          <p:attrName>style.visibility</p:attrName>
                                        </p:attrNameLst>
                                      </p:cBhvr>
                                      <p:to>
                                        <p:strVal val="visible"/>
                                      </p:to>
                                    </p:set>
                                    <p:animEffect transition="in" filter="wipe(left)">
                                      <p:cBhvr>
                                        <p:cTn id="36" dur="1000"/>
                                        <p:tgtEl>
                                          <p:spTgt spid="91"/>
                                        </p:tgtEl>
                                      </p:cBhvr>
                                    </p:animEffect>
                                  </p:childTnLst>
                                </p:cTn>
                              </p:par>
                              <p:par>
                                <p:cTn id="37" presetID="22" presetClass="entr" presetSubtype="8" fill="hold" nodeType="withEffect">
                                  <p:stCondLst>
                                    <p:cond delay="0"/>
                                  </p:stCondLst>
                                  <p:childTnLst>
                                    <p:set>
                                      <p:cBhvr>
                                        <p:cTn id="38" dur="1" fill="hold">
                                          <p:stCondLst>
                                            <p:cond delay="0"/>
                                          </p:stCondLst>
                                        </p:cTn>
                                        <p:tgtEl>
                                          <p:spTgt spid="166"/>
                                        </p:tgtEl>
                                        <p:attrNameLst>
                                          <p:attrName>style.visibility</p:attrName>
                                        </p:attrNameLst>
                                      </p:cBhvr>
                                      <p:to>
                                        <p:strVal val="visible"/>
                                      </p:to>
                                    </p:set>
                                    <p:animEffect transition="in" filter="wipe(left)">
                                      <p:cBhvr>
                                        <p:cTn id="39" dur="1000"/>
                                        <p:tgtEl>
                                          <p:spTgt spid="166"/>
                                        </p:tgtEl>
                                      </p:cBhvr>
                                    </p:animEffect>
                                  </p:childTnLst>
                                </p:cTn>
                              </p:par>
                              <p:par>
                                <p:cTn id="40" presetID="22" presetClass="entr" presetSubtype="4" fill="hold" nodeType="withEffect">
                                  <p:stCondLst>
                                    <p:cond delay="0"/>
                                  </p:stCondLst>
                                  <p:childTnLst>
                                    <p:set>
                                      <p:cBhvr>
                                        <p:cTn id="41" dur="1" fill="hold">
                                          <p:stCondLst>
                                            <p:cond delay="0"/>
                                          </p:stCondLst>
                                        </p:cTn>
                                        <p:tgtEl>
                                          <p:spTgt spid="275"/>
                                        </p:tgtEl>
                                        <p:attrNameLst>
                                          <p:attrName>style.visibility</p:attrName>
                                        </p:attrNameLst>
                                      </p:cBhvr>
                                      <p:to>
                                        <p:strVal val="visible"/>
                                      </p:to>
                                    </p:set>
                                    <p:animEffect transition="in" filter="wipe(down)">
                                      <p:cBhvr>
                                        <p:cTn id="42" dur="1000"/>
                                        <p:tgtEl>
                                          <p:spTgt spid="275"/>
                                        </p:tgtEl>
                                      </p:cBhvr>
                                    </p:animEffect>
                                  </p:childTnLst>
                                </p:cTn>
                              </p:par>
                              <p:par>
                                <p:cTn id="43" presetID="22" presetClass="entr" presetSubtype="8" fill="hold" nodeType="withEffect">
                                  <p:stCondLst>
                                    <p:cond delay="0"/>
                                  </p:stCondLst>
                                  <p:childTnLst>
                                    <p:set>
                                      <p:cBhvr>
                                        <p:cTn id="44" dur="1" fill="hold">
                                          <p:stCondLst>
                                            <p:cond delay="0"/>
                                          </p:stCondLst>
                                        </p:cTn>
                                        <p:tgtEl>
                                          <p:spTgt spid="115"/>
                                        </p:tgtEl>
                                        <p:attrNameLst>
                                          <p:attrName>style.visibility</p:attrName>
                                        </p:attrNameLst>
                                      </p:cBhvr>
                                      <p:to>
                                        <p:strVal val="visible"/>
                                      </p:to>
                                    </p:set>
                                    <p:animEffect transition="in" filter="wipe(left)">
                                      <p:cBhvr>
                                        <p:cTn id="45" dur="1000"/>
                                        <p:tgtEl>
                                          <p:spTgt spid="115"/>
                                        </p:tgtEl>
                                      </p:cBhvr>
                                    </p:animEffect>
                                  </p:childTnLst>
                                </p:cTn>
                              </p:par>
                              <p:par>
                                <p:cTn id="46" presetID="22" presetClass="entr" presetSubtype="8" fill="hold" nodeType="withEffect">
                                  <p:stCondLst>
                                    <p:cond delay="0"/>
                                  </p:stCondLst>
                                  <p:childTnLst>
                                    <p:set>
                                      <p:cBhvr>
                                        <p:cTn id="47" dur="1" fill="hold">
                                          <p:stCondLst>
                                            <p:cond delay="0"/>
                                          </p:stCondLst>
                                        </p:cTn>
                                        <p:tgtEl>
                                          <p:spTgt spid="92"/>
                                        </p:tgtEl>
                                        <p:attrNameLst>
                                          <p:attrName>style.visibility</p:attrName>
                                        </p:attrNameLst>
                                      </p:cBhvr>
                                      <p:to>
                                        <p:strVal val="visible"/>
                                      </p:to>
                                    </p:set>
                                    <p:animEffect transition="in" filter="wipe(left)">
                                      <p:cBhvr>
                                        <p:cTn id="48" dur="1000"/>
                                        <p:tgtEl>
                                          <p:spTgt spid="92"/>
                                        </p:tgtEl>
                                      </p:cBhvr>
                                    </p:animEffect>
                                  </p:childTnLst>
                                </p:cTn>
                              </p:par>
                            </p:childTnLst>
                          </p:cTn>
                        </p:par>
                        <p:par>
                          <p:cTn id="49" fill="hold">
                            <p:stCondLst>
                              <p:cond delay="2000"/>
                            </p:stCondLst>
                            <p:childTnLst>
                              <p:par>
                                <p:cTn id="50" presetID="22" presetClass="entr" presetSubtype="8" fill="hold" grpId="0" nodeType="afterEffect">
                                  <p:stCondLst>
                                    <p:cond delay="0"/>
                                  </p:stCondLst>
                                  <p:childTnLst>
                                    <p:set>
                                      <p:cBhvr>
                                        <p:cTn id="51" dur="1" fill="hold">
                                          <p:stCondLst>
                                            <p:cond delay="0"/>
                                          </p:stCondLst>
                                        </p:cTn>
                                        <p:tgtEl>
                                          <p:spTgt spid="89"/>
                                        </p:tgtEl>
                                        <p:attrNameLst>
                                          <p:attrName>style.visibility</p:attrName>
                                        </p:attrNameLst>
                                      </p:cBhvr>
                                      <p:to>
                                        <p:strVal val="visible"/>
                                      </p:to>
                                    </p:set>
                                    <p:animEffect transition="in" filter="wipe(left)">
                                      <p:cBhvr>
                                        <p:cTn id="52" dur="1000"/>
                                        <p:tgtEl>
                                          <p:spTgt spid="89"/>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86"/>
                                        </p:tgtEl>
                                        <p:attrNameLst>
                                          <p:attrName>style.visibility</p:attrName>
                                        </p:attrNameLst>
                                      </p:cBhvr>
                                      <p:to>
                                        <p:strVal val="visible"/>
                                      </p:to>
                                    </p:set>
                                    <p:animEffect transition="in" filter="wipe(left)">
                                      <p:cBhvr>
                                        <p:cTn id="55" dur="1000"/>
                                        <p:tgtEl>
                                          <p:spTgt spid="86"/>
                                        </p:tgtEl>
                                      </p:cBhvr>
                                    </p:animEffect>
                                  </p:childTnLst>
                                </p:cTn>
                              </p:par>
                              <p:par>
                                <p:cTn id="56" presetID="22" presetClass="entr" presetSubtype="8" fill="hold" nodeType="withEffect">
                                  <p:stCondLst>
                                    <p:cond delay="0"/>
                                  </p:stCondLst>
                                  <p:childTnLst>
                                    <p:set>
                                      <p:cBhvr>
                                        <p:cTn id="57" dur="1" fill="hold">
                                          <p:stCondLst>
                                            <p:cond delay="0"/>
                                          </p:stCondLst>
                                        </p:cTn>
                                        <p:tgtEl>
                                          <p:spTgt spid="150"/>
                                        </p:tgtEl>
                                        <p:attrNameLst>
                                          <p:attrName>style.visibility</p:attrName>
                                        </p:attrNameLst>
                                      </p:cBhvr>
                                      <p:to>
                                        <p:strVal val="visible"/>
                                      </p:to>
                                    </p:set>
                                    <p:animEffect transition="in" filter="wipe(left)">
                                      <p:cBhvr>
                                        <p:cTn id="58" dur="1000"/>
                                        <p:tgtEl>
                                          <p:spTgt spid="150"/>
                                        </p:tgtEl>
                                      </p:cBhvr>
                                    </p:animEffect>
                                  </p:childTnLst>
                                </p:cTn>
                              </p:par>
                              <p:par>
                                <p:cTn id="59" presetID="22" presetClass="entr" presetSubtype="8" fill="hold" nodeType="withEffect">
                                  <p:stCondLst>
                                    <p:cond delay="0"/>
                                  </p:stCondLst>
                                  <p:childTnLst>
                                    <p:set>
                                      <p:cBhvr>
                                        <p:cTn id="60" dur="1" fill="hold">
                                          <p:stCondLst>
                                            <p:cond delay="0"/>
                                          </p:stCondLst>
                                        </p:cTn>
                                        <p:tgtEl>
                                          <p:spTgt spid="116"/>
                                        </p:tgtEl>
                                        <p:attrNameLst>
                                          <p:attrName>style.visibility</p:attrName>
                                        </p:attrNameLst>
                                      </p:cBhvr>
                                      <p:to>
                                        <p:strVal val="visible"/>
                                      </p:to>
                                    </p:set>
                                    <p:animEffect transition="in" filter="wipe(left)">
                                      <p:cBhvr>
                                        <p:cTn id="61" dur="1000"/>
                                        <p:tgtEl>
                                          <p:spTgt spid="116"/>
                                        </p:tgtEl>
                                      </p:cBhvr>
                                    </p:animEffect>
                                  </p:childTnLst>
                                </p:cTn>
                              </p:par>
                              <p:par>
                                <p:cTn id="62" presetID="22" presetClass="entr" presetSubtype="8" fill="hold" nodeType="withEffect">
                                  <p:stCondLst>
                                    <p:cond delay="0"/>
                                  </p:stCondLst>
                                  <p:childTnLst>
                                    <p:set>
                                      <p:cBhvr>
                                        <p:cTn id="63" dur="1" fill="hold">
                                          <p:stCondLst>
                                            <p:cond delay="0"/>
                                          </p:stCondLst>
                                        </p:cTn>
                                        <p:tgtEl>
                                          <p:spTgt spid="117"/>
                                        </p:tgtEl>
                                        <p:attrNameLst>
                                          <p:attrName>style.visibility</p:attrName>
                                        </p:attrNameLst>
                                      </p:cBhvr>
                                      <p:to>
                                        <p:strVal val="visible"/>
                                      </p:to>
                                    </p:set>
                                    <p:animEffect transition="in" filter="wipe(left)">
                                      <p:cBhvr>
                                        <p:cTn id="64" dur="1000"/>
                                        <p:tgtEl>
                                          <p:spTgt spid="117"/>
                                        </p:tgtEl>
                                      </p:cBhvr>
                                    </p:animEffect>
                                  </p:childTnLst>
                                </p:cTn>
                              </p:par>
                              <p:par>
                                <p:cTn id="65" presetID="22" presetClass="entr" presetSubtype="8" fill="hold" nodeType="withEffect">
                                  <p:stCondLst>
                                    <p:cond delay="0"/>
                                  </p:stCondLst>
                                  <p:childTnLst>
                                    <p:set>
                                      <p:cBhvr>
                                        <p:cTn id="66" dur="1" fill="hold">
                                          <p:stCondLst>
                                            <p:cond delay="0"/>
                                          </p:stCondLst>
                                        </p:cTn>
                                        <p:tgtEl>
                                          <p:spTgt spid="118"/>
                                        </p:tgtEl>
                                        <p:attrNameLst>
                                          <p:attrName>style.visibility</p:attrName>
                                        </p:attrNameLst>
                                      </p:cBhvr>
                                      <p:to>
                                        <p:strVal val="visible"/>
                                      </p:to>
                                    </p:set>
                                    <p:animEffect transition="in" filter="wipe(left)">
                                      <p:cBhvr>
                                        <p:cTn id="67" dur="1000"/>
                                        <p:tgtEl>
                                          <p:spTgt spid="118"/>
                                        </p:tgtEl>
                                      </p:cBhvr>
                                    </p:animEffect>
                                  </p:childTnLst>
                                </p:cTn>
                              </p:par>
                              <p:par>
                                <p:cTn id="68" presetID="22" presetClass="entr" presetSubtype="8" fill="hold" nodeType="withEffect">
                                  <p:stCondLst>
                                    <p:cond delay="0"/>
                                  </p:stCondLst>
                                  <p:childTnLst>
                                    <p:set>
                                      <p:cBhvr>
                                        <p:cTn id="69" dur="1" fill="hold">
                                          <p:stCondLst>
                                            <p:cond delay="0"/>
                                          </p:stCondLst>
                                        </p:cTn>
                                        <p:tgtEl>
                                          <p:spTgt spid="119"/>
                                        </p:tgtEl>
                                        <p:attrNameLst>
                                          <p:attrName>style.visibility</p:attrName>
                                        </p:attrNameLst>
                                      </p:cBhvr>
                                      <p:to>
                                        <p:strVal val="visible"/>
                                      </p:to>
                                    </p:set>
                                    <p:animEffect transition="in" filter="wipe(left)">
                                      <p:cBhvr>
                                        <p:cTn id="70" dur="1000"/>
                                        <p:tgtEl>
                                          <p:spTgt spid="119"/>
                                        </p:tgtEl>
                                      </p:cBhvr>
                                    </p:animEffect>
                                  </p:childTnLst>
                                </p:cTn>
                              </p:par>
                              <p:par>
                                <p:cTn id="71" presetID="22" presetClass="entr" presetSubtype="8" fill="hold" nodeType="withEffect">
                                  <p:stCondLst>
                                    <p:cond delay="0"/>
                                  </p:stCondLst>
                                  <p:childTnLst>
                                    <p:set>
                                      <p:cBhvr>
                                        <p:cTn id="72" dur="1" fill="hold">
                                          <p:stCondLst>
                                            <p:cond delay="0"/>
                                          </p:stCondLst>
                                        </p:cTn>
                                        <p:tgtEl>
                                          <p:spTgt spid="120"/>
                                        </p:tgtEl>
                                        <p:attrNameLst>
                                          <p:attrName>style.visibility</p:attrName>
                                        </p:attrNameLst>
                                      </p:cBhvr>
                                      <p:to>
                                        <p:strVal val="visible"/>
                                      </p:to>
                                    </p:set>
                                    <p:animEffect transition="in" filter="wipe(left)">
                                      <p:cBhvr>
                                        <p:cTn id="73" dur="1000"/>
                                        <p:tgtEl>
                                          <p:spTgt spid="120"/>
                                        </p:tgtEl>
                                      </p:cBhvr>
                                    </p:animEffect>
                                  </p:childTnLst>
                                </p:cTn>
                              </p:par>
                              <p:par>
                                <p:cTn id="74" presetID="22" presetClass="entr" presetSubtype="8" fill="hold" nodeType="withEffect">
                                  <p:stCondLst>
                                    <p:cond delay="0"/>
                                  </p:stCondLst>
                                  <p:childTnLst>
                                    <p:set>
                                      <p:cBhvr>
                                        <p:cTn id="75" dur="1" fill="hold">
                                          <p:stCondLst>
                                            <p:cond delay="0"/>
                                          </p:stCondLst>
                                        </p:cTn>
                                        <p:tgtEl>
                                          <p:spTgt spid="151"/>
                                        </p:tgtEl>
                                        <p:attrNameLst>
                                          <p:attrName>style.visibility</p:attrName>
                                        </p:attrNameLst>
                                      </p:cBhvr>
                                      <p:to>
                                        <p:strVal val="visible"/>
                                      </p:to>
                                    </p:set>
                                    <p:animEffect transition="in" filter="wipe(left)">
                                      <p:cBhvr>
                                        <p:cTn id="76" dur="1000"/>
                                        <p:tgtEl>
                                          <p:spTgt spid="151"/>
                                        </p:tgtEl>
                                      </p:cBhvr>
                                    </p:animEffect>
                                  </p:childTnLst>
                                </p:cTn>
                              </p:par>
                              <p:par>
                                <p:cTn id="77" presetID="22" presetClass="entr" presetSubtype="8" fill="hold" nodeType="withEffect">
                                  <p:stCondLst>
                                    <p:cond delay="0"/>
                                  </p:stCondLst>
                                  <p:childTnLst>
                                    <p:set>
                                      <p:cBhvr>
                                        <p:cTn id="78" dur="1" fill="hold">
                                          <p:stCondLst>
                                            <p:cond delay="0"/>
                                          </p:stCondLst>
                                        </p:cTn>
                                        <p:tgtEl>
                                          <p:spTgt spid="156"/>
                                        </p:tgtEl>
                                        <p:attrNameLst>
                                          <p:attrName>style.visibility</p:attrName>
                                        </p:attrNameLst>
                                      </p:cBhvr>
                                      <p:to>
                                        <p:strVal val="visible"/>
                                      </p:to>
                                    </p:set>
                                    <p:animEffect transition="in" filter="wipe(left)">
                                      <p:cBhvr>
                                        <p:cTn id="79" dur="1000"/>
                                        <p:tgtEl>
                                          <p:spTgt spid="156"/>
                                        </p:tgtEl>
                                      </p:cBhvr>
                                    </p:animEffect>
                                  </p:childTnLst>
                                </p:cTn>
                              </p:par>
                            </p:childTnLst>
                          </p:cTn>
                        </p:par>
                        <p:par>
                          <p:cTn id="80" fill="hold">
                            <p:stCondLst>
                              <p:cond delay="3000"/>
                            </p:stCondLst>
                            <p:childTnLst>
                              <p:par>
                                <p:cTn id="81" presetID="22" presetClass="entr" presetSubtype="8" fill="hold" grpId="0" nodeType="afterEffect">
                                  <p:stCondLst>
                                    <p:cond delay="0"/>
                                  </p:stCondLst>
                                  <p:childTnLst>
                                    <p:set>
                                      <p:cBhvr>
                                        <p:cTn id="82" dur="1" fill="hold">
                                          <p:stCondLst>
                                            <p:cond delay="0"/>
                                          </p:stCondLst>
                                        </p:cTn>
                                        <p:tgtEl>
                                          <p:spTgt spid="174"/>
                                        </p:tgtEl>
                                        <p:attrNameLst>
                                          <p:attrName>style.visibility</p:attrName>
                                        </p:attrNameLst>
                                      </p:cBhvr>
                                      <p:to>
                                        <p:strVal val="visible"/>
                                      </p:to>
                                    </p:set>
                                    <p:animEffect transition="in" filter="wipe(left)">
                                      <p:cBhvr>
                                        <p:cTn id="83" dur="1000"/>
                                        <p:tgtEl>
                                          <p:spTgt spid="174"/>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178"/>
                                        </p:tgtEl>
                                        <p:attrNameLst>
                                          <p:attrName>style.visibility</p:attrName>
                                        </p:attrNameLst>
                                      </p:cBhvr>
                                      <p:to>
                                        <p:strVal val="visible"/>
                                      </p:to>
                                    </p:set>
                                    <p:animEffect transition="in" filter="wipe(left)">
                                      <p:cBhvr>
                                        <p:cTn id="86" dur="1000"/>
                                        <p:tgtEl>
                                          <p:spTgt spid="178"/>
                                        </p:tgtEl>
                                      </p:cBhvr>
                                    </p:animEffect>
                                  </p:childTnLst>
                                </p:cTn>
                              </p:par>
                              <p:par>
                                <p:cTn id="87" presetID="22" presetClass="entr" presetSubtype="8" fill="hold" nodeType="withEffect">
                                  <p:stCondLst>
                                    <p:cond delay="0"/>
                                  </p:stCondLst>
                                  <p:childTnLst>
                                    <p:set>
                                      <p:cBhvr>
                                        <p:cTn id="88" dur="1" fill="hold">
                                          <p:stCondLst>
                                            <p:cond delay="0"/>
                                          </p:stCondLst>
                                        </p:cTn>
                                        <p:tgtEl>
                                          <p:spTgt spid="279"/>
                                        </p:tgtEl>
                                        <p:attrNameLst>
                                          <p:attrName>style.visibility</p:attrName>
                                        </p:attrNameLst>
                                      </p:cBhvr>
                                      <p:to>
                                        <p:strVal val="visible"/>
                                      </p:to>
                                    </p:set>
                                    <p:animEffect transition="in" filter="wipe(left)">
                                      <p:cBhvr>
                                        <p:cTn id="89" dur="1000"/>
                                        <p:tgtEl>
                                          <p:spTgt spid="279"/>
                                        </p:tgtEl>
                                      </p:cBhvr>
                                    </p:animEffect>
                                  </p:childTnLst>
                                </p:cTn>
                              </p:par>
                              <p:par>
                                <p:cTn id="90" presetID="22" presetClass="entr" presetSubtype="8" fill="hold" nodeType="withEffect">
                                  <p:stCondLst>
                                    <p:cond delay="0"/>
                                  </p:stCondLst>
                                  <p:childTnLst>
                                    <p:set>
                                      <p:cBhvr>
                                        <p:cTn id="91" dur="1" fill="hold">
                                          <p:stCondLst>
                                            <p:cond delay="0"/>
                                          </p:stCondLst>
                                        </p:cTn>
                                        <p:tgtEl>
                                          <p:spTgt spid="179"/>
                                        </p:tgtEl>
                                        <p:attrNameLst>
                                          <p:attrName>style.visibility</p:attrName>
                                        </p:attrNameLst>
                                      </p:cBhvr>
                                      <p:to>
                                        <p:strVal val="visible"/>
                                      </p:to>
                                    </p:set>
                                    <p:animEffect transition="in" filter="wipe(left)">
                                      <p:cBhvr>
                                        <p:cTn id="92" dur="1000"/>
                                        <p:tgtEl>
                                          <p:spTgt spid="179"/>
                                        </p:tgtEl>
                                      </p:cBhvr>
                                    </p:animEffect>
                                  </p:childTnLst>
                                </p:cTn>
                              </p:par>
                              <p:par>
                                <p:cTn id="93" presetID="22" presetClass="entr" presetSubtype="8" fill="hold" nodeType="withEffect">
                                  <p:stCondLst>
                                    <p:cond delay="0"/>
                                  </p:stCondLst>
                                  <p:childTnLst>
                                    <p:set>
                                      <p:cBhvr>
                                        <p:cTn id="94" dur="1" fill="hold">
                                          <p:stCondLst>
                                            <p:cond delay="0"/>
                                          </p:stCondLst>
                                        </p:cTn>
                                        <p:tgtEl>
                                          <p:spTgt spid="176"/>
                                        </p:tgtEl>
                                        <p:attrNameLst>
                                          <p:attrName>style.visibility</p:attrName>
                                        </p:attrNameLst>
                                      </p:cBhvr>
                                      <p:to>
                                        <p:strVal val="visible"/>
                                      </p:to>
                                    </p:set>
                                    <p:animEffect transition="in" filter="wipe(left)">
                                      <p:cBhvr>
                                        <p:cTn id="95" dur="1000"/>
                                        <p:tgtEl>
                                          <p:spTgt spid="176"/>
                                        </p:tgtEl>
                                      </p:cBhvr>
                                    </p:animEffect>
                                  </p:childTnLst>
                                </p:cTn>
                              </p:par>
                              <p:par>
                                <p:cTn id="96" presetID="22" presetClass="entr" presetSubtype="8" fill="hold" nodeType="withEffect">
                                  <p:stCondLst>
                                    <p:cond delay="0"/>
                                  </p:stCondLst>
                                  <p:childTnLst>
                                    <p:set>
                                      <p:cBhvr>
                                        <p:cTn id="97" dur="1" fill="hold">
                                          <p:stCondLst>
                                            <p:cond delay="0"/>
                                          </p:stCondLst>
                                        </p:cTn>
                                        <p:tgtEl>
                                          <p:spTgt spid="175"/>
                                        </p:tgtEl>
                                        <p:attrNameLst>
                                          <p:attrName>style.visibility</p:attrName>
                                        </p:attrNameLst>
                                      </p:cBhvr>
                                      <p:to>
                                        <p:strVal val="visible"/>
                                      </p:to>
                                    </p:set>
                                    <p:animEffect transition="in" filter="wipe(left)">
                                      <p:cBhvr>
                                        <p:cTn id="98" dur="1000"/>
                                        <p:tgtEl>
                                          <p:spTgt spid="175"/>
                                        </p:tgtEl>
                                      </p:cBhvr>
                                    </p:animEffect>
                                  </p:childTnLst>
                                </p:cTn>
                              </p:par>
                              <p:par>
                                <p:cTn id="99" presetID="22" presetClass="entr" presetSubtype="8" fill="hold" nodeType="withEffect">
                                  <p:stCondLst>
                                    <p:cond delay="0"/>
                                  </p:stCondLst>
                                  <p:childTnLst>
                                    <p:set>
                                      <p:cBhvr>
                                        <p:cTn id="100" dur="1" fill="hold">
                                          <p:stCondLst>
                                            <p:cond delay="0"/>
                                          </p:stCondLst>
                                        </p:cTn>
                                        <p:tgtEl>
                                          <p:spTgt spid="177"/>
                                        </p:tgtEl>
                                        <p:attrNameLst>
                                          <p:attrName>style.visibility</p:attrName>
                                        </p:attrNameLst>
                                      </p:cBhvr>
                                      <p:to>
                                        <p:strVal val="visible"/>
                                      </p:to>
                                    </p:set>
                                    <p:animEffect transition="in" filter="wipe(left)">
                                      <p:cBhvr>
                                        <p:cTn id="101" dur="1000"/>
                                        <p:tgtEl>
                                          <p:spTgt spid="177"/>
                                        </p:tgtEl>
                                      </p:cBhvr>
                                    </p:animEffect>
                                  </p:childTnLst>
                                </p:cTn>
                              </p:par>
                              <p:par>
                                <p:cTn id="102" presetID="16" presetClass="entr" presetSubtype="42" fill="hold" grpId="0" nodeType="withEffect">
                                  <p:stCondLst>
                                    <p:cond delay="0"/>
                                  </p:stCondLst>
                                  <p:childTnLst>
                                    <p:set>
                                      <p:cBhvr>
                                        <p:cTn id="103" dur="1" fill="hold">
                                          <p:stCondLst>
                                            <p:cond delay="0"/>
                                          </p:stCondLst>
                                        </p:cTn>
                                        <p:tgtEl>
                                          <p:spTgt spid="140"/>
                                        </p:tgtEl>
                                        <p:attrNameLst>
                                          <p:attrName>style.visibility</p:attrName>
                                        </p:attrNameLst>
                                      </p:cBhvr>
                                      <p:to>
                                        <p:strVal val="visible"/>
                                      </p:to>
                                    </p:set>
                                    <p:animEffect transition="in" filter="barn(outHorizontal)">
                                      <p:cBhvr>
                                        <p:cTn id="104" dur="1000"/>
                                        <p:tgtEl>
                                          <p:spTgt spid="140"/>
                                        </p:tgtEl>
                                      </p:cBhvr>
                                    </p:animEffect>
                                  </p:childTnLst>
                                </p:cTn>
                              </p:par>
                              <p:par>
                                <p:cTn id="105" presetID="16" presetClass="entr" presetSubtype="21" fill="hold" nodeType="withEffect">
                                  <p:stCondLst>
                                    <p:cond delay="0"/>
                                  </p:stCondLst>
                                  <p:childTnLst>
                                    <p:set>
                                      <p:cBhvr>
                                        <p:cTn id="106" dur="1" fill="hold">
                                          <p:stCondLst>
                                            <p:cond delay="0"/>
                                          </p:stCondLst>
                                        </p:cTn>
                                        <p:tgtEl>
                                          <p:spTgt spid="121"/>
                                        </p:tgtEl>
                                        <p:attrNameLst>
                                          <p:attrName>style.visibility</p:attrName>
                                        </p:attrNameLst>
                                      </p:cBhvr>
                                      <p:to>
                                        <p:strVal val="visible"/>
                                      </p:to>
                                    </p:set>
                                    <p:animEffect transition="in" filter="barn(inVertical)">
                                      <p:cBhvr>
                                        <p:cTn id="107" dur="1000"/>
                                        <p:tgtEl>
                                          <p:spTgt spid="121"/>
                                        </p:tgtEl>
                                      </p:cBhvr>
                                    </p:animEffect>
                                  </p:childTnLst>
                                </p:cTn>
                              </p:par>
                            </p:childTnLst>
                          </p:cTn>
                        </p:par>
                      </p:childTnLst>
                    </p:cTn>
                  </p:par>
                  <p:par>
                    <p:cTn id="108" fill="hold">
                      <p:stCondLst>
                        <p:cond delay="indefinite"/>
                      </p:stCondLst>
                      <p:childTnLst>
                        <p:par>
                          <p:cTn id="109" fill="hold">
                            <p:stCondLst>
                              <p:cond delay="0"/>
                            </p:stCondLst>
                            <p:childTnLst>
                              <p:par>
                                <p:cTn id="110" presetID="2" presetClass="entr" presetSubtype="8" fill="hold" grpId="0" nodeType="clickEffect">
                                  <p:stCondLst>
                                    <p:cond delay="0"/>
                                  </p:stCondLst>
                                  <p:childTnLst>
                                    <p:set>
                                      <p:cBhvr>
                                        <p:cTn id="111" dur="1" fill="hold">
                                          <p:stCondLst>
                                            <p:cond delay="0"/>
                                          </p:stCondLst>
                                        </p:cTn>
                                        <p:tgtEl>
                                          <p:spTgt spid="160"/>
                                        </p:tgtEl>
                                        <p:attrNameLst>
                                          <p:attrName>style.visibility</p:attrName>
                                        </p:attrNameLst>
                                      </p:cBhvr>
                                      <p:to>
                                        <p:strVal val="visible"/>
                                      </p:to>
                                    </p:set>
                                    <p:anim calcmode="lin" valueType="num">
                                      <p:cBhvr additive="base">
                                        <p:cTn id="112" dur="500" fill="hold"/>
                                        <p:tgtEl>
                                          <p:spTgt spid="160"/>
                                        </p:tgtEl>
                                        <p:attrNameLst>
                                          <p:attrName>ppt_x</p:attrName>
                                        </p:attrNameLst>
                                      </p:cBhvr>
                                      <p:tavLst>
                                        <p:tav tm="0">
                                          <p:val>
                                            <p:strVal val="0-#ppt_w/2"/>
                                          </p:val>
                                        </p:tav>
                                        <p:tav tm="100000">
                                          <p:val>
                                            <p:strVal val="#ppt_x"/>
                                          </p:val>
                                        </p:tav>
                                      </p:tavLst>
                                    </p:anim>
                                    <p:anim calcmode="lin" valueType="num">
                                      <p:cBhvr additive="base">
                                        <p:cTn id="113" dur="500" fill="hold"/>
                                        <p:tgtEl>
                                          <p:spTgt spid="160"/>
                                        </p:tgtEl>
                                        <p:attrNameLst>
                                          <p:attrName>ppt_y</p:attrName>
                                        </p:attrNameLst>
                                      </p:cBhvr>
                                      <p:tavLst>
                                        <p:tav tm="0">
                                          <p:val>
                                            <p:strVal val="#ppt_y"/>
                                          </p:val>
                                        </p:tav>
                                        <p:tav tm="100000">
                                          <p:val>
                                            <p:strVal val="#ppt_y"/>
                                          </p:val>
                                        </p:tav>
                                      </p:tavLst>
                                    </p:anim>
                                  </p:childTnLst>
                                </p:cTn>
                              </p:par>
                              <p:par>
                                <p:cTn id="114" presetID="2" presetClass="entr" presetSubtype="8" fill="hold" nodeType="withEffect">
                                  <p:stCondLst>
                                    <p:cond delay="0"/>
                                  </p:stCondLst>
                                  <p:childTnLst>
                                    <p:set>
                                      <p:cBhvr>
                                        <p:cTn id="115" dur="1" fill="hold">
                                          <p:stCondLst>
                                            <p:cond delay="0"/>
                                          </p:stCondLst>
                                        </p:cTn>
                                        <p:tgtEl>
                                          <p:spTgt spid="193"/>
                                        </p:tgtEl>
                                        <p:attrNameLst>
                                          <p:attrName>style.visibility</p:attrName>
                                        </p:attrNameLst>
                                      </p:cBhvr>
                                      <p:to>
                                        <p:strVal val="visible"/>
                                      </p:to>
                                    </p:set>
                                    <p:anim calcmode="lin" valueType="num">
                                      <p:cBhvr additive="base">
                                        <p:cTn id="116" dur="500" fill="hold"/>
                                        <p:tgtEl>
                                          <p:spTgt spid="193"/>
                                        </p:tgtEl>
                                        <p:attrNameLst>
                                          <p:attrName>ppt_x</p:attrName>
                                        </p:attrNameLst>
                                      </p:cBhvr>
                                      <p:tavLst>
                                        <p:tav tm="0">
                                          <p:val>
                                            <p:strVal val="0-#ppt_w/2"/>
                                          </p:val>
                                        </p:tav>
                                        <p:tav tm="100000">
                                          <p:val>
                                            <p:strVal val="#ppt_x"/>
                                          </p:val>
                                        </p:tav>
                                      </p:tavLst>
                                    </p:anim>
                                    <p:anim calcmode="lin" valueType="num">
                                      <p:cBhvr additive="base">
                                        <p:cTn id="117" dur="500" fill="hold"/>
                                        <p:tgtEl>
                                          <p:spTgt spid="193"/>
                                        </p:tgtEl>
                                        <p:attrNameLst>
                                          <p:attrName>ppt_y</p:attrName>
                                        </p:attrNameLst>
                                      </p:cBhvr>
                                      <p:tavLst>
                                        <p:tav tm="0">
                                          <p:val>
                                            <p:strVal val="#ppt_y"/>
                                          </p:val>
                                        </p:tav>
                                        <p:tav tm="100000">
                                          <p:val>
                                            <p:strVal val="#ppt_y"/>
                                          </p:val>
                                        </p:tav>
                                      </p:tavLst>
                                    </p:anim>
                                  </p:childTnLst>
                                </p:cTn>
                              </p:par>
                              <p:par>
                                <p:cTn id="118" presetID="2" presetClass="entr" presetSubtype="8" fill="hold" nodeType="withEffect">
                                  <p:stCondLst>
                                    <p:cond delay="0"/>
                                  </p:stCondLst>
                                  <p:childTnLst>
                                    <p:set>
                                      <p:cBhvr>
                                        <p:cTn id="119" dur="1" fill="hold">
                                          <p:stCondLst>
                                            <p:cond delay="0"/>
                                          </p:stCondLst>
                                        </p:cTn>
                                        <p:tgtEl>
                                          <p:spTgt spid="196"/>
                                        </p:tgtEl>
                                        <p:attrNameLst>
                                          <p:attrName>style.visibility</p:attrName>
                                        </p:attrNameLst>
                                      </p:cBhvr>
                                      <p:to>
                                        <p:strVal val="visible"/>
                                      </p:to>
                                    </p:set>
                                    <p:anim calcmode="lin" valueType="num">
                                      <p:cBhvr additive="base">
                                        <p:cTn id="120" dur="500" fill="hold"/>
                                        <p:tgtEl>
                                          <p:spTgt spid="196"/>
                                        </p:tgtEl>
                                        <p:attrNameLst>
                                          <p:attrName>ppt_x</p:attrName>
                                        </p:attrNameLst>
                                      </p:cBhvr>
                                      <p:tavLst>
                                        <p:tav tm="0">
                                          <p:val>
                                            <p:strVal val="0-#ppt_w/2"/>
                                          </p:val>
                                        </p:tav>
                                        <p:tav tm="100000">
                                          <p:val>
                                            <p:strVal val="#ppt_x"/>
                                          </p:val>
                                        </p:tav>
                                      </p:tavLst>
                                    </p:anim>
                                    <p:anim calcmode="lin" valueType="num">
                                      <p:cBhvr additive="base">
                                        <p:cTn id="121" dur="500" fill="hold"/>
                                        <p:tgtEl>
                                          <p:spTgt spid="196"/>
                                        </p:tgtEl>
                                        <p:attrNameLst>
                                          <p:attrName>ppt_y</p:attrName>
                                        </p:attrNameLst>
                                      </p:cBhvr>
                                      <p:tavLst>
                                        <p:tav tm="0">
                                          <p:val>
                                            <p:strVal val="#ppt_y"/>
                                          </p:val>
                                        </p:tav>
                                        <p:tav tm="100000">
                                          <p:val>
                                            <p:strVal val="#ppt_y"/>
                                          </p:val>
                                        </p:tav>
                                      </p:tavLst>
                                    </p:anim>
                                  </p:childTnLst>
                                </p:cTn>
                              </p:par>
                              <p:par>
                                <p:cTn id="122" presetID="2" presetClass="entr" presetSubtype="8" fill="hold" grpId="0" nodeType="withEffect">
                                  <p:stCondLst>
                                    <p:cond delay="0"/>
                                  </p:stCondLst>
                                  <p:childTnLst>
                                    <p:set>
                                      <p:cBhvr>
                                        <p:cTn id="123" dur="1" fill="hold">
                                          <p:stCondLst>
                                            <p:cond delay="0"/>
                                          </p:stCondLst>
                                        </p:cTn>
                                        <p:tgtEl>
                                          <p:spTgt spid="165"/>
                                        </p:tgtEl>
                                        <p:attrNameLst>
                                          <p:attrName>style.visibility</p:attrName>
                                        </p:attrNameLst>
                                      </p:cBhvr>
                                      <p:to>
                                        <p:strVal val="visible"/>
                                      </p:to>
                                    </p:set>
                                    <p:anim calcmode="lin" valueType="num">
                                      <p:cBhvr additive="base">
                                        <p:cTn id="124" dur="500" fill="hold"/>
                                        <p:tgtEl>
                                          <p:spTgt spid="165"/>
                                        </p:tgtEl>
                                        <p:attrNameLst>
                                          <p:attrName>ppt_x</p:attrName>
                                        </p:attrNameLst>
                                      </p:cBhvr>
                                      <p:tavLst>
                                        <p:tav tm="0">
                                          <p:val>
                                            <p:strVal val="0-#ppt_w/2"/>
                                          </p:val>
                                        </p:tav>
                                        <p:tav tm="100000">
                                          <p:val>
                                            <p:strVal val="#ppt_x"/>
                                          </p:val>
                                        </p:tav>
                                      </p:tavLst>
                                    </p:anim>
                                    <p:anim calcmode="lin" valueType="num">
                                      <p:cBhvr additive="base">
                                        <p:cTn id="125" dur="500" fill="hold"/>
                                        <p:tgtEl>
                                          <p:spTgt spid="165"/>
                                        </p:tgtEl>
                                        <p:attrNameLst>
                                          <p:attrName>ppt_y</p:attrName>
                                        </p:attrNameLst>
                                      </p:cBhvr>
                                      <p:tavLst>
                                        <p:tav tm="0">
                                          <p:val>
                                            <p:strVal val="#ppt_y"/>
                                          </p:val>
                                        </p:tav>
                                        <p:tav tm="100000">
                                          <p:val>
                                            <p:strVal val="#ppt_y"/>
                                          </p:val>
                                        </p:tav>
                                      </p:tavLst>
                                    </p:anim>
                                  </p:childTnLst>
                                </p:cTn>
                              </p:par>
                            </p:childTnLst>
                          </p:cTn>
                        </p:par>
                        <p:par>
                          <p:cTn id="126" fill="hold">
                            <p:stCondLst>
                              <p:cond delay="500"/>
                            </p:stCondLst>
                            <p:childTnLst>
                              <p:par>
                                <p:cTn id="127" presetID="53" presetClass="entr" presetSubtype="16" fill="hold" grpId="0" nodeType="afterEffect">
                                  <p:stCondLst>
                                    <p:cond delay="0"/>
                                  </p:stCondLst>
                                  <p:childTnLst>
                                    <p:set>
                                      <p:cBhvr>
                                        <p:cTn id="128" dur="1" fill="hold">
                                          <p:stCondLst>
                                            <p:cond delay="0"/>
                                          </p:stCondLst>
                                        </p:cTn>
                                        <p:tgtEl>
                                          <p:spTgt spid="186"/>
                                        </p:tgtEl>
                                        <p:attrNameLst>
                                          <p:attrName>style.visibility</p:attrName>
                                        </p:attrNameLst>
                                      </p:cBhvr>
                                      <p:to>
                                        <p:strVal val="visible"/>
                                      </p:to>
                                    </p:set>
                                    <p:anim calcmode="lin" valueType="num">
                                      <p:cBhvr>
                                        <p:cTn id="129" dur="500" fill="hold"/>
                                        <p:tgtEl>
                                          <p:spTgt spid="186"/>
                                        </p:tgtEl>
                                        <p:attrNameLst>
                                          <p:attrName>ppt_w</p:attrName>
                                        </p:attrNameLst>
                                      </p:cBhvr>
                                      <p:tavLst>
                                        <p:tav tm="0">
                                          <p:val>
                                            <p:fltVal val="0"/>
                                          </p:val>
                                        </p:tav>
                                        <p:tav tm="100000">
                                          <p:val>
                                            <p:strVal val="#ppt_w"/>
                                          </p:val>
                                        </p:tav>
                                      </p:tavLst>
                                    </p:anim>
                                    <p:anim calcmode="lin" valueType="num">
                                      <p:cBhvr>
                                        <p:cTn id="130" dur="500" fill="hold"/>
                                        <p:tgtEl>
                                          <p:spTgt spid="186"/>
                                        </p:tgtEl>
                                        <p:attrNameLst>
                                          <p:attrName>ppt_h</p:attrName>
                                        </p:attrNameLst>
                                      </p:cBhvr>
                                      <p:tavLst>
                                        <p:tav tm="0">
                                          <p:val>
                                            <p:fltVal val="0"/>
                                          </p:val>
                                        </p:tav>
                                        <p:tav tm="100000">
                                          <p:val>
                                            <p:strVal val="#ppt_h"/>
                                          </p:val>
                                        </p:tav>
                                      </p:tavLst>
                                    </p:anim>
                                    <p:animEffect transition="in" filter="fade">
                                      <p:cBhvr>
                                        <p:cTn id="131" dur="500"/>
                                        <p:tgtEl>
                                          <p:spTgt spid="186"/>
                                        </p:tgtEl>
                                      </p:cBhvr>
                                    </p:animEffect>
                                  </p:childTnLst>
                                </p:cTn>
                              </p:par>
                            </p:childTnLst>
                          </p:cTn>
                        </p:par>
                        <p:par>
                          <p:cTn id="132" fill="hold">
                            <p:stCondLst>
                              <p:cond delay="1000"/>
                            </p:stCondLst>
                            <p:childTnLst>
                              <p:par>
                                <p:cTn id="133" presetID="53" presetClass="entr" presetSubtype="16" fill="hold" grpId="0" nodeType="afterEffect">
                                  <p:stCondLst>
                                    <p:cond delay="0"/>
                                  </p:stCondLst>
                                  <p:childTnLst>
                                    <p:set>
                                      <p:cBhvr>
                                        <p:cTn id="134" dur="1" fill="hold">
                                          <p:stCondLst>
                                            <p:cond delay="0"/>
                                          </p:stCondLst>
                                        </p:cTn>
                                        <p:tgtEl>
                                          <p:spTgt spid="185"/>
                                        </p:tgtEl>
                                        <p:attrNameLst>
                                          <p:attrName>style.visibility</p:attrName>
                                        </p:attrNameLst>
                                      </p:cBhvr>
                                      <p:to>
                                        <p:strVal val="visible"/>
                                      </p:to>
                                    </p:set>
                                    <p:anim calcmode="lin" valueType="num">
                                      <p:cBhvr>
                                        <p:cTn id="135" dur="500" fill="hold"/>
                                        <p:tgtEl>
                                          <p:spTgt spid="185"/>
                                        </p:tgtEl>
                                        <p:attrNameLst>
                                          <p:attrName>ppt_w</p:attrName>
                                        </p:attrNameLst>
                                      </p:cBhvr>
                                      <p:tavLst>
                                        <p:tav tm="0">
                                          <p:val>
                                            <p:fltVal val="0"/>
                                          </p:val>
                                        </p:tav>
                                        <p:tav tm="100000">
                                          <p:val>
                                            <p:strVal val="#ppt_w"/>
                                          </p:val>
                                        </p:tav>
                                      </p:tavLst>
                                    </p:anim>
                                    <p:anim calcmode="lin" valueType="num">
                                      <p:cBhvr>
                                        <p:cTn id="136" dur="500" fill="hold"/>
                                        <p:tgtEl>
                                          <p:spTgt spid="185"/>
                                        </p:tgtEl>
                                        <p:attrNameLst>
                                          <p:attrName>ppt_h</p:attrName>
                                        </p:attrNameLst>
                                      </p:cBhvr>
                                      <p:tavLst>
                                        <p:tav tm="0">
                                          <p:val>
                                            <p:fltVal val="0"/>
                                          </p:val>
                                        </p:tav>
                                        <p:tav tm="100000">
                                          <p:val>
                                            <p:strVal val="#ppt_h"/>
                                          </p:val>
                                        </p:tav>
                                      </p:tavLst>
                                    </p:anim>
                                    <p:animEffect transition="in" filter="fade">
                                      <p:cBhvr>
                                        <p:cTn id="137" dur="500"/>
                                        <p:tgtEl>
                                          <p:spTgt spid="185"/>
                                        </p:tgtEl>
                                      </p:cBhvr>
                                    </p:animEffect>
                                  </p:childTnLst>
                                </p:cTn>
                              </p:par>
                            </p:childTnLst>
                          </p:cTn>
                        </p:par>
                        <p:par>
                          <p:cTn id="138" fill="hold">
                            <p:stCondLst>
                              <p:cond delay="1500"/>
                            </p:stCondLst>
                            <p:childTnLst>
                              <p:par>
                                <p:cTn id="139" presetID="53" presetClass="entr" presetSubtype="16" fill="hold" grpId="0" nodeType="afterEffect">
                                  <p:stCondLst>
                                    <p:cond delay="0"/>
                                  </p:stCondLst>
                                  <p:childTnLst>
                                    <p:set>
                                      <p:cBhvr>
                                        <p:cTn id="140" dur="1" fill="hold">
                                          <p:stCondLst>
                                            <p:cond delay="0"/>
                                          </p:stCondLst>
                                        </p:cTn>
                                        <p:tgtEl>
                                          <p:spTgt spid="184"/>
                                        </p:tgtEl>
                                        <p:attrNameLst>
                                          <p:attrName>style.visibility</p:attrName>
                                        </p:attrNameLst>
                                      </p:cBhvr>
                                      <p:to>
                                        <p:strVal val="visible"/>
                                      </p:to>
                                    </p:set>
                                    <p:anim calcmode="lin" valueType="num">
                                      <p:cBhvr>
                                        <p:cTn id="141" dur="500" fill="hold"/>
                                        <p:tgtEl>
                                          <p:spTgt spid="184"/>
                                        </p:tgtEl>
                                        <p:attrNameLst>
                                          <p:attrName>ppt_w</p:attrName>
                                        </p:attrNameLst>
                                      </p:cBhvr>
                                      <p:tavLst>
                                        <p:tav tm="0">
                                          <p:val>
                                            <p:fltVal val="0"/>
                                          </p:val>
                                        </p:tav>
                                        <p:tav tm="100000">
                                          <p:val>
                                            <p:strVal val="#ppt_w"/>
                                          </p:val>
                                        </p:tav>
                                      </p:tavLst>
                                    </p:anim>
                                    <p:anim calcmode="lin" valueType="num">
                                      <p:cBhvr>
                                        <p:cTn id="142" dur="500" fill="hold"/>
                                        <p:tgtEl>
                                          <p:spTgt spid="184"/>
                                        </p:tgtEl>
                                        <p:attrNameLst>
                                          <p:attrName>ppt_h</p:attrName>
                                        </p:attrNameLst>
                                      </p:cBhvr>
                                      <p:tavLst>
                                        <p:tav tm="0">
                                          <p:val>
                                            <p:fltVal val="0"/>
                                          </p:val>
                                        </p:tav>
                                        <p:tav tm="100000">
                                          <p:val>
                                            <p:strVal val="#ppt_h"/>
                                          </p:val>
                                        </p:tav>
                                      </p:tavLst>
                                    </p:anim>
                                    <p:animEffect transition="in" filter="fade">
                                      <p:cBhvr>
                                        <p:cTn id="143" dur="500"/>
                                        <p:tgtEl>
                                          <p:spTgt spid="184"/>
                                        </p:tgtEl>
                                      </p:cBhvr>
                                    </p:animEffect>
                                  </p:childTnLst>
                                </p:cTn>
                              </p:par>
                            </p:childTnLst>
                          </p:cTn>
                        </p:par>
                        <p:par>
                          <p:cTn id="144" fill="hold">
                            <p:stCondLst>
                              <p:cond delay="2000"/>
                            </p:stCondLst>
                            <p:childTnLst>
                              <p:par>
                                <p:cTn id="145" presetID="53" presetClass="entr" presetSubtype="16" fill="hold" grpId="0" nodeType="afterEffect">
                                  <p:stCondLst>
                                    <p:cond delay="0"/>
                                  </p:stCondLst>
                                  <p:childTnLst>
                                    <p:set>
                                      <p:cBhvr>
                                        <p:cTn id="146" dur="1" fill="hold">
                                          <p:stCondLst>
                                            <p:cond delay="0"/>
                                          </p:stCondLst>
                                        </p:cTn>
                                        <p:tgtEl>
                                          <p:spTgt spid="187"/>
                                        </p:tgtEl>
                                        <p:attrNameLst>
                                          <p:attrName>style.visibility</p:attrName>
                                        </p:attrNameLst>
                                      </p:cBhvr>
                                      <p:to>
                                        <p:strVal val="visible"/>
                                      </p:to>
                                    </p:set>
                                    <p:anim calcmode="lin" valueType="num">
                                      <p:cBhvr>
                                        <p:cTn id="147" dur="500" fill="hold"/>
                                        <p:tgtEl>
                                          <p:spTgt spid="187"/>
                                        </p:tgtEl>
                                        <p:attrNameLst>
                                          <p:attrName>ppt_w</p:attrName>
                                        </p:attrNameLst>
                                      </p:cBhvr>
                                      <p:tavLst>
                                        <p:tav tm="0">
                                          <p:val>
                                            <p:fltVal val="0"/>
                                          </p:val>
                                        </p:tav>
                                        <p:tav tm="100000">
                                          <p:val>
                                            <p:strVal val="#ppt_w"/>
                                          </p:val>
                                        </p:tav>
                                      </p:tavLst>
                                    </p:anim>
                                    <p:anim calcmode="lin" valueType="num">
                                      <p:cBhvr>
                                        <p:cTn id="148" dur="500" fill="hold"/>
                                        <p:tgtEl>
                                          <p:spTgt spid="187"/>
                                        </p:tgtEl>
                                        <p:attrNameLst>
                                          <p:attrName>ppt_h</p:attrName>
                                        </p:attrNameLst>
                                      </p:cBhvr>
                                      <p:tavLst>
                                        <p:tav tm="0">
                                          <p:val>
                                            <p:fltVal val="0"/>
                                          </p:val>
                                        </p:tav>
                                        <p:tav tm="100000">
                                          <p:val>
                                            <p:strVal val="#ppt_h"/>
                                          </p:val>
                                        </p:tav>
                                      </p:tavLst>
                                    </p:anim>
                                    <p:animEffect transition="in" filter="fade">
                                      <p:cBhvr>
                                        <p:cTn id="149" dur="500"/>
                                        <p:tgtEl>
                                          <p:spTgt spid="187"/>
                                        </p:tgtEl>
                                      </p:cBhvr>
                                    </p:animEffect>
                                  </p:childTnLst>
                                </p:cTn>
                              </p:par>
                            </p:childTnLst>
                          </p:cTn>
                        </p:par>
                      </p:childTnLst>
                    </p:cTn>
                  </p:par>
                  <p:par>
                    <p:cTn id="150" fill="hold">
                      <p:stCondLst>
                        <p:cond delay="indefinite"/>
                      </p:stCondLst>
                      <p:childTnLst>
                        <p:par>
                          <p:cTn id="151" fill="hold">
                            <p:stCondLst>
                              <p:cond delay="0"/>
                            </p:stCondLst>
                            <p:childTnLst>
                              <p:par>
                                <p:cTn id="152" presetID="2" presetClass="entr" presetSubtype="8" fill="hold" grpId="0" nodeType="clickEffect">
                                  <p:stCondLst>
                                    <p:cond delay="0"/>
                                  </p:stCondLst>
                                  <p:childTnLst>
                                    <p:set>
                                      <p:cBhvr>
                                        <p:cTn id="153" dur="1" fill="hold">
                                          <p:stCondLst>
                                            <p:cond delay="0"/>
                                          </p:stCondLst>
                                        </p:cTn>
                                        <p:tgtEl>
                                          <p:spTgt spid="161"/>
                                        </p:tgtEl>
                                        <p:attrNameLst>
                                          <p:attrName>style.visibility</p:attrName>
                                        </p:attrNameLst>
                                      </p:cBhvr>
                                      <p:to>
                                        <p:strVal val="visible"/>
                                      </p:to>
                                    </p:set>
                                    <p:anim calcmode="lin" valueType="num">
                                      <p:cBhvr additive="base">
                                        <p:cTn id="154" dur="500" fill="hold"/>
                                        <p:tgtEl>
                                          <p:spTgt spid="161"/>
                                        </p:tgtEl>
                                        <p:attrNameLst>
                                          <p:attrName>ppt_x</p:attrName>
                                        </p:attrNameLst>
                                      </p:cBhvr>
                                      <p:tavLst>
                                        <p:tav tm="0">
                                          <p:val>
                                            <p:strVal val="0-#ppt_w/2"/>
                                          </p:val>
                                        </p:tav>
                                        <p:tav tm="100000">
                                          <p:val>
                                            <p:strVal val="#ppt_x"/>
                                          </p:val>
                                        </p:tav>
                                      </p:tavLst>
                                    </p:anim>
                                    <p:anim calcmode="lin" valueType="num">
                                      <p:cBhvr additive="base">
                                        <p:cTn id="155" dur="500" fill="hold"/>
                                        <p:tgtEl>
                                          <p:spTgt spid="161"/>
                                        </p:tgtEl>
                                        <p:attrNameLst>
                                          <p:attrName>ppt_y</p:attrName>
                                        </p:attrNameLst>
                                      </p:cBhvr>
                                      <p:tavLst>
                                        <p:tav tm="0">
                                          <p:val>
                                            <p:strVal val="#ppt_y"/>
                                          </p:val>
                                        </p:tav>
                                        <p:tav tm="100000">
                                          <p:val>
                                            <p:strVal val="#ppt_y"/>
                                          </p:val>
                                        </p:tav>
                                      </p:tavLst>
                                    </p:anim>
                                  </p:childTnLst>
                                </p:cTn>
                              </p:par>
                              <p:par>
                                <p:cTn id="156" presetID="2" presetClass="entr" presetSubtype="8" fill="hold" grpId="0" nodeType="withEffect">
                                  <p:stCondLst>
                                    <p:cond delay="0"/>
                                  </p:stCondLst>
                                  <p:childTnLst>
                                    <p:set>
                                      <p:cBhvr>
                                        <p:cTn id="157" dur="1" fill="hold">
                                          <p:stCondLst>
                                            <p:cond delay="0"/>
                                          </p:stCondLst>
                                        </p:cTn>
                                        <p:tgtEl>
                                          <p:spTgt spid="164"/>
                                        </p:tgtEl>
                                        <p:attrNameLst>
                                          <p:attrName>style.visibility</p:attrName>
                                        </p:attrNameLst>
                                      </p:cBhvr>
                                      <p:to>
                                        <p:strVal val="visible"/>
                                      </p:to>
                                    </p:set>
                                    <p:anim calcmode="lin" valueType="num">
                                      <p:cBhvr additive="base">
                                        <p:cTn id="158" dur="500" fill="hold"/>
                                        <p:tgtEl>
                                          <p:spTgt spid="164"/>
                                        </p:tgtEl>
                                        <p:attrNameLst>
                                          <p:attrName>ppt_x</p:attrName>
                                        </p:attrNameLst>
                                      </p:cBhvr>
                                      <p:tavLst>
                                        <p:tav tm="0">
                                          <p:val>
                                            <p:strVal val="0-#ppt_w/2"/>
                                          </p:val>
                                        </p:tav>
                                        <p:tav tm="100000">
                                          <p:val>
                                            <p:strVal val="#ppt_x"/>
                                          </p:val>
                                        </p:tav>
                                      </p:tavLst>
                                    </p:anim>
                                    <p:anim calcmode="lin" valueType="num">
                                      <p:cBhvr additive="base">
                                        <p:cTn id="159" dur="500" fill="hold"/>
                                        <p:tgtEl>
                                          <p:spTgt spid="164"/>
                                        </p:tgtEl>
                                        <p:attrNameLst>
                                          <p:attrName>ppt_y</p:attrName>
                                        </p:attrNameLst>
                                      </p:cBhvr>
                                      <p:tavLst>
                                        <p:tav tm="0">
                                          <p:val>
                                            <p:strVal val="#ppt_y"/>
                                          </p:val>
                                        </p:tav>
                                        <p:tav tm="100000">
                                          <p:val>
                                            <p:strVal val="#ppt_y"/>
                                          </p:val>
                                        </p:tav>
                                      </p:tavLst>
                                    </p:anim>
                                  </p:childTnLst>
                                </p:cTn>
                              </p:par>
                              <p:par>
                                <p:cTn id="160" presetID="2" presetClass="entr" presetSubtype="8" fill="hold" nodeType="withEffect">
                                  <p:stCondLst>
                                    <p:cond delay="0"/>
                                  </p:stCondLst>
                                  <p:childTnLst>
                                    <p:set>
                                      <p:cBhvr>
                                        <p:cTn id="161" dur="1" fill="hold">
                                          <p:stCondLst>
                                            <p:cond delay="0"/>
                                          </p:stCondLst>
                                        </p:cTn>
                                        <p:tgtEl>
                                          <p:spTgt spid="199"/>
                                        </p:tgtEl>
                                        <p:attrNameLst>
                                          <p:attrName>style.visibility</p:attrName>
                                        </p:attrNameLst>
                                      </p:cBhvr>
                                      <p:to>
                                        <p:strVal val="visible"/>
                                      </p:to>
                                    </p:set>
                                    <p:anim calcmode="lin" valueType="num">
                                      <p:cBhvr additive="base">
                                        <p:cTn id="162" dur="500" fill="hold"/>
                                        <p:tgtEl>
                                          <p:spTgt spid="199"/>
                                        </p:tgtEl>
                                        <p:attrNameLst>
                                          <p:attrName>ppt_x</p:attrName>
                                        </p:attrNameLst>
                                      </p:cBhvr>
                                      <p:tavLst>
                                        <p:tav tm="0">
                                          <p:val>
                                            <p:strVal val="0-#ppt_w/2"/>
                                          </p:val>
                                        </p:tav>
                                        <p:tav tm="100000">
                                          <p:val>
                                            <p:strVal val="#ppt_x"/>
                                          </p:val>
                                        </p:tav>
                                      </p:tavLst>
                                    </p:anim>
                                    <p:anim calcmode="lin" valueType="num">
                                      <p:cBhvr additive="base">
                                        <p:cTn id="163" dur="500" fill="hold"/>
                                        <p:tgtEl>
                                          <p:spTgt spid="199"/>
                                        </p:tgtEl>
                                        <p:attrNameLst>
                                          <p:attrName>ppt_y</p:attrName>
                                        </p:attrNameLst>
                                      </p:cBhvr>
                                      <p:tavLst>
                                        <p:tav tm="0">
                                          <p:val>
                                            <p:strVal val="#ppt_y"/>
                                          </p:val>
                                        </p:tav>
                                        <p:tav tm="100000">
                                          <p:val>
                                            <p:strVal val="#ppt_y"/>
                                          </p:val>
                                        </p:tav>
                                      </p:tavLst>
                                    </p:anim>
                                  </p:childTnLst>
                                </p:cTn>
                              </p:par>
                              <p:par>
                                <p:cTn id="164" presetID="2" presetClass="entr" presetSubtype="8" fill="hold" nodeType="withEffect">
                                  <p:stCondLst>
                                    <p:cond delay="0"/>
                                  </p:stCondLst>
                                  <p:childTnLst>
                                    <p:set>
                                      <p:cBhvr>
                                        <p:cTn id="165" dur="1" fill="hold">
                                          <p:stCondLst>
                                            <p:cond delay="0"/>
                                          </p:stCondLst>
                                        </p:cTn>
                                        <p:tgtEl>
                                          <p:spTgt spid="202"/>
                                        </p:tgtEl>
                                        <p:attrNameLst>
                                          <p:attrName>style.visibility</p:attrName>
                                        </p:attrNameLst>
                                      </p:cBhvr>
                                      <p:to>
                                        <p:strVal val="visible"/>
                                      </p:to>
                                    </p:set>
                                    <p:anim calcmode="lin" valueType="num">
                                      <p:cBhvr additive="base">
                                        <p:cTn id="166" dur="500" fill="hold"/>
                                        <p:tgtEl>
                                          <p:spTgt spid="202"/>
                                        </p:tgtEl>
                                        <p:attrNameLst>
                                          <p:attrName>ppt_x</p:attrName>
                                        </p:attrNameLst>
                                      </p:cBhvr>
                                      <p:tavLst>
                                        <p:tav tm="0">
                                          <p:val>
                                            <p:strVal val="0-#ppt_w/2"/>
                                          </p:val>
                                        </p:tav>
                                        <p:tav tm="100000">
                                          <p:val>
                                            <p:strVal val="#ppt_x"/>
                                          </p:val>
                                        </p:tav>
                                      </p:tavLst>
                                    </p:anim>
                                    <p:anim calcmode="lin" valueType="num">
                                      <p:cBhvr additive="base">
                                        <p:cTn id="167" dur="500" fill="hold"/>
                                        <p:tgtEl>
                                          <p:spTgt spid="202"/>
                                        </p:tgtEl>
                                        <p:attrNameLst>
                                          <p:attrName>ppt_y</p:attrName>
                                        </p:attrNameLst>
                                      </p:cBhvr>
                                      <p:tavLst>
                                        <p:tav tm="0">
                                          <p:val>
                                            <p:strVal val="#ppt_y"/>
                                          </p:val>
                                        </p:tav>
                                        <p:tav tm="100000">
                                          <p:val>
                                            <p:strVal val="#ppt_y"/>
                                          </p:val>
                                        </p:tav>
                                      </p:tavLst>
                                    </p:anim>
                                  </p:childTnLst>
                                </p:cTn>
                              </p:par>
                              <p:par>
                                <p:cTn id="168" presetID="2" presetClass="entr" presetSubtype="8" fill="hold" nodeType="withEffect">
                                  <p:stCondLst>
                                    <p:cond delay="0"/>
                                  </p:stCondLst>
                                  <p:childTnLst>
                                    <p:set>
                                      <p:cBhvr>
                                        <p:cTn id="169" dur="1" fill="hold">
                                          <p:stCondLst>
                                            <p:cond delay="0"/>
                                          </p:stCondLst>
                                        </p:cTn>
                                        <p:tgtEl>
                                          <p:spTgt spid="205"/>
                                        </p:tgtEl>
                                        <p:attrNameLst>
                                          <p:attrName>style.visibility</p:attrName>
                                        </p:attrNameLst>
                                      </p:cBhvr>
                                      <p:to>
                                        <p:strVal val="visible"/>
                                      </p:to>
                                    </p:set>
                                    <p:anim calcmode="lin" valueType="num">
                                      <p:cBhvr additive="base">
                                        <p:cTn id="170" dur="500" fill="hold"/>
                                        <p:tgtEl>
                                          <p:spTgt spid="205"/>
                                        </p:tgtEl>
                                        <p:attrNameLst>
                                          <p:attrName>ppt_x</p:attrName>
                                        </p:attrNameLst>
                                      </p:cBhvr>
                                      <p:tavLst>
                                        <p:tav tm="0">
                                          <p:val>
                                            <p:strVal val="0-#ppt_w/2"/>
                                          </p:val>
                                        </p:tav>
                                        <p:tav tm="100000">
                                          <p:val>
                                            <p:strVal val="#ppt_x"/>
                                          </p:val>
                                        </p:tav>
                                      </p:tavLst>
                                    </p:anim>
                                    <p:anim calcmode="lin" valueType="num">
                                      <p:cBhvr additive="base">
                                        <p:cTn id="171" dur="500" fill="hold"/>
                                        <p:tgtEl>
                                          <p:spTgt spid="205"/>
                                        </p:tgtEl>
                                        <p:attrNameLst>
                                          <p:attrName>ppt_y</p:attrName>
                                        </p:attrNameLst>
                                      </p:cBhvr>
                                      <p:tavLst>
                                        <p:tav tm="0">
                                          <p:val>
                                            <p:strVal val="#ppt_y"/>
                                          </p:val>
                                        </p:tav>
                                        <p:tav tm="100000">
                                          <p:val>
                                            <p:strVal val="#ppt_y"/>
                                          </p:val>
                                        </p:tav>
                                      </p:tavLst>
                                    </p:anim>
                                  </p:childTnLst>
                                </p:cTn>
                              </p:par>
                              <p:par>
                                <p:cTn id="172" presetID="2" presetClass="entr" presetSubtype="8" fill="hold" nodeType="withEffect">
                                  <p:stCondLst>
                                    <p:cond delay="0"/>
                                  </p:stCondLst>
                                  <p:childTnLst>
                                    <p:set>
                                      <p:cBhvr>
                                        <p:cTn id="173" dur="1" fill="hold">
                                          <p:stCondLst>
                                            <p:cond delay="0"/>
                                          </p:stCondLst>
                                        </p:cTn>
                                        <p:tgtEl>
                                          <p:spTgt spid="208"/>
                                        </p:tgtEl>
                                        <p:attrNameLst>
                                          <p:attrName>style.visibility</p:attrName>
                                        </p:attrNameLst>
                                      </p:cBhvr>
                                      <p:to>
                                        <p:strVal val="visible"/>
                                      </p:to>
                                    </p:set>
                                    <p:anim calcmode="lin" valueType="num">
                                      <p:cBhvr additive="base">
                                        <p:cTn id="174" dur="500" fill="hold"/>
                                        <p:tgtEl>
                                          <p:spTgt spid="208"/>
                                        </p:tgtEl>
                                        <p:attrNameLst>
                                          <p:attrName>ppt_x</p:attrName>
                                        </p:attrNameLst>
                                      </p:cBhvr>
                                      <p:tavLst>
                                        <p:tav tm="0">
                                          <p:val>
                                            <p:strVal val="0-#ppt_w/2"/>
                                          </p:val>
                                        </p:tav>
                                        <p:tav tm="100000">
                                          <p:val>
                                            <p:strVal val="#ppt_x"/>
                                          </p:val>
                                        </p:tav>
                                      </p:tavLst>
                                    </p:anim>
                                    <p:anim calcmode="lin" valueType="num">
                                      <p:cBhvr additive="base">
                                        <p:cTn id="175" dur="500" fill="hold"/>
                                        <p:tgtEl>
                                          <p:spTgt spid="208"/>
                                        </p:tgtEl>
                                        <p:attrNameLst>
                                          <p:attrName>ppt_y</p:attrName>
                                        </p:attrNameLst>
                                      </p:cBhvr>
                                      <p:tavLst>
                                        <p:tav tm="0">
                                          <p:val>
                                            <p:strVal val="#ppt_y"/>
                                          </p:val>
                                        </p:tav>
                                        <p:tav tm="100000">
                                          <p:val>
                                            <p:strVal val="#ppt_y"/>
                                          </p:val>
                                        </p:tav>
                                      </p:tavLst>
                                    </p:anim>
                                  </p:childTnLst>
                                </p:cTn>
                              </p:par>
                              <p:par>
                                <p:cTn id="176" presetID="2" presetClass="entr" presetSubtype="8" fill="hold" nodeType="withEffect">
                                  <p:stCondLst>
                                    <p:cond delay="0"/>
                                  </p:stCondLst>
                                  <p:childTnLst>
                                    <p:set>
                                      <p:cBhvr>
                                        <p:cTn id="177" dur="1" fill="hold">
                                          <p:stCondLst>
                                            <p:cond delay="0"/>
                                          </p:stCondLst>
                                        </p:cTn>
                                        <p:tgtEl>
                                          <p:spTgt spid="211"/>
                                        </p:tgtEl>
                                        <p:attrNameLst>
                                          <p:attrName>style.visibility</p:attrName>
                                        </p:attrNameLst>
                                      </p:cBhvr>
                                      <p:to>
                                        <p:strVal val="visible"/>
                                      </p:to>
                                    </p:set>
                                    <p:anim calcmode="lin" valueType="num">
                                      <p:cBhvr additive="base">
                                        <p:cTn id="178" dur="500" fill="hold"/>
                                        <p:tgtEl>
                                          <p:spTgt spid="211"/>
                                        </p:tgtEl>
                                        <p:attrNameLst>
                                          <p:attrName>ppt_x</p:attrName>
                                        </p:attrNameLst>
                                      </p:cBhvr>
                                      <p:tavLst>
                                        <p:tav tm="0">
                                          <p:val>
                                            <p:strVal val="0-#ppt_w/2"/>
                                          </p:val>
                                        </p:tav>
                                        <p:tav tm="100000">
                                          <p:val>
                                            <p:strVal val="#ppt_x"/>
                                          </p:val>
                                        </p:tav>
                                      </p:tavLst>
                                    </p:anim>
                                    <p:anim calcmode="lin" valueType="num">
                                      <p:cBhvr additive="base">
                                        <p:cTn id="179" dur="500" fill="hold"/>
                                        <p:tgtEl>
                                          <p:spTgt spid="211"/>
                                        </p:tgtEl>
                                        <p:attrNameLst>
                                          <p:attrName>ppt_y</p:attrName>
                                        </p:attrNameLst>
                                      </p:cBhvr>
                                      <p:tavLst>
                                        <p:tav tm="0">
                                          <p:val>
                                            <p:strVal val="#ppt_y"/>
                                          </p:val>
                                        </p:tav>
                                        <p:tav tm="100000">
                                          <p:val>
                                            <p:strVal val="#ppt_y"/>
                                          </p:val>
                                        </p:tav>
                                      </p:tavLst>
                                    </p:anim>
                                  </p:childTnLst>
                                </p:cTn>
                              </p:par>
                            </p:childTnLst>
                          </p:cTn>
                        </p:par>
                        <p:par>
                          <p:cTn id="180" fill="hold">
                            <p:stCondLst>
                              <p:cond delay="500"/>
                            </p:stCondLst>
                            <p:childTnLst>
                              <p:par>
                                <p:cTn id="181" presetID="53" presetClass="entr" presetSubtype="16" fill="hold" nodeType="afterEffect">
                                  <p:stCondLst>
                                    <p:cond delay="0"/>
                                  </p:stCondLst>
                                  <p:childTnLst>
                                    <p:set>
                                      <p:cBhvr>
                                        <p:cTn id="182" dur="1" fill="hold">
                                          <p:stCondLst>
                                            <p:cond delay="0"/>
                                          </p:stCondLst>
                                        </p:cTn>
                                        <p:tgtEl>
                                          <p:spTgt spid="220"/>
                                        </p:tgtEl>
                                        <p:attrNameLst>
                                          <p:attrName>style.visibility</p:attrName>
                                        </p:attrNameLst>
                                      </p:cBhvr>
                                      <p:to>
                                        <p:strVal val="visible"/>
                                      </p:to>
                                    </p:set>
                                    <p:anim calcmode="lin" valueType="num">
                                      <p:cBhvr>
                                        <p:cTn id="183" dur="500" fill="hold"/>
                                        <p:tgtEl>
                                          <p:spTgt spid="220"/>
                                        </p:tgtEl>
                                        <p:attrNameLst>
                                          <p:attrName>ppt_w</p:attrName>
                                        </p:attrNameLst>
                                      </p:cBhvr>
                                      <p:tavLst>
                                        <p:tav tm="0">
                                          <p:val>
                                            <p:fltVal val="0"/>
                                          </p:val>
                                        </p:tav>
                                        <p:tav tm="100000">
                                          <p:val>
                                            <p:strVal val="#ppt_w"/>
                                          </p:val>
                                        </p:tav>
                                      </p:tavLst>
                                    </p:anim>
                                    <p:anim calcmode="lin" valueType="num">
                                      <p:cBhvr>
                                        <p:cTn id="184" dur="500" fill="hold"/>
                                        <p:tgtEl>
                                          <p:spTgt spid="220"/>
                                        </p:tgtEl>
                                        <p:attrNameLst>
                                          <p:attrName>ppt_h</p:attrName>
                                        </p:attrNameLst>
                                      </p:cBhvr>
                                      <p:tavLst>
                                        <p:tav tm="0">
                                          <p:val>
                                            <p:fltVal val="0"/>
                                          </p:val>
                                        </p:tav>
                                        <p:tav tm="100000">
                                          <p:val>
                                            <p:strVal val="#ppt_h"/>
                                          </p:val>
                                        </p:tav>
                                      </p:tavLst>
                                    </p:anim>
                                    <p:animEffect transition="in" filter="fade">
                                      <p:cBhvr>
                                        <p:cTn id="185" dur="500"/>
                                        <p:tgtEl>
                                          <p:spTgt spid="220"/>
                                        </p:tgtEl>
                                      </p:cBhvr>
                                    </p:animEffect>
                                  </p:childTnLst>
                                </p:cTn>
                              </p:par>
                            </p:childTnLst>
                          </p:cTn>
                        </p:par>
                      </p:childTnLst>
                    </p:cTn>
                  </p:par>
                  <p:par>
                    <p:cTn id="186" fill="hold">
                      <p:stCondLst>
                        <p:cond delay="indefinite"/>
                      </p:stCondLst>
                      <p:childTnLst>
                        <p:par>
                          <p:cTn id="187" fill="hold">
                            <p:stCondLst>
                              <p:cond delay="0"/>
                            </p:stCondLst>
                            <p:childTnLst>
                              <p:par>
                                <p:cTn id="188" presetID="2" presetClass="entr" presetSubtype="8" fill="hold" grpId="0" nodeType="clickEffect">
                                  <p:stCondLst>
                                    <p:cond delay="0"/>
                                  </p:stCondLst>
                                  <p:childTnLst>
                                    <p:set>
                                      <p:cBhvr>
                                        <p:cTn id="189" dur="1" fill="hold">
                                          <p:stCondLst>
                                            <p:cond delay="0"/>
                                          </p:stCondLst>
                                        </p:cTn>
                                        <p:tgtEl>
                                          <p:spTgt spid="162"/>
                                        </p:tgtEl>
                                        <p:attrNameLst>
                                          <p:attrName>style.visibility</p:attrName>
                                        </p:attrNameLst>
                                      </p:cBhvr>
                                      <p:to>
                                        <p:strVal val="visible"/>
                                      </p:to>
                                    </p:set>
                                    <p:anim calcmode="lin" valueType="num">
                                      <p:cBhvr additive="base">
                                        <p:cTn id="190" dur="500" fill="hold"/>
                                        <p:tgtEl>
                                          <p:spTgt spid="162"/>
                                        </p:tgtEl>
                                        <p:attrNameLst>
                                          <p:attrName>ppt_x</p:attrName>
                                        </p:attrNameLst>
                                      </p:cBhvr>
                                      <p:tavLst>
                                        <p:tav tm="0">
                                          <p:val>
                                            <p:strVal val="0-#ppt_w/2"/>
                                          </p:val>
                                        </p:tav>
                                        <p:tav tm="100000">
                                          <p:val>
                                            <p:strVal val="#ppt_x"/>
                                          </p:val>
                                        </p:tav>
                                      </p:tavLst>
                                    </p:anim>
                                    <p:anim calcmode="lin" valueType="num">
                                      <p:cBhvr additive="base">
                                        <p:cTn id="191" dur="500" fill="hold"/>
                                        <p:tgtEl>
                                          <p:spTgt spid="162"/>
                                        </p:tgtEl>
                                        <p:attrNameLst>
                                          <p:attrName>ppt_y</p:attrName>
                                        </p:attrNameLst>
                                      </p:cBhvr>
                                      <p:tavLst>
                                        <p:tav tm="0">
                                          <p:val>
                                            <p:strVal val="#ppt_y"/>
                                          </p:val>
                                        </p:tav>
                                        <p:tav tm="100000">
                                          <p:val>
                                            <p:strVal val="#ppt_y"/>
                                          </p:val>
                                        </p:tav>
                                      </p:tavLst>
                                    </p:anim>
                                  </p:childTnLst>
                                </p:cTn>
                              </p:par>
                              <p:par>
                                <p:cTn id="192" presetID="2" presetClass="entr" presetSubtype="8" fill="hold" grpId="0" nodeType="withEffect">
                                  <p:stCondLst>
                                    <p:cond delay="0"/>
                                  </p:stCondLst>
                                  <p:childTnLst>
                                    <p:set>
                                      <p:cBhvr>
                                        <p:cTn id="193" dur="1" fill="hold">
                                          <p:stCondLst>
                                            <p:cond delay="0"/>
                                          </p:stCondLst>
                                        </p:cTn>
                                        <p:tgtEl>
                                          <p:spTgt spid="163"/>
                                        </p:tgtEl>
                                        <p:attrNameLst>
                                          <p:attrName>style.visibility</p:attrName>
                                        </p:attrNameLst>
                                      </p:cBhvr>
                                      <p:to>
                                        <p:strVal val="visible"/>
                                      </p:to>
                                    </p:set>
                                    <p:anim calcmode="lin" valueType="num">
                                      <p:cBhvr additive="base">
                                        <p:cTn id="194" dur="500" fill="hold"/>
                                        <p:tgtEl>
                                          <p:spTgt spid="163"/>
                                        </p:tgtEl>
                                        <p:attrNameLst>
                                          <p:attrName>ppt_x</p:attrName>
                                        </p:attrNameLst>
                                      </p:cBhvr>
                                      <p:tavLst>
                                        <p:tav tm="0">
                                          <p:val>
                                            <p:strVal val="0-#ppt_w/2"/>
                                          </p:val>
                                        </p:tav>
                                        <p:tav tm="100000">
                                          <p:val>
                                            <p:strVal val="#ppt_x"/>
                                          </p:val>
                                        </p:tav>
                                      </p:tavLst>
                                    </p:anim>
                                    <p:anim calcmode="lin" valueType="num">
                                      <p:cBhvr additive="base">
                                        <p:cTn id="195" dur="500" fill="hold"/>
                                        <p:tgtEl>
                                          <p:spTgt spid="163"/>
                                        </p:tgtEl>
                                        <p:attrNameLst>
                                          <p:attrName>ppt_y</p:attrName>
                                        </p:attrNameLst>
                                      </p:cBhvr>
                                      <p:tavLst>
                                        <p:tav tm="0">
                                          <p:val>
                                            <p:strVal val="#ppt_y"/>
                                          </p:val>
                                        </p:tav>
                                        <p:tav tm="100000">
                                          <p:val>
                                            <p:strVal val="#ppt_y"/>
                                          </p:val>
                                        </p:tav>
                                      </p:tavLst>
                                    </p:anim>
                                  </p:childTnLst>
                                </p:cTn>
                              </p:par>
                              <p:par>
                                <p:cTn id="196" presetID="2" presetClass="entr" presetSubtype="8" fill="hold" nodeType="withEffect">
                                  <p:stCondLst>
                                    <p:cond delay="0"/>
                                  </p:stCondLst>
                                  <p:childTnLst>
                                    <p:set>
                                      <p:cBhvr>
                                        <p:cTn id="197" dur="1" fill="hold">
                                          <p:stCondLst>
                                            <p:cond delay="0"/>
                                          </p:stCondLst>
                                        </p:cTn>
                                        <p:tgtEl>
                                          <p:spTgt spid="214"/>
                                        </p:tgtEl>
                                        <p:attrNameLst>
                                          <p:attrName>style.visibility</p:attrName>
                                        </p:attrNameLst>
                                      </p:cBhvr>
                                      <p:to>
                                        <p:strVal val="visible"/>
                                      </p:to>
                                    </p:set>
                                    <p:anim calcmode="lin" valueType="num">
                                      <p:cBhvr additive="base">
                                        <p:cTn id="198" dur="500" fill="hold"/>
                                        <p:tgtEl>
                                          <p:spTgt spid="214"/>
                                        </p:tgtEl>
                                        <p:attrNameLst>
                                          <p:attrName>ppt_x</p:attrName>
                                        </p:attrNameLst>
                                      </p:cBhvr>
                                      <p:tavLst>
                                        <p:tav tm="0">
                                          <p:val>
                                            <p:strVal val="0-#ppt_w/2"/>
                                          </p:val>
                                        </p:tav>
                                        <p:tav tm="100000">
                                          <p:val>
                                            <p:strVal val="#ppt_x"/>
                                          </p:val>
                                        </p:tav>
                                      </p:tavLst>
                                    </p:anim>
                                    <p:anim calcmode="lin" valueType="num">
                                      <p:cBhvr additive="base">
                                        <p:cTn id="199" dur="500" fill="hold"/>
                                        <p:tgtEl>
                                          <p:spTgt spid="214"/>
                                        </p:tgtEl>
                                        <p:attrNameLst>
                                          <p:attrName>ppt_y</p:attrName>
                                        </p:attrNameLst>
                                      </p:cBhvr>
                                      <p:tavLst>
                                        <p:tav tm="0">
                                          <p:val>
                                            <p:strVal val="#ppt_y"/>
                                          </p:val>
                                        </p:tav>
                                        <p:tav tm="100000">
                                          <p:val>
                                            <p:strVal val="#ppt_y"/>
                                          </p:val>
                                        </p:tav>
                                      </p:tavLst>
                                    </p:anim>
                                  </p:childTnLst>
                                </p:cTn>
                              </p:par>
                            </p:childTnLst>
                          </p:cTn>
                        </p:par>
                        <p:par>
                          <p:cTn id="200" fill="hold">
                            <p:stCondLst>
                              <p:cond delay="500"/>
                            </p:stCondLst>
                            <p:childTnLst>
                              <p:par>
                                <p:cTn id="201" presetID="53" presetClass="entr" presetSubtype="16" fill="hold" grpId="0" nodeType="afterEffect">
                                  <p:stCondLst>
                                    <p:cond delay="0"/>
                                  </p:stCondLst>
                                  <p:childTnLst>
                                    <p:set>
                                      <p:cBhvr>
                                        <p:cTn id="202" dur="1" fill="hold">
                                          <p:stCondLst>
                                            <p:cond delay="0"/>
                                          </p:stCondLst>
                                        </p:cTn>
                                        <p:tgtEl>
                                          <p:spTgt spid="189"/>
                                        </p:tgtEl>
                                        <p:attrNameLst>
                                          <p:attrName>style.visibility</p:attrName>
                                        </p:attrNameLst>
                                      </p:cBhvr>
                                      <p:to>
                                        <p:strVal val="visible"/>
                                      </p:to>
                                    </p:set>
                                    <p:anim calcmode="lin" valueType="num">
                                      <p:cBhvr>
                                        <p:cTn id="203" dur="500" fill="hold"/>
                                        <p:tgtEl>
                                          <p:spTgt spid="189"/>
                                        </p:tgtEl>
                                        <p:attrNameLst>
                                          <p:attrName>ppt_w</p:attrName>
                                        </p:attrNameLst>
                                      </p:cBhvr>
                                      <p:tavLst>
                                        <p:tav tm="0">
                                          <p:val>
                                            <p:fltVal val="0"/>
                                          </p:val>
                                        </p:tav>
                                        <p:tav tm="100000">
                                          <p:val>
                                            <p:strVal val="#ppt_w"/>
                                          </p:val>
                                        </p:tav>
                                      </p:tavLst>
                                    </p:anim>
                                    <p:anim calcmode="lin" valueType="num">
                                      <p:cBhvr>
                                        <p:cTn id="204" dur="500" fill="hold"/>
                                        <p:tgtEl>
                                          <p:spTgt spid="189"/>
                                        </p:tgtEl>
                                        <p:attrNameLst>
                                          <p:attrName>ppt_h</p:attrName>
                                        </p:attrNameLst>
                                      </p:cBhvr>
                                      <p:tavLst>
                                        <p:tav tm="0">
                                          <p:val>
                                            <p:fltVal val="0"/>
                                          </p:val>
                                        </p:tav>
                                        <p:tav tm="100000">
                                          <p:val>
                                            <p:strVal val="#ppt_h"/>
                                          </p:val>
                                        </p:tav>
                                      </p:tavLst>
                                    </p:anim>
                                    <p:animEffect transition="in" filter="fade">
                                      <p:cBhvr>
                                        <p:cTn id="205" dur="500"/>
                                        <p:tgtEl>
                                          <p:spTgt spid="189"/>
                                        </p:tgtEl>
                                      </p:cBhvr>
                                    </p:animEffect>
                                  </p:childTnLst>
                                </p:cTn>
                              </p:par>
                            </p:childTnLst>
                          </p:cTn>
                        </p:par>
                        <p:par>
                          <p:cTn id="206" fill="hold">
                            <p:stCondLst>
                              <p:cond delay="1000"/>
                            </p:stCondLst>
                            <p:childTnLst>
                              <p:par>
                                <p:cTn id="207" presetID="53" presetClass="entr" presetSubtype="16" fill="hold" grpId="0" nodeType="afterEffect">
                                  <p:stCondLst>
                                    <p:cond delay="0"/>
                                  </p:stCondLst>
                                  <p:childTnLst>
                                    <p:set>
                                      <p:cBhvr>
                                        <p:cTn id="208" dur="1" fill="hold">
                                          <p:stCondLst>
                                            <p:cond delay="0"/>
                                          </p:stCondLst>
                                        </p:cTn>
                                        <p:tgtEl>
                                          <p:spTgt spid="190"/>
                                        </p:tgtEl>
                                        <p:attrNameLst>
                                          <p:attrName>style.visibility</p:attrName>
                                        </p:attrNameLst>
                                      </p:cBhvr>
                                      <p:to>
                                        <p:strVal val="visible"/>
                                      </p:to>
                                    </p:set>
                                    <p:anim calcmode="lin" valueType="num">
                                      <p:cBhvr>
                                        <p:cTn id="209" dur="500" fill="hold"/>
                                        <p:tgtEl>
                                          <p:spTgt spid="190"/>
                                        </p:tgtEl>
                                        <p:attrNameLst>
                                          <p:attrName>ppt_w</p:attrName>
                                        </p:attrNameLst>
                                      </p:cBhvr>
                                      <p:tavLst>
                                        <p:tav tm="0">
                                          <p:val>
                                            <p:fltVal val="0"/>
                                          </p:val>
                                        </p:tav>
                                        <p:tav tm="100000">
                                          <p:val>
                                            <p:strVal val="#ppt_w"/>
                                          </p:val>
                                        </p:tav>
                                      </p:tavLst>
                                    </p:anim>
                                    <p:anim calcmode="lin" valueType="num">
                                      <p:cBhvr>
                                        <p:cTn id="210" dur="500" fill="hold"/>
                                        <p:tgtEl>
                                          <p:spTgt spid="190"/>
                                        </p:tgtEl>
                                        <p:attrNameLst>
                                          <p:attrName>ppt_h</p:attrName>
                                        </p:attrNameLst>
                                      </p:cBhvr>
                                      <p:tavLst>
                                        <p:tav tm="0">
                                          <p:val>
                                            <p:fltVal val="0"/>
                                          </p:val>
                                        </p:tav>
                                        <p:tav tm="100000">
                                          <p:val>
                                            <p:strVal val="#ppt_h"/>
                                          </p:val>
                                        </p:tav>
                                      </p:tavLst>
                                    </p:anim>
                                    <p:animEffect transition="in" filter="fade">
                                      <p:cBhvr>
                                        <p:cTn id="211" dur="500"/>
                                        <p:tgtEl>
                                          <p:spTgt spid="190"/>
                                        </p:tgtEl>
                                      </p:cBhvr>
                                    </p:animEffect>
                                  </p:childTnLst>
                                </p:cTn>
                              </p:par>
                              <p:par>
                                <p:cTn id="212" presetID="53" presetClass="entr" presetSubtype="16" fill="hold" grpId="0" nodeType="withEffect">
                                  <p:stCondLst>
                                    <p:cond delay="0"/>
                                  </p:stCondLst>
                                  <p:childTnLst>
                                    <p:set>
                                      <p:cBhvr>
                                        <p:cTn id="213" dur="1" fill="hold">
                                          <p:stCondLst>
                                            <p:cond delay="0"/>
                                          </p:stCondLst>
                                        </p:cTn>
                                        <p:tgtEl>
                                          <p:spTgt spid="191"/>
                                        </p:tgtEl>
                                        <p:attrNameLst>
                                          <p:attrName>style.visibility</p:attrName>
                                        </p:attrNameLst>
                                      </p:cBhvr>
                                      <p:to>
                                        <p:strVal val="visible"/>
                                      </p:to>
                                    </p:set>
                                    <p:anim calcmode="lin" valueType="num">
                                      <p:cBhvr>
                                        <p:cTn id="214" dur="500" fill="hold"/>
                                        <p:tgtEl>
                                          <p:spTgt spid="191"/>
                                        </p:tgtEl>
                                        <p:attrNameLst>
                                          <p:attrName>ppt_w</p:attrName>
                                        </p:attrNameLst>
                                      </p:cBhvr>
                                      <p:tavLst>
                                        <p:tav tm="0">
                                          <p:val>
                                            <p:fltVal val="0"/>
                                          </p:val>
                                        </p:tav>
                                        <p:tav tm="100000">
                                          <p:val>
                                            <p:strVal val="#ppt_w"/>
                                          </p:val>
                                        </p:tav>
                                      </p:tavLst>
                                    </p:anim>
                                    <p:anim calcmode="lin" valueType="num">
                                      <p:cBhvr>
                                        <p:cTn id="215" dur="500" fill="hold"/>
                                        <p:tgtEl>
                                          <p:spTgt spid="191"/>
                                        </p:tgtEl>
                                        <p:attrNameLst>
                                          <p:attrName>ppt_h</p:attrName>
                                        </p:attrNameLst>
                                      </p:cBhvr>
                                      <p:tavLst>
                                        <p:tav tm="0">
                                          <p:val>
                                            <p:fltVal val="0"/>
                                          </p:val>
                                        </p:tav>
                                        <p:tav tm="100000">
                                          <p:val>
                                            <p:strVal val="#ppt_h"/>
                                          </p:val>
                                        </p:tav>
                                      </p:tavLst>
                                    </p:anim>
                                    <p:animEffect transition="in" filter="fade">
                                      <p:cBhvr>
                                        <p:cTn id="216" dur="500"/>
                                        <p:tgtEl>
                                          <p:spTgt spid="191"/>
                                        </p:tgtEl>
                                      </p:cBhvr>
                                    </p:animEffect>
                                  </p:childTnLst>
                                </p:cTn>
                              </p:par>
                            </p:childTnLst>
                          </p:cTn>
                        </p:par>
                        <p:par>
                          <p:cTn id="217" fill="hold">
                            <p:stCondLst>
                              <p:cond delay="1500"/>
                            </p:stCondLst>
                            <p:childTnLst>
                              <p:par>
                                <p:cTn id="218" presetID="26" presetClass="emph" presetSubtype="0" repeatCount="indefinite" fill="hold" nodeType="afterEffect">
                                  <p:stCondLst>
                                    <p:cond delay="0"/>
                                  </p:stCondLst>
                                  <p:childTnLst>
                                    <p:animEffect transition="out" filter="fade">
                                      <p:cBhvr>
                                        <p:cTn id="219" dur="2000" tmFilter="0, 0; .2, .5; .8, .5; 1, 0"/>
                                        <p:tgtEl>
                                          <p:spTgt spid="220"/>
                                        </p:tgtEl>
                                      </p:cBhvr>
                                    </p:animEffect>
                                    <p:animScale>
                                      <p:cBhvr>
                                        <p:cTn id="220" dur="1000" autoRev="1" fill="hold"/>
                                        <p:tgtEl>
                                          <p:spTgt spid="220"/>
                                        </p:tgtEl>
                                      </p:cBhvr>
                                      <p:by x="105000" y="105000"/>
                                    </p:animScale>
                                  </p:childTnLst>
                                </p:cTn>
                              </p:par>
                            </p:childTnLst>
                          </p:cTn>
                        </p:par>
                        <p:par>
                          <p:cTn id="221" fill="hold">
                            <p:stCondLst>
                              <p:cond delay="3500"/>
                            </p:stCondLst>
                            <p:childTnLst>
                              <p:par>
                                <p:cTn id="222" presetID="22" presetClass="entr" presetSubtype="1" fill="hold" grpId="0" nodeType="afterEffect">
                                  <p:stCondLst>
                                    <p:cond delay="0"/>
                                  </p:stCondLst>
                                  <p:childTnLst>
                                    <p:set>
                                      <p:cBhvr>
                                        <p:cTn id="223" dur="1" fill="hold">
                                          <p:stCondLst>
                                            <p:cond delay="0"/>
                                          </p:stCondLst>
                                        </p:cTn>
                                        <p:tgtEl>
                                          <p:spTgt spid="183"/>
                                        </p:tgtEl>
                                        <p:attrNameLst>
                                          <p:attrName>style.visibility</p:attrName>
                                        </p:attrNameLst>
                                      </p:cBhvr>
                                      <p:to>
                                        <p:strVal val="visible"/>
                                      </p:to>
                                    </p:set>
                                    <p:animEffect transition="in" filter="wipe(up)">
                                      <p:cBhvr>
                                        <p:cTn id="224" dur="1000"/>
                                        <p:tgtEl>
                                          <p:spTgt spid="183"/>
                                        </p:tgtEl>
                                      </p:cBhvr>
                                    </p:animEffect>
                                  </p:childTnLst>
                                </p:cTn>
                              </p:par>
                              <p:par>
                                <p:cTn id="225" presetID="22" presetClass="entr" presetSubtype="1" fill="hold" grpId="0" nodeType="withEffect">
                                  <p:stCondLst>
                                    <p:cond delay="0"/>
                                  </p:stCondLst>
                                  <p:childTnLst>
                                    <p:set>
                                      <p:cBhvr>
                                        <p:cTn id="226" dur="1" fill="hold">
                                          <p:stCondLst>
                                            <p:cond delay="0"/>
                                          </p:stCondLst>
                                        </p:cTn>
                                        <p:tgtEl>
                                          <p:spTgt spid="188"/>
                                        </p:tgtEl>
                                        <p:attrNameLst>
                                          <p:attrName>style.visibility</p:attrName>
                                        </p:attrNameLst>
                                      </p:cBhvr>
                                      <p:to>
                                        <p:strVal val="visible"/>
                                      </p:to>
                                    </p:set>
                                    <p:animEffect transition="in" filter="wipe(up)">
                                      <p:cBhvr>
                                        <p:cTn id="227" dur="1000"/>
                                        <p:tgtEl>
                                          <p:spTgt spid="188"/>
                                        </p:tgtEl>
                                      </p:cBhvr>
                                    </p:animEffect>
                                  </p:childTnLst>
                                </p:cTn>
                              </p:par>
                            </p:childTnLst>
                          </p:cTn>
                        </p:par>
                        <p:par>
                          <p:cTn id="228" fill="hold">
                            <p:stCondLst>
                              <p:cond delay="4500"/>
                            </p:stCondLst>
                            <p:childTnLst>
                              <p:par>
                                <p:cTn id="229" presetID="22" presetClass="entr" presetSubtype="4" fill="hold" grpId="0" nodeType="afterEffect">
                                  <p:stCondLst>
                                    <p:cond delay="500"/>
                                  </p:stCondLst>
                                  <p:childTnLst>
                                    <p:set>
                                      <p:cBhvr>
                                        <p:cTn id="230" dur="1" fill="hold">
                                          <p:stCondLst>
                                            <p:cond delay="0"/>
                                          </p:stCondLst>
                                        </p:cTn>
                                        <p:tgtEl>
                                          <p:spTgt spid="278"/>
                                        </p:tgtEl>
                                        <p:attrNameLst>
                                          <p:attrName>style.visibility</p:attrName>
                                        </p:attrNameLst>
                                      </p:cBhvr>
                                      <p:to>
                                        <p:strVal val="visible"/>
                                      </p:to>
                                    </p:set>
                                    <p:animEffect transition="in" filter="wipe(down)">
                                      <p:cBhvr>
                                        <p:cTn id="231" dur="1000"/>
                                        <p:tgtEl>
                                          <p:spTgt spid="278"/>
                                        </p:tgtEl>
                                      </p:cBhvr>
                                    </p:animEffect>
                                  </p:childTnLst>
                                </p:cTn>
                              </p:par>
                              <p:par>
                                <p:cTn id="232" presetID="22" presetClass="entr" presetSubtype="4" fill="hold" grpId="0" nodeType="withEffect">
                                  <p:stCondLst>
                                    <p:cond delay="500"/>
                                  </p:stCondLst>
                                  <p:childTnLst>
                                    <p:set>
                                      <p:cBhvr>
                                        <p:cTn id="233" dur="1" fill="hold">
                                          <p:stCondLst>
                                            <p:cond delay="0"/>
                                          </p:stCondLst>
                                        </p:cTn>
                                        <p:tgtEl>
                                          <p:spTgt spid="282"/>
                                        </p:tgtEl>
                                        <p:attrNameLst>
                                          <p:attrName>style.visibility</p:attrName>
                                        </p:attrNameLst>
                                      </p:cBhvr>
                                      <p:to>
                                        <p:strVal val="visible"/>
                                      </p:to>
                                    </p:set>
                                    <p:animEffect transition="in" filter="wipe(down)">
                                      <p:cBhvr>
                                        <p:cTn id="234" dur="1000"/>
                                        <p:tgtEl>
                                          <p:spTgt spid="282"/>
                                        </p:tgtEl>
                                      </p:cBhvr>
                                    </p:animEffect>
                                  </p:childTnLst>
                                </p:cTn>
                              </p:par>
                            </p:childTnLst>
                          </p:cTn>
                        </p:par>
                      </p:childTnLst>
                    </p:cTn>
                  </p:par>
                  <p:par>
                    <p:cTn id="235" fill="hold">
                      <p:stCondLst>
                        <p:cond delay="indefinite"/>
                      </p:stCondLst>
                      <p:childTnLst>
                        <p:par>
                          <p:cTn id="236" fill="hold">
                            <p:stCondLst>
                              <p:cond delay="0"/>
                            </p:stCondLst>
                            <p:childTnLst>
                              <p:par>
                                <p:cTn id="237" presetID="10" presetClass="entr" presetSubtype="0" fill="hold" grpId="0" nodeType="clickEffect">
                                  <p:stCondLst>
                                    <p:cond delay="0"/>
                                  </p:stCondLst>
                                  <p:childTnLst>
                                    <p:set>
                                      <p:cBhvr>
                                        <p:cTn id="238" dur="1" fill="hold">
                                          <p:stCondLst>
                                            <p:cond delay="0"/>
                                          </p:stCondLst>
                                        </p:cTn>
                                        <p:tgtEl>
                                          <p:spTgt spid="159"/>
                                        </p:tgtEl>
                                        <p:attrNameLst>
                                          <p:attrName>style.visibility</p:attrName>
                                        </p:attrNameLst>
                                      </p:cBhvr>
                                      <p:to>
                                        <p:strVal val="visible"/>
                                      </p:to>
                                    </p:set>
                                    <p:animEffect transition="in" filter="fade">
                                      <p:cBhvr>
                                        <p:cTn id="239" dur="500"/>
                                        <p:tgtEl>
                                          <p:spTgt spid="159"/>
                                        </p:tgtEl>
                                      </p:cBhvr>
                                    </p:animEffect>
                                  </p:childTnLst>
                                </p:cTn>
                              </p:par>
                            </p:childTnLst>
                          </p:cTn>
                        </p:par>
                        <p:par>
                          <p:cTn id="240" fill="hold">
                            <p:stCondLst>
                              <p:cond delay="500"/>
                            </p:stCondLst>
                            <p:childTnLst>
                              <p:par>
                                <p:cTn id="241" presetID="1" presetClass="entr" presetSubtype="0" fill="hold" grpId="0" nodeType="afterEffect">
                                  <p:stCondLst>
                                    <p:cond delay="0"/>
                                  </p:stCondLst>
                                  <p:childTnLst>
                                    <p:set>
                                      <p:cBhvr>
                                        <p:cTn id="242" dur="1" fill="hold">
                                          <p:stCondLst>
                                            <p:cond delay="0"/>
                                          </p:stCondLst>
                                        </p:cTn>
                                        <p:tgtEl>
                                          <p:spTgt spid="181"/>
                                        </p:tgtEl>
                                        <p:attrNameLst>
                                          <p:attrName>style.visibility</p:attrName>
                                        </p:attrNameLst>
                                      </p:cBhvr>
                                      <p:to>
                                        <p:strVal val="visible"/>
                                      </p:to>
                                    </p:set>
                                  </p:childTnLst>
                                </p:cTn>
                              </p:par>
                            </p:childTnLst>
                          </p:cTn>
                        </p:par>
                        <p:par>
                          <p:cTn id="243" fill="hold">
                            <p:stCondLst>
                              <p:cond delay="500"/>
                            </p:stCondLst>
                            <p:childTnLst>
                              <p:par>
                                <p:cTn id="244" presetID="21" presetClass="entr" presetSubtype="2" fill="hold" nodeType="afterEffect">
                                  <p:stCondLst>
                                    <p:cond delay="0"/>
                                  </p:stCondLst>
                                  <p:childTnLst>
                                    <p:set>
                                      <p:cBhvr>
                                        <p:cTn id="245" dur="1" fill="hold">
                                          <p:stCondLst>
                                            <p:cond delay="0"/>
                                          </p:stCondLst>
                                        </p:cTn>
                                        <p:tgtEl>
                                          <p:spTgt spid="256"/>
                                        </p:tgtEl>
                                        <p:attrNameLst>
                                          <p:attrName>style.visibility</p:attrName>
                                        </p:attrNameLst>
                                      </p:cBhvr>
                                      <p:to>
                                        <p:strVal val="visible"/>
                                      </p:to>
                                    </p:set>
                                    <p:animEffect transition="in" filter="wheel(2)">
                                      <p:cBhvr>
                                        <p:cTn id="246" dur="2000"/>
                                        <p:tgtEl>
                                          <p:spTgt spid="256"/>
                                        </p:tgtEl>
                                      </p:cBhvr>
                                    </p:animEffect>
                                  </p:childTnLst>
                                </p:cTn>
                              </p:par>
                            </p:childTnLst>
                          </p:cTn>
                        </p:par>
                        <p:par>
                          <p:cTn id="247" fill="hold">
                            <p:stCondLst>
                              <p:cond delay="2500"/>
                            </p:stCondLst>
                            <p:childTnLst>
                              <p:par>
                                <p:cTn id="248" presetID="53" presetClass="entr" presetSubtype="16" fill="hold" grpId="0" nodeType="afterEffect">
                                  <p:stCondLst>
                                    <p:cond delay="0"/>
                                  </p:stCondLst>
                                  <p:childTnLst>
                                    <p:set>
                                      <p:cBhvr>
                                        <p:cTn id="249" dur="1" fill="hold">
                                          <p:stCondLst>
                                            <p:cond delay="0"/>
                                          </p:stCondLst>
                                        </p:cTn>
                                        <p:tgtEl>
                                          <p:spTgt spid="263"/>
                                        </p:tgtEl>
                                        <p:attrNameLst>
                                          <p:attrName>style.visibility</p:attrName>
                                        </p:attrNameLst>
                                      </p:cBhvr>
                                      <p:to>
                                        <p:strVal val="visible"/>
                                      </p:to>
                                    </p:set>
                                    <p:anim calcmode="lin" valueType="num">
                                      <p:cBhvr>
                                        <p:cTn id="250" dur="500" fill="hold"/>
                                        <p:tgtEl>
                                          <p:spTgt spid="263"/>
                                        </p:tgtEl>
                                        <p:attrNameLst>
                                          <p:attrName>ppt_w</p:attrName>
                                        </p:attrNameLst>
                                      </p:cBhvr>
                                      <p:tavLst>
                                        <p:tav tm="0">
                                          <p:val>
                                            <p:fltVal val="0"/>
                                          </p:val>
                                        </p:tav>
                                        <p:tav tm="100000">
                                          <p:val>
                                            <p:strVal val="#ppt_w"/>
                                          </p:val>
                                        </p:tav>
                                      </p:tavLst>
                                    </p:anim>
                                    <p:anim calcmode="lin" valueType="num">
                                      <p:cBhvr>
                                        <p:cTn id="251" dur="500" fill="hold"/>
                                        <p:tgtEl>
                                          <p:spTgt spid="263"/>
                                        </p:tgtEl>
                                        <p:attrNameLst>
                                          <p:attrName>ppt_h</p:attrName>
                                        </p:attrNameLst>
                                      </p:cBhvr>
                                      <p:tavLst>
                                        <p:tav tm="0">
                                          <p:val>
                                            <p:fltVal val="0"/>
                                          </p:val>
                                        </p:tav>
                                        <p:tav tm="100000">
                                          <p:val>
                                            <p:strVal val="#ppt_h"/>
                                          </p:val>
                                        </p:tav>
                                      </p:tavLst>
                                    </p:anim>
                                    <p:animEffect transition="in" filter="fade">
                                      <p:cBhvr>
                                        <p:cTn id="252" dur="500"/>
                                        <p:tgtEl>
                                          <p:spTgt spid="263"/>
                                        </p:tgtEl>
                                      </p:cBhvr>
                                    </p:animEffect>
                                  </p:childTnLst>
                                </p:cTn>
                              </p:par>
                              <p:par>
                                <p:cTn id="253" presetID="53" presetClass="entr" presetSubtype="16" fill="hold" grpId="0" nodeType="withEffect">
                                  <p:stCondLst>
                                    <p:cond delay="0"/>
                                  </p:stCondLst>
                                  <p:childTnLst>
                                    <p:set>
                                      <p:cBhvr>
                                        <p:cTn id="254" dur="1" fill="hold">
                                          <p:stCondLst>
                                            <p:cond delay="0"/>
                                          </p:stCondLst>
                                        </p:cTn>
                                        <p:tgtEl>
                                          <p:spTgt spid="264"/>
                                        </p:tgtEl>
                                        <p:attrNameLst>
                                          <p:attrName>style.visibility</p:attrName>
                                        </p:attrNameLst>
                                      </p:cBhvr>
                                      <p:to>
                                        <p:strVal val="visible"/>
                                      </p:to>
                                    </p:set>
                                    <p:anim calcmode="lin" valueType="num">
                                      <p:cBhvr>
                                        <p:cTn id="255" dur="500" fill="hold"/>
                                        <p:tgtEl>
                                          <p:spTgt spid="264"/>
                                        </p:tgtEl>
                                        <p:attrNameLst>
                                          <p:attrName>ppt_w</p:attrName>
                                        </p:attrNameLst>
                                      </p:cBhvr>
                                      <p:tavLst>
                                        <p:tav tm="0">
                                          <p:val>
                                            <p:fltVal val="0"/>
                                          </p:val>
                                        </p:tav>
                                        <p:tav tm="100000">
                                          <p:val>
                                            <p:strVal val="#ppt_w"/>
                                          </p:val>
                                        </p:tav>
                                      </p:tavLst>
                                    </p:anim>
                                    <p:anim calcmode="lin" valueType="num">
                                      <p:cBhvr>
                                        <p:cTn id="256" dur="500" fill="hold"/>
                                        <p:tgtEl>
                                          <p:spTgt spid="264"/>
                                        </p:tgtEl>
                                        <p:attrNameLst>
                                          <p:attrName>ppt_h</p:attrName>
                                        </p:attrNameLst>
                                      </p:cBhvr>
                                      <p:tavLst>
                                        <p:tav tm="0">
                                          <p:val>
                                            <p:fltVal val="0"/>
                                          </p:val>
                                        </p:tav>
                                        <p:tav tm="100000">
                                          <p:val>
                                            <p:strVal val="#ppt_h"/>
                                          </p:val>
                                        </p:tav>
                                      </p:tavLst>
                                    </p:anim>
                                    <p:animEffect transition="in" filter="fade">
                                      <p:cBhvr>
                                        <p:cTn id="257" dur="500"/>
                                        <p:tgtEl>
                                          <p:spTgt spid="264"/>
                                        </p:tgtEl>
                                      </p:cBhvr>
                                    </p:animEffect>
                                  </p:childTnLst>
                                </p:cTn>
                              </p:par>
                            </p:childTnLst>
                          </p:cTn>
                        </p:par>
                        <p:par>
                          <p:cTn id="258" fill="hold">
                            <p:stCondLst>
                              <p:cond delay="3000"/>
                            </p:stCondLst>
                            <p:childTnLst>
                              <p:par>
                                <p:cTn id="259" presetID="22" presetClass="entr" presetSubtype="4" fill="hold" grpId="0" nodeType="afterEffect">
                                  <p:stCondLst>
                                    <p:cond delay="0"/>
                                  </p:stCondLst>
                                  <p:childTnLst>
                                    <p:set>
                                      <p:cBhvr>
                                        <p:cTn id="260" dur="1" fill="hold">
                                          <p:stCondLst>
                                            <p:cond delay="0"/>
                                          </p:stCondLst>
                                        </p:cTn>
                                        <p:tgtEl>
                                          <p:spTgt spid="168"/>
                                        </p:tgtEl>
                                        <p:attrNameLst>
                                          <p:attrName>style.visibility</p:attrName>
                                        </p:attrNameLst>
                                      </p:cBhvr>
                                      <p:to>
                                        <p:strVal val="visible"/>
                                      </p:to>
                                    </p:set>
                                    <p:animEffect transition="in" filter="wipe(down)">
                                      <p:cBhvr>
                                        <p:cTn id="261" dur="500"/>
                                        <p:tgtEl>
                                          <p:spTgt spid="168"/>
                                        </p:tgtEl>
                                      </p:cBhvr>
                                    </p:animEffect>
                                  </p:childTnLst>
                                </p:cTn>
                              </p:par>
                            </p:childTnLst>
                          </p:cTn>
                        </p:par>
                        <p:par>
                          <p:cTn id="262" fill="hold">
                            <p:stCondLst>
                              <p:cond delay="3500"/>
                            </p:stCondLst>
                            <p:childTnLst>
                              <p:par>
                                <p:cTn id="263" presetID="53" presetClass="entr" presetSubtype="16" fill="hold" grpId="0" nodeType="afterEffect">
                                  <p:stCondLst>
                                    <p:cond delay="0"/>
                                  </p:stCondLst>
                                  <p:childTnLst>
                                    <p:set>
                                      <p:cBhvr>
                                        <p:cTn id="264" dur="1" fill="hold">
                                          <p:stCondLst>
                                            <p:cond delay="0"/>
                                          </p:stCondLst>
                                        </p:cTn>
                                        <p:tgtEl>
                                          <p:spTgt spid="274"/>
                                        </p:tgtEl>
                                        <p:attrNameLst>
                                          <p:attrName>style.visibility</p:attrName>
                                        </p:attrNameLst>
                                      </p:cBhvr>
                                      <p:to>
                                        <p:strVal val="visible"/>
                                      </p:to>
                                    </p:set>
                                    <p:anim calcmode="lin" valueType="num">
                                      <p:cBhvr>
                                        <p:cTn id="265" dur="500" fill="hold"/>
                                        <p:tgtEl>
                                          <p:spTgt spid="274"/>
                                        </p:tgtEl>
                                        <p:attrNameLst>
                                          <p:attrName>ppt_w</p:attrName>
                                        </p:attrNameLst>
                                      </p:cBhvr>
                                      <p:tavLst>
                                        <p:tav tm="0">
                                          <p:val>
                                            <p:fltVal val="0"/>
                                          </p:val>
                                        </p:tav>
                                        <p:tav tm="100000">
                                          <p:val>
                                            <p:strVal val="#ppt_w"/>
                                          </p:val>
                                        </p:tav>
                                      </p:tavLst>
                                    </p:anim>
                                    <p:anim calcmode="lin" valueType="num">
                                      <p:cBhvr>
                                        <p:cTn id="266" dur="500" fill="hold"/>
                                        <p:tgtEl>
                                          <p:spTgt spid="274"/>
                                        </p:tgtEl>
                                        <p:attrNameLst>
                                          <p:attrName>ppt_h</p:attrName>
                                        </p:attrNameLst>
                                      </p:cBhvr>
                                      <p:tavLst>
                                        <p:tav tm="0">
                                          <p:val>
                                            <p:fltVal val="0"/>
                                          </p:val>
                                        </p:tav>
                                        <p:tav tm="100000">
                                          <p:val>
                                            <p:strVal val="#ppt_h"/>
                                          </p:val>
                                        </p:tav>
                                      </p:tavLst>
                                    </p:anim>
                                    <p:animEffect transition="in" filter="fade">
                                      <p:cBhvr>
                                        <p:cTn id="267" dur="500"/>
                                        <p:tgtEl>
                                          <p:spTgt spid="274"/>
                                        </p:tgtEl>
                                      </p:cBhvr>
                                    </p:animEffect>
                                  </p:childTnLst>
                                </p:cTn>
                              </p:par>
                              <p:par>
                                <p:cTn id="268" presetID="53" presetClass="entr" presetSubtype="16" fill="hold" grpId="0" nodeType="withEffect">
                                  <p:stCondLst>
                                    <p:cond delay="0"/>
                                  </p:stCondLst>
                                  <p:childTnLst>
                                    <p:set>
                                      <p:cBhvr>
                                        <p:cTn id="269" dur="1" fill="hold">
                                          <p:stCondLst>
                                            <p:cond delay="0"/>
                                          </p:stCondLst>
                                        </p:cTn>
                                        <p:tgtEl>
                                          <p:spTgt spid="269"/>
                                        </p:tgtEl>
                                        <p:attrNameLst>
                                          <p:attrName>style.visibility</p:attrName>
                                        </p:attrNameLst>
                                      </p:cBhvr>
                                      <p:to>
                                        <p:strVal val="visible"/>
                                      </p:to>
                                    </p:set>
                                    <p:anim calcmode="lin" valueType="num">
                                      <p:cBhvr>
                                        <p:cTn id="270" dur="500" fill="hold"/>
                                        <p:tgtEl>
                                          <p:spTgt spid="269"/>
                                        </p:tgtEl>
                                        <p:attrNameLst>
                                          <p:attrName>ppt_w</p:attrName>
                                        </p:attrNameLst>
                                      </p:cBhvr>
                                      <p:tavLst>
                                        <p:tav tm="0">
                                          <p:val>
                                            <p:fltVal val="0"/>
                                          </p:val>
                                        </p:tav>
                                        <p:tav tm="100000">
                                          <p:val>
                                            <p:strVal val="#ppt_w"/>
                                          </p:val>
                                        </p:tav>
                                      </p:tavLst>
                                    </p:anim>
                                    <p:anim calcmode="lin" valueType="num">
                                      <p:cBhvr>
                                        <p:cTn id="271" dur="500" fill="hold"/>
                                        <p:tgtEl>
                                          <p:spTgt spid="269"/>
                                        </p:tgtEl>
                                        <p:attrNameLst>
                                          <p:attrName>ppt_h</p:attrName>
                                        </p:attrNameLst>
                                      </p:cBhvr>
                                      <p:tavLst>
                                        <p:tav tm="0">
                                          <p:val>
                                            <p:fltVal val="0"/>
                                          </p:val>
                                        </p:tav>
                                        <p:tav tm="100000">
                                          <p:val>
                                            <p:strVal val="#ppt_h"/>
                                          </p:val>
                                        </p:tav>
                                      </p:tavLst>
                                    </p:anim>
                                    <p:animEffect transition="in" filter="fade">
                                      <p:cBhvr>
                                        <p:cTn id="272" dur="500"/>
                                        <p:tgtEl>
                                          <p:spTgt spid="269"/>
                                        </p:tgtEl>
                                      </p:cBhvr>
                                    </p:animEffect>
                                  </p:childTnLst>
                                </p:cTn>
                              </p:par>
                            </p:childTnLst>
                          </p:cTn>
                        </p:par>
                        <p:par>
                          <p:cTn id="273" fill="hold">
                            <p:stCondLst>
                              <p:cond delay="4000"/>
                            </p:stCondLst>
                            <p:childTnLst>
                              <p:par>
                                <p:cTn id="274" presetID="53" presetClass="entr" presetSubtype="16" fill="hold" grpId="0" nodeType="afterEffect">
                                  <p:stCondLst>
                                    <p:cond delay="0"/>
                                  </p:stCondLst>
                                  <p:childTnLst>
                                    <p:set>
                                      <p:cBhvr>
                                        <p:cTn id="275" dur="1" fill="hold">
                                          <p:stCondLst>
                                            <p:cond delay="0"/>
                                          </p:stCondLst>
                                        </p:cTn>
                                        <p:tgtEl>
                                          <p:spTgt spid="169"/>
                                        </p:tgtEl>
                                        <p:attrNameLst>
                                          <p:attrName>style.visibility</p:attrName>
                                        </p:attrNameLst>
                                      </p:cBhvr>
                                      <p:to>
                                        <p:strVal val="visible"/>
                                      </p:to>
                                    </p:set>
                                    <p:anim calcmode="lin" valueType="num">
                                      <p:cBhvr>
                                        <p:cTn id="276" dur="500" fill="hold"/>
                                        <p:tgtEl>
                                          <p:spTgt spid="169"/>
                                        </p:tgtEl>
                                        <p:attrNameLst>
                                          <p:attrName>ppt_w</p:attrName>
                                        </p:attrNameLst>
                                      </p:cBhvr>
                                      <p:tavLst>
                                        <p:tav tm="0">
                                          <p:val>
                                            <p:fltVal val="0"/>
                                          </p:val>
                                        </p:tav>
                                        <p:tav tm="100000">
                                          <p:val>
                                            <p:strVal val="#ppt_w"/>
                                          </p:val>
                                        </p:tav>
                                      </p:tavLst>
                                    </p:anim>
                                    <p:anim calcmode="lin" valueType="num">
                                      <p:cBhvr>
                                        <p:cTn id="277" dur="500" fill="hold"/>
                                        <p:tgtEl>
                                          <p:spTgt spid="169"/>
                                        </p:tgtEl>
                                        <p:attrNameLst>
                                          <p:attrName>ppt_h</p:attrName>
                                        </p:attrNameLst>
                                      </p:cBhvr>
                                      <p:tavLst>
                                        <p:tav tm="0">
                                          <p:val>
                                            <p:fltVal val="0"/>
                                          </p:val>
                                        </p:tav>
                                        <p:tav tm="100000">
                                          <p:val>
                                            <p:strVal val="#ppt_h"/>
                                          </p:val>
                                        </p:tav>
                                      </p:tavLst>
                                    </p:anim>
                                    <p:animEffect transition="in" filter="fade">
                                      <p:cBhvr>
                                        <p:cTn id="278" dur="500"/>
                                        <p:tgtEl>
                                          <p:spTgt spid="169"/>
                                        </p:tgtEl>
                                      </p:cBhvr>
                                    </p:animEffect>
                                  </p:childTnLst>
                                </p:cTn>
                              </p:par>
                            </p:childTnLst>
                          </p:cTn>
                        </p:par>
                        <p:par>
                          <p:cTn id="279" fill="hold">
                            <p:stCondLst>
                              <p:cond delay="4500"/>
                            </p:stCondLst>
                            <p:childTnLst>
                              <p:par>
                                <p:cTn id="280" presetID="53" presetClass="entr" presetSubtype="16" fill="hold" grpId="0" nodeType="afterEffect">
                                  <p:stCondLst>
                                    <p:cond delay="0"/>
                                  </p:stCondLst>
                                  <p:childTnLst>
                                    <p:set>
                                      <p:cBhvr>
                                        <p:cTn id="281" dur="1" fill="hold">
                                          <p:stCondLst>
                                            <p:cond delay="0"/>
                                          </p:stCondLst>
                                        </p:cTn>
                                        <p:tgtEl>
                                          <p:spTgt spid="265"/>
                                        </p:tgtEl>
                                        <p:attrNameLst>
                                          <p:attrName>style.visibility</p:attrName>
                                        </p:attrNameLst>
                                      </p:cBhvr>
                                      <p:to>
                                        <p:strVal val="visible"/>
                                      </p:to>
                                    </p:set>
                                    <p:anim calcmode="lin" valueType="num">
                                      <p:cBhvr>
                                        <p:cTn id="282" dur="500" fill="hold"/>
                                        <p:tgtEl>
                                          <p:spTgt spid="265"/>
                                        </p:tgtEl>
                                        <p:attrNameLst>
                                          <p:attrName>ppt_w</p:attrName>
                                        </p:attrNameLst>
                                      </p:cBhvr>
                                      <p:tavLst>
                                        <p:tav tm="0">
                                          <p:val>
                                            <p:fltVal val="0"/>
                                          </p:val>
                                        </p:tav>
                                        <p:tav tm="100000">
                                          <p:val>
                                            <p:strVal val="#ppt_w"/>
                                          </p:val>
                                        </p:tav>
                                      </p:tavLst>
                                    </p:anim>
                                    <p:anim calcmode="lin" valueType="num">
                                      <p:cBhvr>
                                        <p:cTn id="283" dur="500" fill="hold"/>
                                        <p:tgtEl>
                                          <p:spTgt spid="265"/>
                                        </p:tgtEl>
                                        <p:attrNameLst>
                                          <p:attrName>ppt_h</p:attrName>
                                        </p:attrNameLst>
                                      </p:cBhvr>
                                      <p:tavLst>
                                        <p:tav tm="0">
                                          <p:val>
                                            <p:fltVal val="0"/>
                                          </p:val>
                                        </p:tav>
                                        <p:tav tm="100000">
                                          <p:val>
                                            <p:strVal val="#ppt_h"/>
                                          </p:val>
                                        </p:tav>
                                      </p:tavLst>
                                    </p:anim>
                                    <p:animEffect transition="in" filter="fade">
                                      <p:cBhvr>
                                        <p:cTn id="284" dur="500"/>
                                        <p:tgtEl>
                                          <p:spTgt spid="265"/>
                                        </p:tgtEl>
                                      </p:cBhvr>
                                    </p:animEffect>
                                  </p:childTnLst>
                                </p:cTn>
                              </p:par>
                              <p:par>
                                <p:cTn id="285" presetID="53" presetClass="entr" presetSubtype="16" fill="hold" grpId="0" nodeType="withEffect">
                                  <p:stCondLst>
                                    <p:cond delay="0"/>
                                  </p:stCondLst>
                                  <p:childTnLst>
                                    <p:set>
                                      <p:cBhvr>
                                        <p:cTn id="286" dur="1" fill="hold">
                                          <p:stCondLst>
                                            <p:cond delay="0"/>
                                          </p:stCondLst>
                                        </p:cTn>
                                        <p:tgtEl>
                                          <p:spTgt spid="270"/>
                                        </p:tgtEl>
                                        <p:attrNameLst>
                                          <p:attrName>style.visibility</p:attrName>
                                        </p:attrNameLst>
                                      </p:cBhvr>
                                      <p:to>
                                        <p:strVal val="visible"/>
                                      </p:to>
                                    </p:set>
                                    <p:anim calcmode="lin" valueType="num">
                                      <p:cBhvr>
                                        <p:cTn id="287" dur="500" fill="hold"/>
                                        <p:tgtEl>
                                          <p:spTgt spid="270"/>
                                        </p:tgtEl>
                                        <p:attrNameLst>
                                          <p:attrName>ppt_w</p:attrName>
                                        </p:attrNameLst>
                                      </p:cBhvr>
                                      <p:tavLst>
                                        <p:tav tm="0">
                                          <p:val>
                                            <p:fltVal val="0"/>
                                          </p:val>
                                        </p:tav>
                                        <p:tav tm="100000">
                                          <p:val>
                                            <p:strVal val="#ppt_w"/>
                                          </p:val>
                                        </p:tav>
                                      </p:tavLst>
                                    </p:anim>
                                    <p:anim calcmode="lin" valueType="num">
                                      <p:cBhvr>
                                        <p:cTn id="288" dur="500" fill="hold"/>
                                        <p:tgtEl>
                                          <p:spTgt spid="270"/>
                                        </p:tgtEl>
                                        <p:attrNameLst>
                                          <p:attrName>ppt_h</p:attrName>
                                        </p:attrNameLst>
                                      </p:cBhvr>
                                      <p:tavLst>
                                        <p:tav tm="0">
                                          <p:val>
                                            <p:fltVal val="0"/>
                                          </p:val>
                                        </p:tav>
                                        <p:tav tm="100000">
                                          <p:val>
                                            <p:strVal val="#ppt_h"/>
                                          </p:val>
                                        </p:tav>
                                      </p:tavLst>
                                    </p:anim>
                                    <p:animEffect transition="in" filter="fade">
                                      <p:cBhvr>
                                        <p:cTn id="289" dur="500"/>
                                        <p:tgtEl>
                                          <p:spTgt spid="270"/>
                                        </p:tgtEl>
                                      </p:cBhvr>
                                    </p:animEffect>
                                  </p:childTnLst>
                                </p:cTn>
                              </p:par>
                            </p:childTnLst>
                          </p:cTn>
                        </p:par>
                        <p:par>
                          <p:cTn id="290" fill="hold">
                            <p:stCondLst>
                              <p:cond delay="5000"/>
                            </p:stCondLst>
                            <p:childTnLst>
                              <p:par>
                                <p:cTn id="291" presetID="53" presetClass="entr" presetSubtype="16" fill="hold" grpId="0" nodeType="afterEffect">
                                  <p:stCondLst>
                                    <p:cond delay="0"/>
                                  </p:stCondLst>
                                  <p:childTnLst>
                                    <p:set>
                                      <p:cBhvr>
                                        <p:cTn id="292" dur="1" fill="hold">
                                          <p:stCondLst>
                                            <p:cond delay="0"/>
                                          </p:stCondLst>
                                        </p:cTn>
                                        <p:tgtEl>
                                          <p:spTgt spid="170"/>
                                        </p:tgtEl>
                                        <p:attrNameLst>
                                          <p:attrName>style.visibility</p:attrName>
                                        </p:attrNameLst>
                                      </p:cBhvr>
                                      <p:to>
                                        <p:strVal val="visible"/>
                                      </p:to>
                                    </p:set>
                                    <p:anim calcmode="lin" valueType="num">
                                      <p:cBhvr>
                                        <p:cTn id="293" dur="500" fill="hold"/>
                                        <p:tgtEl>
                                          <p:spTgt spid="170"/>
                                        </p:tgtEl>
                                        <p:attrNameLst>
                                          <p:attrName>ppt_w</p:attrName>
                                        </p:attrNameLst>
                                      </p:cBhvr>
                                      <p:tavLst>
                                        <p:tav tm="0">
                                          <p:val>
                                            <p:fltVal val="0"/>
                                          </p:val>
                                        </p:tav>
                                        <p:tav tm="100000">
                                          <p:val>
                                            <p:strVal val="#ppt_w"/>
                                          </p:val>
                                        </p:tav>
                                      </p:tavLst>
                                    </p:anim>
                                    <p:anim calcmode="lin" valueType="num">
                                      <p:cBhvr>
                                        <p:cTn id="294" dur="500" fill="hold"/>
                                        <p:tgtEl>
                                          <p:spTgt spid="170"/>
                                        </p:tgtEl>
                                        <p:attrNameLst>
                                          <p:attrName>ppt_h</p:attrName>
                                        </p:attrNameLst>
                                      </p:cBhvr>
                                      <p:tavLst>
                                        <p:tav tm="0">
                                          <p:val>
                                            <p:fltVal val="0"/>
                                          </p:val>
                                        </p:tav>
                                        <p:tav tm="100000">
                                          <p:val>
                                            <p:strVal val="#ppt_h"/>
                                          </p:val>
                                        </p:tav>
                                      </p:tavLst>
                                    </p:anim>
                                    <p:animEffect transition="in" filter="fade">
                                      <p:cBhvr>
                                        <p:cTn id="295" dur="500"/>
                                        <p:tgtEl>
                                          <p:spTgt spid="170"/>
                                        </p:tgtEl>
                                      </p:cBhvr>
                                    </p:animEffect>
                                  </p:childTnLst>
                                </p:cTn>
                              </p:par>
                            </p:childTnLst>
                          </p:cTn>
                        </p:par>
                        <p:par>
                          <p:cTn id="296" fill="hold">
                            <p:stCondLst>
                              <p:cond delay="5500"/>
                            </p:stCondLst>
                            <p:childTnLst>
                              <p:par>
                                <p:cTn id="297" presetID="53" presetClass="entr" presetSubtype="16" fill="hold" grpId="0" nodeType="afterEffect">
                                  <p:stCondLst>
                                    <p:cond delay="0"/>
                                  </p:stCondLst>
                                  <p:childTnLst>
                                    <p:set>
                                      <p:cBhvr>
                                        <p:cTn id="298" dur="1" fill="hold">
                                          <p:stCondLst>
                                            <p:cond delay="0"/>
                                          </p:stCondLst>
                                        </p:cTn>
                                        <p:tgtEl>
                                          <p:spTgt spid="266"/>
                                        </p:tgtEl>
                                        <p:attrNameLst>
                                          <p:attrName>style.visibility</p:attrName>
                                        </p:attrNameLst>
                                      </p:cBhvr>
                                      <p:to>
                                        <p:strVal val="visible"/>
                                      </p:to>
                                    </p:set>
                                    <p:anim calcmode="lin" valueType="num">
                                      <p:cBhvr>
                                        <p:cTn id="299" dur="500" fill="hold"/>
                                        <p:tgtEl>
                                          <p:spTgt spid="266"/>
                                        </p:tgtEl>
                                        <p:attrNameLst>
                                          <p:attrName>ppt_w</p:attrName>
                                        </p:attrNameLst>
                                      </p:cBhvr>
                                      <p:tavLst>
                                        <p:tav tm="0">
                                          <p:val>
                                            <p:fltVal val="0"/>
                                          </p:val>
                                        </p:tav>
                                        <p:tav tm="100000">
                                          <p:val>
                                            <p:strVal val="#ppt_w"/>
                                          </p:val>
                                        </p:tav>
                                      </p:tavLst>
                                    </p:anim>
                                    <p:anim calcmode="lin" valueType="num">
                                      <p:cBhvr>
                                        <p:cTn id="300" dur="500" fill="hold"/>
                                        <p:tgtEl>
                                          <p:spTgt spid="266"/>
                                        </p:tgtEl>
                                        <p:attrNameLst>
                                          <p:attrName>ppt_h</p:attrName>
                                        </p:attrNameLst>
                                      </p:cBhvr>
                                      <p:tavLst>
                                        <p:tav tm="0">
                                          <p:val>
                                            <p:fltVal val="0"/>
                                          </p:val>
                                        </p:tav>
                                        <p:tav tm="100000">
                                          <p:val>
                                            <p:strVal val="#ppt_h"/>
                                          </p:val>
                                        </p:tav>
                                      </p:tavLst>
                                    </p:anim>
                                    <p:animEffect transition="in" filter="fade">
                                      <p:cBhvr>
                                        <p:cTn id="301" dur="500"/>
                                        <p:tgtEl>
                                          <p:spTgt spid="266"/>
                                        </p:tgtEl>
                                      </p:cBhvr>
                                    </p:animEffect>
                                  </p:childTnLst>
                                </p:cTn>
                              </p:par>
                              <p:par>
                                <p:cTn id="302" presetID="53" presetClass="entr" presetSubtype="16" fill="hold" grpId="0" nodeType="withEffect">
                                  <p:stCondLst>
                                    <p:cond delay="0"/>
                                  </p:stCondLst>
                                  <p:childTnLst>
                                    <p:set>
                                      <p:cBhvr>
                                        <p:cTn id="303" dur="1" fill="hold">
                                          <p:stCondLst>
                                            <p:cond delay="0"/>
                                          </p:stCondLst>
                                        </p:cTn>
                                        <p:tgtEl>
                                          <p:spTgt spid="271"/>
                                        </p:tgtEl>
                                        <p:attrNameLst>
                                          <p:attrName>style.visibility</p:attrName>
                                        </p:attrNameLst>
                                      </p:cBhvr>
                                      <p:to>
                                        <p:strVal val="visible"/>
                                      </p:to>
                                    </p:set>
                                    <p:anim calcmode="lin" valueType="num">
                                      <p:cBhvr>
                                        <p:cTn id="304" dur="500" fill="hold"/>
                                        <p:tgtEl>
                                          <p:spTgt spid="271"/>
                                        </p:tgtEl>
                                        <p:attrNameLst>
                                          <p:attrName>ppt_w</p:attrName>
                                        </p:attrNameLst>
                                      </p:cBhvr>
                                      <p:tavLst>
                                        <p:tav tm="0">
                                          <p:val>
                                            <p:fltVal val="0"/>
                                          </p:val>
                                        </p:tav>
                                        <p:tav tm="100000">
                                          <p:val>
                                            <p:strVal val="#ppt_w"/>
                                          </p:val>
                                        </p:tav>
                                      </p:tavLst>
                                    </p:anim>
                                    <p:anim calcmode="lin" valueType="num">
                                      <p:cBhvr>
                                        <p:cTn id="305" dur="500" fill="hold"/>
                                        <p:tgtEl>
                                          <p:spTgt spid="271"/>
                                        </p:tgtEl>
                                        <p:attrNameLst>
                                          <p:attrName>ppt_h</p:attrName>
                                        </p:attrNameLst>
                                      </p:cBhvr>
                                      <p:tavLst>
                                        <p:tav tm="0">
                                          <p:val>
                                            <p:fltVal val="0"/>
                                          </p:val>
                                        </p:tav>
                                        <p:tav tm="100000">
                                          <p:val>
                                            <p:strVal val="#ppt_h"/>
                                          </p:val>
                                        </p:tav>
                                      </p:tavLst>
                                    </p:anim>
                                    <p:animEffect transition="in" filter="fade">
                                      <p:cBhvr>
                                        <p:cTn id="306" dur="500"/>
                                        <p:tgtEl>
                                          <p:spTgt spid="271"/>
                                        </p:tgtEl>
                                      </p:cBhvr>
                                    </p:animEffect>
                                  </p:childTnLst>
                                </p:cTn>
                              </p:par>
                            </p:childTnLst>
                          </p:cTn>
                        </p:par>
                        <p:par>
                          <p:cTn id="307" fill="hold">
                            <p:stCondLst>
                              <p:cond delay="6000"/>
                            </p:stCondLst>
                            <p:childTnLst>
                              <p:par>
                                <p:cTn id="308" presetID="53" presetClass="entr" presetSubtype="16" fill="hold" grpId="0" nodeType="afterEffect">
                                  <p:stCondLst>
                                    <p:cond delay="0"/>
                                  </p:stCondLst>
                                  <p:childTnLst>
                                    <p:set>
                                      <p:cBhvr>
                                        <p:cTn id="309" dur="1" fill="hold">
                                          <p:stCondLst>
                                            <p:cond delay="0"/>
                                          </p:stCondLst>
                                        </p:cTn>
                                        <p:tgtEl>
                                          <p:spTgt spid="171"/>
                                        </p:tgtEl>
                                        <p:attrNameLst>
                                          <p:attrName>style.visibility</p:attrName>
                                        </p:attrNameLst>
                                      </p:cBhvr>
                                      <p:to>
                                        <p:strVal val="visible"/>
                                      </p:to>
                                    </p:set>
                                    <p:anim calcmode="lin" valueType="num">
                                      <p:cBhvr>
                                        <p:cTn id="310" dur="500" fill="hold"/>
                                        <p:tgtEl>
                                          <p:spTgt spid="171"/>
                                        </p:tgtEl>
                                        <p:attrNameLst>
                                          <p:attrName>ppt_w</p:attrName>
                                        </p:attrNameLst>
                                      </p:cBhvr>
                                      <p:tavLst>
                                        <p:tav tm="0">
                                          <p:val>
                                            <p:fltVal val="0"/>
                                          </p:val>
                                        </p:tav>
                                        <p:tav tm="100000">
                                          <p:val>
                                            <p:strVal val="#ppt_w"/>
                                          </p:val>
                                        </p:tav>
                                      </p:tavLst>
                                    </p:anim>
                                    <p:anim calcmode="lin" valueType="num">
                                      <p:cBhvr>
                                        <p:cTn id="311" dur="500" fill="hold"/>
                                        <p:tgtEl>
                                          <p:spTgt spid="171"/>
                                        </p:tgtEl>
                                        <p:attrNameLst>
                                          <p:attrName>ppt_h</p:attrName>
                                        </p:attrNameLst>
                                      </p:cBhvr>
                                      <p:tavLst>
                                        <p:tav tm="0">
                                          <p:val>
                                            <p:fltVal val="0"/>
                                          </p:val>
                                        </p:tav>
                                        <p:tav tm="100000">
                                          <p:val>
                                            <p:strVal val="#ppt_h"/>
                                          </p:val>
                                        </p:tav>
                                      </p:tavLst>
                                    </p:anim>
                                    <p:animEffect transition="in" filter="fade">
                                      <p:cBhvr>
                                        <p:cTn id="312" dur="500"/>
                                        <p:tgtEl>
                                          <p:spTgt spid="171"/>
                                        </p:tgtEl>
                                      </p:cBhvr>
                                    </p:animEffect>
                                  </p:childTnLst>
                                </p:cTn>
                              </p:par>
                            </p:childTnLst>
                          </p:cTn>
                        </p:par>
                        <p:par>
                          <p:cTn id="313" fill="hold">
                            <p:stCondLst>
                              <p:cond delay="6500"/>
                            </p:stCondLst>
                            <p:childTnLst>
                              <p:par>
                                <p:cTn id="314" presetID="53" presetClass="entr" presetSubtype="16" fill="hold" grpId="0" nodeType="afterEffect">
                                  <p:stCondLst>
                                    <p:cond delay="0"/>
                                  </p:stCondLst>
                                  <p:childTnLst>
                                    <p:set>
                                      <p:cBhvr>
                                        <p:cTn id="315" dur="1" fill="hold">
                                          <p:stCondLst>
                                            <p:cond delay="0"/>
                                          </p:stCondLst>
                                        </p:cTn>
                                        <p:tgtEl>
                                          <p:spTgt spid="267"/>
                                        </p:tgtEl>
                                        <p:attrNameLst>
                                          <p:attrName>style.visibility</p:attrName>
                                        </p:attrNameLst>
                                      </p:cBhvr>
                                      <p:to>
                                        <p:strVal val="visible"/>
                                      </p:to>
                                    </p:set>
                                    <p:anim calcmode="lin" valueType="num">
                                      <p:cBhvr>
                                        <p:cTn id="316" dur="500" fill="hold"/>
                                        <p:tgtEl>
                                          <p:spTgt spid="267"/>
                                        </p:tgtEl>
                                        <p:attrNameLst>
                                          <p:attrName>ppt_w</p:attrName>
                                        </p:attrNameLst>
                                      </p:cBhvr>
                                      <p:tavLst>
                                        <p:tav tm="0">
                                          <p:val>
                                            <p:fltVal val="0"/>
                                          </p:val>
                                        </p:tav>
                                        <p:tav tm="100000">
                                          <p:val>
                                            <p:strVal val="#ppt_w"/>
                                          </p:val>
                                        </p:tav>
                                      </p:tavLst>
                                    </p:anim>
                                    <p:anim calcmode="lin" valueType="num">
                                      <p:cBhvr>
                                        <p:cTn id="317" dur="500" fill="hold"/>
                                        <p:tgtEl>
                                          <p:spTgt spid="267"/>
                                        </p:tgtEl>
                                        <p:attrNameLst>
                                          <p:attrName>ppt_h</p:attrName>
                                        </p:attrNameLst>
                                      </p:cBhvr>
                                      <p:tavLst>
                                        <p:tav tm="0">
                                          <p:val>
                                            <p:fltVal val="0"/>
                                          </p:val>
                                        </p:tav>
                                        <p:tav tm="100000">
                                          <p:val>
                                            <p:strVal val="#ppt_h"/>
                                          </p:val>
                                        </p:tav>
                                      </p:tavLst>
                                    </p:anim>
                                    <p:animEffect transition="in" filter="fade">
                                      <p:cBhvr>
                                        <p:cTn id="318" dur="500"/>
                                        <p:tgtEl>
                                          <p:spTgt spid="267"/>
                                        </p:tgtEl>
                                      </p:cBhvr>
                                    </p:animEffect>
                                  </p:childTnLst>
                                </p:cTn>
                              </p:par>
                              <p:par>
                                <p:cTn id="319" presetID="53" presetClass="entr" presetSubtype="16" fill="hold" grpId="0" nodeType="withEffect">
                                  <p:stCondLst>
                                    <p:cond delay="0"/>
                                  </p:stCondLst>
                                  <p:childTnLst>
                                    <p:set>
                                      <p:cBhvr>
                                        <p:cTn id="320" dur="1" fill="hold">
                                          <p:stCondLst>
                                            <p:cond delay="0"/>
                                          </p:stCondLst>
                                        </p:cTn>
                                        <p:tgtEl>
                                          <p:spTgt spid="272"/>
                                        </p:tgtEl>
                                        <p:attrNameLst>
                                          <p:attrName>style.visibility</p:attrName>
                                        </p:attrNameLst>
                                      </p:cBhvr>
                                      <p:to>
                                        <p:strVal val="visible"/>
                                      </p:to>
                                    </p:set>
                                    <p:anim calcmode="lin" valueType="num">
                                      <p:cBhvr>
                                        <p:cTn id="321" dur="500" fill="hold"/>
                                        <p:tgtEl>
                                          <p:spTgt spid="272"/>
                                        </p:tgtEl>
                                        <p:attrNameLst>
                                          <p:attrName>ppt_w</p:attrName>
                                        </p:attrNameLst>
                                      </p:cBhvr>
                                      <p:tavLst>
                                        <p:tav tm="0">
                                          <p:val>
                                            <p:fltVal val="0"/>
                                          </p:val>
                                        </p:tav>
                                        <p:tav tm="100000">
                                          <p:val>
                                            <p:strVal val="#ppt_w"/>
                                          </p:val>
                                        </p:tav>
                                      </p:tavLst>
                                    </p:anim>
                                    <p:anim calcmode="lin" valueType="num">
                                      <p:cBhvr>
                                        <p:cTn id="322" dur="500" fill="hold"/>
                                        <p:tgtEl>
                                          <p:spTgt spid="272"/>
                                        </p:tgtEl>
                                        <p:attrNameLst>
                                          <p:attrName>ppt_h</p:attrName>
                                        </p:attrNameLst>
                                      </p:cBhvr>
                                      <p:tavLst>
                                        <p:tav tm="0">
                                          <p:val>
                                            <p:fltVal val="0"/>
                                          </p:val>
                                        </p:tav>
                                        <p:tav tm="100000">
                                          <p:val>
                                            <p:strVal val="#ppt_h"/>
                                          </p:val>
                                        </p:tav>
                                      </p:tavLst>
                                    </p:anim>
                                    <p:animEffect transition="in" filter="fade">
                                      <p:cBhvr>
                                        <p:cTn id="323" dur="500"/>
                                        <p:tgtEl>
                                          <p:spTgt spid="272"/>
                                        </p:tgtEl>
                                      </p:cBhvr>
                                    </p:animEffect>
                                  </p:childTnLst>
                                </p:cTn>
                              </p:par>
                            </p:childTnLst>
                          </p:cTn>
                        </p:par>
                        <p:par>
                          <p:cTn id="324" fill="hold">
                            <p:stCondLst>
                              <p:cond delay="7000"/>
                            </p:stCondLst>
                            <p:childTnLst>
                              <p:par>
                                <p:cTn id="325" presetID="53" presetClass="entr" presetSubtype="16" fill="hold" grpId="0" nodeType="afterEffect">
                                  <p:stCondLst>
                                    <p:cond delay="0"/>
                                  </p:stCondLst>
                                  <p:childTnLst>
                                    <p:set>
                                      <p:cBhvr>
                                        <p:cTn id="326" dur="1" fill="hold">
                                          <p:stCondLst>
                                            <p:cond delay="0"/>
                                          </p:stCondLst>
                                        </p:cTn>
                                        <p:tgtEl>
                                          <p:spTgt spid="172"/>
                                        </p:tgtEl>
                                        <p:attrNameLst>
                                          <p:attrName>style.visibility</p:attrName>
                                        </p:attrNameLst>
                                      </p:cBhvr>
                                      <p:to>
                                        <p:strVal val="visible"/>
                                      </p:to>
                                    </p:set>
                                    <p:anim calcmode="lin" valueType="num">
                                      <p:cBhvr>
                                        <p:cTn id="327" dur="500" fill="hold"/>
                                        <p:tgtEl>
                                          <p:spTgt spid="172"/>
                                        </p:tgtEl>
                                        <p:attrNameLst>
                                          <p:attrName>ppt_w</p:attrName>
                                        </p:attrNameLst>
                                      </p:cBhvr>
                                      <p:tavLst>
                                        <p:tav tm="0">
                                          <p:val>
                                            <p:fltVal val="0"/>
                                          </p:val>
                                        </p:tav>
                                        <p:tav tm="100000">
                                          <p:val>
                                            <p:strVal val="#ppt_w"/>
                                          </p:val>
                                        </p:tav>
                                      </p:tavLst>
                                    </p:anim>
                                    <p:anim calcmode="lin" valueType="num">
                                      <p:cBhvr>
                                        <p:cTn id="328" dur="500" fill="hold"/>
                                        <p:tgtEl>
                                          <p:spTgt spid="172"/>
                                        </p:tgtEl>
                                        <p:attrNameLst>
                                          <p:attrName>ppt_h</p:attrName>
                                        </p:attrNameLst>
                                      </p:cBhvr>
                                      <p:tavLst>
                                        <p:tav tm="0">
                                          <p:val>
                                            <p:fltVal val="0"/>
                                          </p:val>
                                        </p:tav>
                                        <p:tav tm="100000">
                                          <p:val>
                                            <p:strVal val="#ppt_h"/>
                                          </p:val>
                                        </p:tav>
                                      </p:tavLst>
                                    </p:anim>
                                    <p:animEffect transition="in" filter="fade">
                                      <p:cBhvr>
                                        <p:cTn id="329" dur="500"/>
                                        <p:tgtEl>
                                          <p:spTgt spid="172"/>
                                        </p:tgtEl>
                                      </p:cBhvr>
                                    </p:animEffect>
                                  </p:childTnLst>
                                </p:cTn>
                              </p:par>
                            </p:childTnLst>
                          </p:cTn>
                        </p:par>
                        <p:par>
                          <p:cTn id="330" fill="hold">
                            <p:stCondLst>
                              <p:cond delay="7500"/>
                            </p:stCondLst>
                            <p:childTnLst>
                              <p:par>
                                <p:cTn id="331" presetID="53" presetClass="entr" presetSubtype="16" fill="hold" grpId="0" nodeType="afterEffect">
                                  <p:stCondLst>
                                    <p:cond delay="0"/>
                                  </p:stCondLst>
                                  <p:childTnLst>
                                    <p:set>
                                      <p:cBhvr>
                                        <p:cTn id="332" dur="1" fill="hold">
                                          <p:stCondLst>
                                            <p:cond delay="0"/>
                                          </p:stCondLst>
                                        </p:cTn>
                                        <p:tgtEl>
                                          <p:spTgt spid="268"/>
                                        </p:tgtEl>
                                        <p:attrNameLst>
                                          <p:attrName>style.visibility</p:attrName>
                                        </p:attrNameLst>
                                      </p:cBhvr>
                                      <p:to>
                                        <p:strVal val="visible"/>
                                      </p:to>
                                    </p:set>
                                    <p:anim calcmode="lin" valueType="num">
                                      <p:cBhvr>
                                        <p:cTn id="333" dur="500" fill="hold"/>
                                        <p:tgtEl>
                                          <p:spTgt spid="268"/>
                                        </p:tgtEl>
                                        <p:attrNameLst>
                                          <p:attrName>ppt_w</p:attrName>
                                        </p:attrNameLst>
                                      </p:cBhvr>
                                      <p:tavLst>
                                        <p:tav tm="0">
                                          <p:val>
                                            <p:fltVal val="0"/>
                                          </p:val>
                                        </p:tav>
                                        <p:tav tm="100000">
                                          <p:val>
                                            <p:strVal val="#ppt_w"/>
                                          </p:val>
                                        </p:tav>
                                      </p:tavLst>
                                    </p:anim>
                                    <p:anim calcmode="lin" valueType="num">
                                      <p:cBhvr>
                                        <p:cTn id="334" dur="500" fill="hold"/>
                                        <p:tgtEl>
                                          <p:spTgt spid="268"/>
                                        </p:tgtEl>
                                        <p:attrNameLst>
                                          <p:attrName>ppt_h</p:attrName>
                                        </p:attrNameLst>
                                      </p:cBhvr>
                                      <p:tavLst>
                                        <p:tav tm="0">
                                          <p:val>
                                            <p:fltVal val="0"/>
                                          </p:val>
                                        </p:tav>
                                        <p:tav tm="100000">
                                          <p:val>
                                            <p:strVal val="#ppt_h"/>
                                          </p:val>
                                        </p:tav>
                                      </p:tavLst>
                                    </p:anim>
                                    <p:animEffect transition="in" filter="fade">
                                      <p:cBhvr>
                                        <p:cTn id="335" dur="500"/>
                                        <p:tgtEl>
                                          <p:spTgt spid="268"/>
                                        </p:tgtEl>
                                      </p:cBhvr>
                                    </p:animEffect>
                                  </p:childTnLst>
                                </p:cTn>
                              </p:par>
                              <p:par>
                                <p:cTn id="336" presetID="53" presetClass="entr" presetSubtype="16" fill="hold" grpId="0" nodeType="withEffect">
                                  <p:stCondLst>
                                    <p:cond delay="0"/>
                                  </p:stCondLst>
                                  <p:childTnLst>
                                    <p:set>
                                      <p:cBhvr>
                                        <p:cTn id="337" dur="1" fill="hold">
                                          <p:stCondLst>
                                            <p:cond delay="0"/>
                                          </p:stCondLst>
                                        </p:cTn>
                                        <p:tgtEl>
                                          <p:spTgt spid="273"/>
                                        </p:tgtEl>
                                        <p:attrNameLst>
                                          <p:attrName>style.visibility</p:attrName>
                                        </p:attrNameLst>
                                      </p:cBhvr>
                                      <p:to>
                                        <p:strVal val="visible"/>
                                      </p:to>
                                    </p:set>
                                    <p:anim calcmode="lin" valueType="num">
                                      <p:cBhvr>
                                        <p:cTn id="338" dur="500" fill="hold"/>
                                        <p:tgtEl>
                                          <p:spTgt spid="273"/>
                                        </p:tgtEl>
                                        <p:attrNameLst>
                                          <p:attrName>ppt_w</p:attrName>
                                        </p:attrNameLst>
                                      </p:cBhvr>
                                      <p:tavLst>
                                        <p:tav tm="0">
                                          <p:val>
                                            <p:fltVal val="0"/>
                                          </p:val>
                                        </p:tav>
                                        <p:tav tm="100000">
                                          <p:val>
                                            <p:strVal val="#ppt_w"/>
                                          </p:val>
                                        </p:tav>
                                      </p:tavLst>
                                    </p:anim>
                                    <p:anim calcmode="lin" valueType="num">
                                      <p:cBhvr>
                                        <p:cTn id="339" dur="500" fill="hold"/>
                                        <p:tgtEl>
                                          <p:spTgt spid="273"/>
                                        </p:tgtEl>
                                        <p:attrNameLst>
                                          <p:attrName>ppt_h</p:attrName>
                                        </p:attrNameLst>
                                      </p:cBhvr>
                                      <p:tavLst>
                                        <p:tav tm="0">
                                          <p:val>
                                            <p:fltVal val="0"/>
                                          </p:val>
                                        </p:tav>
                                        <p:tav tm="100000">
                                          <p:val>
                                            <p:strVal val="#ppt_h"/>
                                          </p:val>
                                        </p:tav>
                                      </p:tavLst>
                                    </p:anim>
                                    <p:animEffect transition="in" filter="fade">
                                      <p:cBhvr>
                                        <p:cTn id="340" dur="500"/>
                                        <p:tgtEl>
                                          <p:spTgt spid="273"/>
                                        </p:tgtEl>
                                      </p:cBhvr>
                                    </p:animEffect>
                                  </p:childTnLst>
                                </p:cTn>
                              </p:par>
                            </p:childTnLst>
                          </p:cTn>
                        </p:par>
                        <p:par>
                          <p:cTn id="341" fill="hold">
                            <p:stCondLst>
                              <p:cond delay="8000"/>
                            </p:stCondLst>
                            <p:childTnLst>
                              <p:par>
                                <p:cTn id="342" presetID="53" presetClass="entr" presetSubtype="16" fill="hold" grpId="0" nodeType="afterEffect">
                                  <p:stCondLst>
                                    <p:cond delay="0"/>
                                  </p:stCondLst>
                                  <p:childTnLst>
                                    <p:set>
                                      <p:cBhvr>
                                        <p:cTn id="343" dur="1" fill="hold">
                                          <p:stCondLst>
                                            <p:cond delay="0"/>
                                          </p:stCondLst>
                                        </p:cTn>
                                        <p:tgtEl>
                                          <p:spTgt spid="173"/>
                                        </p:tgtEl>
                                        <p:attrNameLst>
                                          <p:attrName>style.visibility</p:attrName>
                                        </p:attrNameLst>
                                      </p:cBhvr>
                                      <p:to>
                                        <p:strVal val="visible"/>
                                      </p:to>
                                    </p:set>
                                    <p:anim calcmode="lin" valueType="num">
                                      <p:cBhvr>
                                        <p:cTn id="344" dur="500" fill="hold"/>
                                        <p:tgtEl>
                                          <p:spTgt spid="173"/>
                                        </p:tgtEl>
                                        <p:attrNameLst>
                                          <p:attrName>ppt_w</p:attrName>
                                        </p:attrNameLst>
                                      </p:cBhvr>
                                      <p:tavLst>
                                        <p:tav tm="0">
                                          <p:val>
                                            <p:fltVal val="0"/>
                                          </p:val>
                                        </p:tav>
                                        <p:tav tm="100000">
                                          <p:val>
                                            <p:strVal val="#ppt_w"/>
                                          </p:val>
                                        </p:tav>
                                      </p:tavLst>
                                    </p:anim>
                                    <p:anim calcmode="lin" valueType="num">
                                      <p:cBhvr>
                                        <p:cTn id="345" dur="500" fill="hold"/>
                                        <p:tgtEl>
                                          <p:spTgt spid="173"/>
                                        </p:tgtEl>
                                        <p:attrNameLst>
                                          <p:attrName>ppt_h</p:attrName>
                                        </p:attrNameLst>
                                      </p:cBhvr>
                                      <p:tavLst>
                                        <p:tav tm="0">
                                          <p:val>
                                            <p:fltVal val="0"/>
                                          </p:val>
                                        </p:tav>
                                        <p:tav tm="100000">
                                          <p:val>
                                            <p:strVal val="#ppt_h"/>
                                          </p:val>
                                        </p:tav>
                                      </p:tavLst>
                                    </p:anim>
                                    <p:animEffect transition="in" filter="fade">
                                      <p:cBhvr>
                                        <p:cTn id="346" dur="500"/>
                                        <p:tgtEl>
                                          <p:spTgt spid="173"/>
                                        </p:tgtEl>
                                      </p:cBhvr>
                                    </p:animEffect>
                                  </p:childTnLst>
                                </p:cTn>
                              </p:par>
                            </p:childTnLst>
                          </p:cTn>
                        </p:par>
                        <p:par>
                          <p:cTn id="347" fill="hold">
                            <p:stCondLst>
                              <p:cond delay="8500"/>
                            </p:stCondLst>
                            <p:childTnLst>
                              <p:par>
                                <p:cTn id="348" presetID="10" presetClass="entr" presetSubtype="0" fill="hold" grpId="0" nodeType="afterEffect">
                                  <p:stCondLst>
                                    <p:cond delay="0"/>
                                  </p:stCondLst>
                                  <p:childTnLst>
                                    <p:set>
                                      <p:cBhvr>
                                        <p:cTn id="349" dur="1" fill="hold">
                                          <p:stCondLst>
                                            <p:cond delay="0"/>
                                          </p:stCondLst>
                                        </p:cTn>
                                        <p:tgtEl>
                                          <p:spTgt spid="2"/>
                                        </p:tgtEl>
                                        <p:attrNameLst>
                                          <p:attrName>style.visibility</p:attrName>
                                        </p:attrNameLst>
                                      </p:cBhvr>
                                      <p:to>
                                        <p:strVal val="visible"/>
                                      </p:to>
                                    </p:set>
                                    <p:animEffect transition="in" filter="fade">
                                      <p:cBhvr>
                                        <p:cTn id="35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animBg="1"/>
      <p:bldP spid="183" grpId="0" animBg="1"/>
      <p:bldP spid="188" grpId="0"/>
      <p:bldP spid="161" grpId="0" animBg="1"/>
      <p:bldP spid="160" grpId="0" animBg="1"/>
      <p:bldP spid="162" grpId="0" animBg="1"/>
      <p:bldP spid="85" grpId="0" animBg="1"/>
      <p:bldP spid="86" grpId="0" animBg="1"/>
      <p:bldP spid="87" grpId="0" animBg="1"/>
      <p:bldP spid="88" grpId="0" animBg="1"/>
      <p:bldP spid="89" grpId="0" animBg="1"/>
      <p:bldP spid="140" grpId="0" animBg="1"/>
      <p:bldP spid="168" grpId="0"/>
      <p:bldP spid="169" grpId="0"/>
      <p:bldP spid="170" grpId="0"/>
      <p:bldP spid="171" grpId="0"/>
      <p:bldP spid="172" grpId="0"/>
      <p:bldP spid="173" grpId="0"/>
      <p:bldP spid="174" grpId="0" animBg="1"/>
      <p:bldP spid="178" grpId="0" animBg="1"/>
      <p:bldP spid="184" grpId="0" animBg="1"/>
      <p:bldP spid="185" grpId="0" animBg="1"/>
      <p:bldP spid="186" grpId="0" animBg="1"/>
      <p:bldP spid="187" grpId="0" animBg="1"/>
      <p:bldP spid="189" grpId="0" animBg="1"/>
      <p:bldP spid="190" grpId="0" animBg="1"/>
      <p:bldP spid="191" grpId="0" animBg="1"/>
      <p:bldP spid="263" grpId="0" animBg="1"/>
      <p:bldP spid="264" grpId="0" animBg="1"/>
      <p:bldP spid="265" grpId="0" animBg="1"/>
      <p:bldP spid="266" grpId="0" animBg="1"/>
      <p:bldP spid="267" grpId="0" animBg="1"/>
      <p:bldP spid="268" grpId="0" animBg="1"/>
      <p:bldP spid="269" grpId="0" animBg="1"/>
      <p:bldP spid="270" grpId="0" animBg="1"/>
      <p:bldP spid="271" grpId="0" animBg="1"/>
      <p:bldP spid="272" grpId="0" animBg="1"/>
      <p:bldP spid="273" grpId="0" animBg="1"/>
      <p:bldP spid="274" grpId="0" animBg="1"/>
      <p:bldP spid="278" grpId="0" animBg="1"/>
      <p:bldP spid="282" grpId="0"/>
      <p:bldP spid="163" grpId="0"/>
      <p:bldP spid="164" grpId="0"/>
      <p:bldP spid="165" grpId="0"/>
      <p:bldP spid="181" grpId="0" animBg="1"/>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29F9E-35A7-4004-981F-1D939190D5F5}"/>
              </a:ext>
            </a:extLst>
          </p:cNvPr>
          <p:cNvSpPr>
            <a:spLocks noGrp="1"/>
          </p:cNvSpPr>
          <p:nvPr>
            <p:ph type="title"/>
          </p:nvPr>
        </p:nvSpPr>
        <p:spPr/>
        <p:txBody>
          <a:bodyPr anchor="t"/>
          <a:lstStyle/>
          <a:p>
            <a:r>
              <a:rPr lang="en-US" sz="3600"/>
              <a:t>Our model for delivering transformational projects</a:t>
            </a:r>
            <a:endParaRPr lang="en-IN" sz="3600"/>
          </a:p>
        </p:txBody>
      </p:sp>
      <p:cxnSp>
        <p:nvCxnSpPr>
          <p:cNvPr id="4" name="Straight Arrow Connector 3">
            <a:extLst>
              <a:ext uri="{FF2B5EF4-FFF2-40B4-BE49-F238E27FC236}">
                <a16:creationId xmlns:a16="http://schemas.microsoft.com/office/drawing/2014/main" id="{96D397C7-80CE-4C97-B399-AD101E8EF8B4}"/>
              </a:ext>
            </a:extLst>
          </p:cNvPr>
          <p:cNvCxnSpPr>
            <a:cxnSpLocks/>
          </p:cNvCxnSpPr>
          <p:nvPr/>
        </p:nvCxnSpPr>
        <p:spPr>
          <a:xfrm>
            <a:off x="5082670" y="1493463"/>
            <a:ext cx="0" cy="4586370"/>
          </a:xfrm>
          <a:prstGeom prst="straightConnector1">
            <a:avLst/>
          </a:prstGeom>
          <a:ln>
            <a:solidFill>
              <a:srgbClr val="413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E6FD7DB-7291-4E4A-8914-9FC30FC7430A}"/>
              </a:ext>
            </a:extLst>
          </p:cNvPr>
          <p:cNvSpPr txBox="1"/>
          <p:nvPr/>
        </p:nvSpPr>
        <p:spPr>
          <a:xfrm>
            <a:off x="4608634" y="3839403"/>
            <a:ext cx="882263" cy="36933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44546A">
                    <a:lumMod val="50000"/>
                  </a:srgbClr>
                </a:solidFill>
                <a:effectLst/>
                <a:uLnTx/>
                <a:uFillTx/>
                <a:latin typeface="Calibri Light"/>
                <a:ea typeface="+mn-ea"/>
                <a:cs typeface="Times New Roman" pitchFamily="18" charset="0"/>
              </a:rPr>
              <a:t>Explore</a:t>
            </a:r>
          </a:p>
        </p:txBody>
      </p:sp>
      <p:cxnSp>
        <p:nvCxnSpPr>
          <p:cNvPr id="6" name="Straight Arrow Connector 5">
            <a:extLst>
              <a:ext uri="{FF2B5EF4-FFF2-40B4-BE49-F238E27FC236}">
                <a16:creationId xmlns:a16="http://schemas.microsoft.com/office/drawing/2014/main" id="{2FBB6884-2AC0-4A97-A7A2-E9F82B6C76B3}"/>
              </a:ext>
            </a:extLst>
          </p:cNvPr>
          <p:cNvCxnSpPr>
            <a:cxnSpLocks/>
          </p:cNvCxnSpPr>
          <p:nvPr/>
        </p:nvCxnSpPr>
        <p:spPr>
          <a:xfrm flipV="1">
            <a:off x="475818" y="1511083"/>
            <a:ext cx="0" cy="4586653"/>
          </a:xfrm>
          <a:prstGeom prst="straightConnector1">
            <a:avLst/>
          </a:prstGeom>
          <a:ln>
            <a:solidFill>
              <a:srgbClr val="413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7" name="Diagram 6">
            <a:extLst>
              <a:ext uri="{FF2B5EF4-FFF2-40B4-BE49-F238E27FC236}">
                <a16:creationId xmlns:a16="http://schemas.microsoft.com/office/drawing/2014/main" id="{5A557820-C3F9-48D9-BB92-8F76AC4E5A1C}"/>
              </a:ext>
            </a:extLst>
          </p:cNvPr>
          <p:cNvGraphicFramePr/>
          <p:nvPr/>
        </p:nvGraphicFramePr>
        <p:xfrm>
          <a:off x="531305" y="2034171"/>
          <a:ext cx="4639470" cy="40527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a:extLst>
              <a:ext uri="{FF2B5EF4-FFF2-40B4-BE49-F238E27FC236}">
                <a16:creationId xmlns:a16="http://schemas.microsoft.com/office/drawing/2014/main" id="{C24DF937-9482-4289-A23D-7162DD8DB849}"/>
              </a:ext>
            </a:extLst>
          </p:cNvPr>
          <p:cNvSpPr/>
          <p:nvPr/>
        </p:nvSpPr>
        <p:spPr>
          <a:xfrm>
            <a:off x="1770380" y="3666594"/>
            <a:ext cx="2034540" cy="758086"/>
          </a:xfrm>
          <a:prstGeom prst="rect">
            <a:avLst/>
          </a:prstGeom>
          <a:solidFill>
            <a:srgbClr val="0066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10000"/>
              </a:spcBef>
              <a:spcAft>
                <a:spcPct val="0"/>
              </a:spcAft>
              <a:buClr>
                <a:srgbClr val="0B1F65"/>
              </a:buClr>
              <a:buSzTx/>
              <a:buFont typeface="Webdings" pitchFamily="18" charset="2"/>
              <a:buNone/>
              <a:tabLst/>
              <a:defRPr/>
            </a:pPr>
            <a:endParaRPr kumimoji="0" lang="en-US" sz="1100" b="0" i="0" u="none" strike="noStrike" kern="1200" cap="none" spc="0" normalizeH="0" baseline="0" noProof="0">
              <a:ln>
                <a:noFill/>
              </a:ln>
              <a:solidFill>
                <a:prstClr val="white"/>
              </a:solidFill>
              <a:effectLst/>
              <a:uLnTx/>
              <a:uFillTx/>
              <a:latin typeface="Arial"/>
              <a:ea typeface="+mn-ea"/>
              <a:cs typeface="+mn-cs"/>
            </a:endParaRPr>
          </a:p>
        </p:txBody>
      </p:sp>
      <p:sp>
        <p:nvSpPr>
          <p:cNvPr id="9" name="TextBox 8">
            <a:extLst>
              <a:ext uri="{FF2B5EF4-FFF2-40B4-BE49-F238E27FC236}">
                <a16:creationId xmlns:a16="http://schemas.microsoft.com/office/drawing/2014/main" id="{C2775972-E272-4D5C-8DBA-D2E56BA6A169}"/>
              </a:ext>
            </a:extLst>
          </p:cNvPr>
          <p:cNvSpPr txBox="1"/>
          <p:nvPr/>
        </p:nvSpPr>
        <p:spPr>
          <a:xfrm>
            <a:off x="1104219" y="3825129"/>
            <a:ext cx="3329280"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10000"/>
              </a:spcBef>
              <a:spcAft>
                <a:spcPct val="0"/>
              </a:spcAft>
              <a:buClr>
                <a:srgbClr val="0B1F65"/>
              </a:buClr>
              <a:buSzTx/>
              <a:buFont typeface="Webdings" pitchFamily="18" charset="2"/>
              <a:buNone/>
              <a:tabLst/>
              <a:defRPr/>
            </a:pPr>
            <a:r>
              <a:rPr kumimoji="0" lang="en-US" sz="2000" b="1" i="0" u="none" strike="noStrike" kern="1200" cap="none" spc="0" normalizeH="0" baseline="0" noProof="0">
                <a:ln>
                  <a:noFill/>
                </a:ln>
                <a:solidFill>
                  <a:prstClr val="white"/>
                </a:solidFill>
                <a:effectLst/>
                <a:uLnTx/>
                <a:uFillTx/>
                <a:latin typeface="Arial" charset="0"/>
                <a:ea typeface="+mn-ea"/>
                <a:cs typeface="Times New Roman" pitchFamily="18" charset="0"/>
              </a:rPr>
              <a:t>Transformation</a:t>
            </a:r>
          </a:p>
        </p:txBody>
      </p:sp>
      <p:sp>
        <p:nvSpPr>
          <p:cNvPr id="10" name="Arrow: Pentagon 9">
            <a:extLst>
              <a:ext uri="{FF2B5EF4-FFF2-40B4-BE49-F238E27FC236}">
                <a16:creationId xmlns:a16="http://schemas.microsoft.com/office/drawing/2014/main" id="{C1CCED2B-15B1-49FE-B301-8F9B1589B6A3}"/>
              </a:ext>
            </a:extLst>
          </p:cNvPr>
          <p:cNvSpPr/>
          <p:nvPr/>
        </p:nvSpPr>
        <p:spPr bwMode="auto">
          <a:xfrm>
            <a:off x="6281818" y="1590092"/>
            <a:ext cx="1387198" cy="500214"/>
          </a:xfrm>
          <a:prstGeom prst="homePlate">
            <a:avLst/>
          </a:prstGeom>
          <a:solidFill>
            <a:srgbClr val="006666"/>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100000"/>
              </a:spcBef>
              <a:spcAft>
                <a:spcPct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Light"/>
                <a:ea typeface="+mn-ea"/>
                <a:cs typeface="+mn-cs"/>
              </a:rPr>
              <a:t>Idea Generation</a:t>
            </a:r>
          </a:p>
        </p:txBody>
      </p:sp>
      <p:sp>
        <p:nvSpPr>
          <p:cNvPr id="11" name="Arrow: Pentagon 10">
            <a:extLst>
              <a:ext uri="{FF2B5EF4-FFF2-40B4-BE49-F238E27FC236}">
                <a16:creationId xmlns:a16="http://schemas.microsoft.com/office/drawing/2014/main" id="{EA8207AF-EA2D-4113-858B-F08163E57C3E}"/>
              </a:ext>
            </a:extLst>
          </p:cNvPr>
          <p:cNvSpPr/>
          <p:nvPr/>
        </p:nvSpPr>
        <p:spPr bwMode="auto">
          <a:xfrm>
            <a:off x="7668451" y="1590092"/>
            <a:ext cx="1323235" cy="477150"/>
          </a:xfrm>
          <a:prstGeom prst="homePlate">
            <a:avLst/>
          </a:prstGeom>
          <a:solidFill>
            <a:srgbClr val="006666"/>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Light"/>
                <a:ea typeface="+mn-ea"/>
                <a:cs typeface="+mn-cs"/>
              </a:rPr>
              <a:t>MVP Execution</a:t>
            </a:r>
          </a:p>
        </p:txBody>
      </p:sp>
      <p:sp>
        <p:nvSpPr>
          <p:cNvPr id="12" name="Arrow: Pentagon 11">
            <a:extLst>
              <a:ext uri="{FF2B5EF4-FFF2-40B4-BE49-F238E27FC236}">
                <a16:creationId xmlns:a16="http://schemas.microsoft.com/office/drawing/2014/main" id="{EFC8B995-9636-4B28-AA77-1DE679989DF2}"/>
              </a:ext>
            </a:extLst>
          </p:cNvPr>
          <p:cNvSpPr/>
          <p:nvPr/>
        </p:nvSpPr>
        <p:spPr bwMode="auto">
          <a:xfrm>
            <a:off x="9005668" y="1590093"/>
            <a:ext cx="1387198" cy="500213"/>
          </a:xfrm>
          <a:prstGeom prst="homePlate">
            <a:avLst/>
          </a:prstGeom>
          <a:solidFill>
            <a:srgbClr val="006666"/>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Light"/>
                <a:ea typeface="+mn-ea"/>
                <a:cs typeface="+mn-cs"/>
              </a:rPr>
              <a:t>Socialize success</a:t>
            </a:r>
          </a:p>
        </p:txBody>
      </p:sp>
      <p:sp>
        <p:nvSpPr>
          <p:cNvPr id="13" name="Arrow: Pentagon 12">
            <a:extLst>
              <a:ext uri="{FF2B5EF4-FFF2-40B4-BE49-F238E27FC236}">
                <a16:creationId xmlns:a16="http://schemas.microsoft.com/office/drawing/2014/main" id="{B4951FE1-07DB-4011-9E75-4FB2538323AA}"/>
              </a:ext>
            </a:extLst>
          </p:cNvPr>
          <p:cNvSpPr/>
          <p:nvPr/>
        </p:nvSpPr>
        <p:spPr bwMode="auto">
          <a:xfrm>
            <a:off x="10392129" y="1590093"/>
            <a:ext cx="1387198" cy="500213"/>
          </a:xfrm>
          <a:prstGeom prst="homePlate">
            <a:avLst/>
          </a:prstGeom>
          <a:solidFill>
            <a:srgbClr val="006666"/>
          </a:soli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Light"/>
                <a:ea typeface="+mn-ea"/>
                <a:cs typeface="+mn-cs"/>
              </a:rPr>
              <a:t>Scale</a:t>
            </a:r>
          </a:p>
        </p:txBody>
      </p:sp>
      <p:sp>
        <p:nvSpPr>
          <p:cNvPr id="14" name="Rectangle: Rounded Corners 13">
            <a:extLst>
              <a:ext uri="{FF2B5EF4-FFF2-40B4-BE49-F238E27FC236}">
                <a16:creationId xmlns:a16="http://schemas.microsoft.com/office/drawing/2014/main" id="{EB2B87F0-A0F1-40A9-B3CD-749286E0D8D6}"/>
              </a:ext>
            </a:extLst>
          </p:cNvPr>
          <p:cNvSpPr/>
          <p:nvPr/>
        </p:nvSpPr>
        <p:spPr>
          <a:xfrm rot="16200000">
            <a:off x="5111062" y="2915737"/>
            <a:ext cx="1892661" cy="2417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10000"/>
              </a:spcBef>
              <a:spcAft>
                <a:spcPct val="0"/>
              </a:spcAft>
              <a:buClr>
                <a:srgbClr val="0B1F65"/>
              </a:buClr>
              <a:buSzTx/>
              <a:buFont typeface="Webdings" pitchFamily="18" charset="2"/>
              <a:buNone/>
              <a:tabLst/>
              <a:defRPr/>
            </a:pPr>
            <a:endParaRPr kumimoji="0" lang="en-US" sz="1100" b="0" i="0" u="none" strike="noStrike" kern="1200" cap="none" spc="0" normalizeH="0" baseline="0" noProof="0">
              <a:ln>
                <a:noFill/>
              </a:ln>
              <a:solidFill>
                <a:prstClr val="white"/>
              </a:solidFill>
              <a:effectLst/>
              <a:uLnTx/>
              <a:uFillTx/>
              <a:latin typeface="Arial"/>
              <a:ea typeface="+mn-ea"/>
              <a:cs typeface="+mn-cs"/>
            </a:endParaRPr>
          </a:p>
        </p:txBody>
      </p:sp>
      <p:sp>
        <p:nvSpPr>
          <p:cNvPr id="15" name="Rectangle: Rounded Corners 14">
            <a:extLst>
              <a:ext uri="{FF2B5EF4-FFF2-40B4-BE49-F238E27FC236}">
                <a16:creationId xmlns:a16="http://schemas.microsoft.com/office/drawing/2014/main" id="{6F4645C2-1E9E-42A9-93A1-D39692546CB2}"/>
              </a:ext>
            </a:extLst>
          </p:cNvPr>
          <p:cNvSpPr/>
          <p:nvPr/>
        </p:nvSpPr>
        <p:spPr>
          <a:xfrm rot="16200000">
            <a:off x="5240597" y="4909273"/>
            <a:ext cx="1652823" cy="2409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10000"/>
              </a:spcBef>
              <a:spcAft>
                <a:spcPct val="0"/>
              </a:spcAft>
              <a:buClr>
                <a:srgbClr val="0B1F65"/>
              </a:buClr>
              <a:buSzTx/>
              <a:buFont typeface="Webdings" pitchFamily="18" charset="2"/>
              <a:buNone/>
              <a:tabLst/>
              <a:defRPr/>
            </a:pPr>
            <a:endParaRPr kumimoji="0" lang="en-US" sz="1100" b="0" i="0" u="none" strike="noStrike" kern="1200" cap="none" spc="0" normalizeH="0" baseline="0" noProof="0">
              <a:ln>
                <a:noFill/>
              </a:ln>
              <a:solidFill>
                <a:prstClr val="white"/>
              </a:solidFill>
              <a:effectLst/>
              <a:uLnTx/>
              <a:uFillTx/>
              <a:latin typeface="Arial"/>
              <a:ea typeface="+mn-ea"/>
              <a:cs typeface="+mn-cs"/>
            </a:endParaRPr>
          </a:p>
        </p:txBody>
      </p:sp>
      <p:sp>
        <p:nvSpPr>
          <p:cNvPr id="16" name="TextBox 15">
            <a:extLst>
              <a:ext uri="{FF2B5EF4-FFF2-40B4-BE49-F238E27FC236}">
                <a16:creationId xmlns:a16="http://schemas.microsoft.com/office/drawing/2014/main" id="{658814A7-B843-46C9-BE3A-6A0FBBB60D6F}"/>
              </a:ext>
            </a:extLst>
          </p:cNvPr>
          <p:cNvSpPr txBox="1"/>
          <p:nvPr/>
        </p:nvSpPr>
        <p:spPr>
          <a:xfrm rot="16200000">
            <a:off x="5355471" y="2902151"/>
            <a:ext cx="1294695" cy="262401"/>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10000"/>
              </a:spcBef>
              <a:spcAft>
                <a:spcPct val="0"/>
              </a:spcAft>
              <a:buClr>
                <a:srgbClr val="0B1F65"/>
              </a:buClr>
              <a:buSzTx/>
              <a:buFont typeface="Webdings" pitchFamily="18" charset="2"/>
              <a:buNone/>
              <a:tabLst/>
              <a:defRPr/>
            </a:pPr>
            <a:r>
              <a:rPr kumimoji="0" lang="en-US" sz="1600" b="0" i="0" u="none" strike="noStrike" kern="1200" cap="none" spc="0" normalizeH="0" baseline="0" noProof="0">
                <a:ln>
                  <a:noFill/>
                </a:ln>
                <a:solidFill>
                  <a:prstClr val="white"/>
                </a:solidFill>
                <a:effectLst/>
                <a:uLnTx/>
                <a:uFillTx/>
                <a:latin typeface="Arial" charset="0"/>
                <a:ea typeface="+mn-ea"/>
                <a:cs typeface="Times New Roman" pitchFamily="18" charset="0"/>
              </a:rPr>
              <a:t>Approach Taken</a:t>
            </a:r>
          </a:p>
        </p:txBody>
      </p:sp>
      <p:sp>
        <p:nvSpPr>
          <p:cNvPr id="17" name="TextBox 16">
            <a:extLst>
              <a:ext uri="{FF2B5EF4-FFF2-40B4-BE49-F238E27FC236}">
                <a16:creationId xmlns:a16="http://schemas.microsoft.com/office/drawing/2014/main" id="{FA4F0089-C896-4213-98C0-773C230E6527}"/>
              </a:ext>
            </a:extLst>
          </p:cNvPr>
          <p:cNvSpPr txBox="1"/>
          <p:nvPr/>
        </p:nvSpPr>
        <p:spPr>
          <a:xfrm rot="16200000">
            <a:off x="5324649" y="4777061"/>
            <a:ext cx="1461526" cy="338554"/>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10000"/>
              </a:spcBef>
              <a:spcAft>
                <a:spcPct val="0"/>
              </a:spcAft>
              <a:buClr>
                <a:srgbClr val="0B1F65"/>
              </a:buClr>
              <a:buSzTx/>
              <a:buFont typeface="Webdings" pitchFamily="18" charset="2"/>
              <a:buNone/>
              <a:tabLst/>
              <a:defRPr/>
            </a:pPr>
            <a:r>
              <a:rPr kumimoji="0" lang="en-US" sz="1600" b="0" i="0" u="none" strike="noStrike" kern="1200" cap="none" spc="0" normalizeH="0" baseline="0" noProof="0">
                <a:ln>
                  <a:noFill/>
                </a:ln>
                <a:solidFill>
                  <a:prstClr val="white"/>
                </a:solidFill>
                <a:effectLst/>
                <a:uLnTx/>
                <a:uFillTx/>
                <a:latin typeface="Arial" charset="0"/>
                <a:ea typeface="+mn-ea"/>
                <a:cs typeface="Times New Roman" pitchFamily="18" charset="0"/>
              </a:rPr>
              <a:t>Deliverables</a:t>
            </a:r>
          </a:p>
        </p:txBody>
      </p:sp>
      <p:sp>
        <p:nvSpPr>
          <p:cNvPr id="18" name="TextBox 17">
            <a:extLst>
              <a:ext uri="{FF2B5EF4-FFF2-40B4-BE49-F238E27FC236}">
                <a16:creationId xmlns:a16="http://schemas.microsoft.com/office/drawing/2014/main" id="{3B54E3DF-0DEB-4535-8733-52A9B3D5BFFA}"/>
              </a:ext>
            </a:extLst>
          </p:cNvPr>
          <p:cNvSpPr txBox="1"/>
          <p:nvPr/>
        </p:nvSpPr>
        <p:spPr>
          <a:xfrm>
            <a:off x="6280431" y="2522504"/>
            <a:ext cx="1282781" cy="20949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a:ea typeface="+mn-ea"/>
                <a:cs typeface="Times New Roman" pitchFamily="18" charset="0"/>
              </a:rPr>
              <a:t>Stakeholder Interviews</a:t>
            </a:r>
          </a:p>
        </p:txBody>
      </p:sp>
      <p:sp>
        <p:nvSpPr>
          <p:cNvPr id="19" name="Rectangle 18">
            <a:extLst>
              <a:ext uri="{FF2B5EF4-FFF2-40B4-BE49-F238E27FC236}">
                <a16:creationId xmlns:a16="http://schemas.microsoft.com/office/drawing/2014/main" id="{61E3148F-2777-48CD-8FBA-0D59FA82B0EB}"/>
              </a:ext>
            </a:extLst>
          </p:cNvPr>
          <p:cNvSpPr/>
          <p:nvPr/>
        </p:nvSpPr>
        <p:spPr>
          <a:xfrm>
            <a:off x="6284321" y="3203862"/>
            <a:ext cx="1282781" cy="569387"/>
          </a:xfrm>
          <a:prstGeom prst="rect">
            <a:avLst/>
          </a:prstGeom>
        </p:spPr>
        <p:txBody>
          <a:bodyPr wrap="square">
            <a:spAutoFit/>
          </a:bodyPr>
          <a:lstStyle/>
          <a:p>
            <a:pPr marL="0" marR="0" lvl="0" indent="0" algn="ctr" defTabSz="914400" rtl="0" eaLnBrk="0" fontAlgn="base" latinLnBrk="0" hangingPunct="0">
              <a:lnSpc>
                <a:spcPct val="100000"/>
              </a:lnSpc>
              <a:spcBef>
                <a:spcPct val="10000"/>
              </a:spcBef>
              <a:spcAft>
                <a:spcPct val="0"/>
              </a:spcAft>
              <a:buClr>
                <a:srgbClr val="0B1F65"/>
              </a:buClr>
              <a:buSzTx/>
              <a:buFont typeface="Webdings" pitchFamily="18" charset="2"/>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pitchFamily="34" charset="0"/>
                <a:ea typeface="+mn-ea"/>
                <a:cs typeface="Calibri Light" panose="020F0302020204030204" pitchFamily="34" charset="0"/>
              </a:rPr>
              <a:t>Design Thinking Workshops</a:t>
            </a:r>
          </a:p>
          <a:p>
            <a:pPr marL="0" marR="0" lvl="0" indent="0" algn="ctr" defTabSz="914400" rtl="0" eaLnBrk="0" fontAlgn="base" latinLnBrk="0" hangingPunct="0">
              <a:lnSpc>
                <a:spcPct val="100000"/>
              </a:lnSpc>
              <a:spcBef>
                <a:spcPct val="10000"/>
              </a:spcBef>
              <a:spcAft>
                <a:spcPct val="0"/>
              </a:spcAft>
              <a:buClr>
                <a:srgbClr val="0B1F65"/>
              </a:buClr>
              <a:buSzTx/>
              <a:buFont typeface="Webdings" pitchFamily="18" charset="2"/>
              <a:buNone/>
              <a:tabLst/>
              <a:defRPr/>
            </a:pPr>
            <a:endParaRPr kumimoji="0" lang="en-US" sz="1000" b="1" i="0" u="none" strike="noStrike" kern="1200" cap="none" spc="0" normalizeH="0" baseline="0" noProof="0">
              <a:ln>
                <a:noFill/>
              </a:ln>
              <a:solidFill>
                <a:prstClr val="black"/>
              </a:solidFill>
              <a:effectLst/>
              <a:uLnTx/>
              <a:uFillTx/>
              <a:latin typeface="Calibri Light" panose="020F0302020204030204" pitchFamily="34" charset="0"/>
              <a:ea typeface="+mn-ea"/>
              <a:cs typeface="Calibri Light" panose="020F0302020204030204" pitchFamily="34" charset="0"/>
            </a:endParaRPr>
          </a:p>
        </p:txBody>
      </p:sp>
      <p:sp>
        <p:nvSpPr>
          <p:cNvPr id="20" name="TextBox 19">
            <a:extLst>
              <a:ext uri="{FF2B5EF4-FFF2-40B4-BE49-F238E27FC236}">
                <a16:creationId xmlns:a16="http://schemas.microsoft.com/office/drawing/2014/main" id="{318AD216-0B43-44F0-A417-B82CD1FFF1B9}"/>
              </a:ext>
            </a:extLst>
          </p:cNvPr>
          <p:cNvSpPr txBox="1"/>
          <p:nvPr/>
        </p:nvSpPr>
        <p:spPr>
          <a:xfrm>
            <a:off x="7617619" y="2617952"/>
            <a:ext cx="1282781" cy="34042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a:ea typeface="+mn-ea"/>
                <a:cs typeface="Times New Roman" pitchFamily="18" charset="0"/>
              </a:rPr>
              <a:t>Delivery using Agile methodology</a:t>
            </a:r>
          </a:p>
        </p:txBody>
      </p:sp>
      <p:sp>
        <p:nvSpPr>
          <p:cNvPr id="21" name="TextBox 20">
            <a:extLst>
              <a:ext uri="{FF2B5EF4-FFF2-40B4-BE49-F238E27FC236}">
                <a16:creationId xmlns:a16="http://schemas.microsoft.com/office/drawing/2014/main" id="{ACE2639E-4E91-4DDC-96DF-E62F55B9481B}"/>
              </a:ext>
            </a:extLst>
          </p:cNvPr>
          <p:cNvSpPr txBox="1"/>
          <p:nvPr/>
        </p:nvSpPr>
        <p:spPr>
          <a:xfrm>
            <a:off x="7617212" y="2149435"/>
            <a:ext cx="128318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a:ea typeface="+mn-ea"/>
                <a:cs typeface="Times New Roman" pitchFamily="18" charset="0"/>
              </a:rPr>
              <a:t>User Centric Approach</a:t>
            </a:r>
          </a:p>
        </p:txBody>
      </p:sp>
      <p:sp>
        <p:nvSpPr>
          <p:cNvPr id="22" name="TextBox 21">
            <a:extLst>
              <a:ext uri="{FF2B5EF4-FFF2-40B4-BE49-F238E27FC236}">
                <a16:creationId xmlns:a16="http://schemas.microsoft.com/office/drawing/2014/main" id="{69C8A81A-09C0-4E72-84E8-6BB4C97A1B62}"/>
              </a:ext>
            </a:extLst>
          </p:cNvPr>
          <p:cNvSpPr txBox="1"/>
          <p:nvPr/>
        </p:nvSpPr>
        <p:spPr>
          <a:xfrm>
            <a:off x="7617619" y="3010350"/>
            <a:ext cx="1282781"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a:ea typeface="+mn-ea"/>
                <a:cs typeface="Times New Roman" pitchFamily="18" charset="0"/>
              </a:rPr>
              <a:t>Project Management using Azure DevOps and Jira</a:t>
            </a:r>
          </a:p>
        </p:txBody>
      </p:sp>
      <p:sp>
        <p:nvSpPr>
          <p:cNvPr id="23" name="TextBox 22">
            <a:extLst>
              <a:ext uri="{FF2B5EF4-FFF2-40B4-BE49-F238E27FC236}">
                <a16:creationId xmlns:a16="http://schemas.microsoft.com/office/drawing/2014/main" id="{418ECCA2-30C7-4E17-AC4F-DE73F10DC11D}"/>
              </a:ext>
            </a:extLst>
          </p:cNvPr>
          <p:cNvSpPr txBox="1"/>
          <p:nvPr/>
        </p:nvSpPr>
        <p:spPr>
          <a:xfrm>
            <a:off x="8990540" y="4452961"/>
            <a:ext cx="1280160" cy="20949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a:ea typeface="+mn-ea"/>
                <a:cs typeface="Times New Roman" pitchFamily="18" charset="0"/>
              </a:rPr>
              <a:t>B</a:t>
            </a:r>
            <a:r>
              <a:rPr kumimoji="0" lang="en-US" sz="1000" b="1" i="0" u="none" strike="noStrike" kern="1200" cap="none" spc="0" normalizeH="0" baseline="0" noProof="0" err="1">
                <a:ln>
                  <a:noFill/>
                </a:ln>
                <a:solidFill>
                  <a:prstClr val="black"/>
                </a:solidFill>
                <a:effectLst/>
                <a:uLnTx/>
                <a:uFillTx/>
                <a:latin typeface="Calibri Light"/>
                <a:ea typeface="+mn-ea"/>
                <a:cs typeface="Times New Roman" pitchFamily="18" charset="0"/>
              </a:rPr>
              <a:t>enchmarking</a:t>
            </a:r>
            <a:r>
              <a:rPr kumimoji="0" lang="en-US" sz="1000" b="1" i="0" u="none" strike="noStrike" kern="1200" cap="none" spc="0" normalizeH="0" baseline="0" noProof="0">
                <a:ln>
                  <a:noFill/>
                </a:ln>
                <a:solidFill>
                  <a:prstClr val="black"/>
                </a:solidFill>
                <a:effectLst/>
                <a:uLnTx/>
                <a:uFillTx/>
                <a:latin typeface="Calibri Light"/>
                <a:ea typeface="+mn-ea"/>
                <a:cs typeface="Times New Roman" pitchFamily="18" charset="0"/>
              </a:rPr>
              <a:t> and Mu3Ds</a:t>
            </a:r>
          </a:p>
        </p:txBody>
      </p:sp>
      <p:sp>
        <p:nvSpPr>
          <p:cNvPr id="24" name="TextBox 23">
            <a:extLst>
              <a:ext uri="{FF2B5EF4-FFF2-40B4-BE49-F238E27FC236}">
                <a16:creationId xmlns:a16="http://schemas.microsoft.com/office/drawing/2014/main" id="{CE585EBA-EF74-4FEB-8676-3B1CC1CEA54E}"/>
              </a:ext>
            </a:extLst>
          </p:cNvPr>
          <p:cNvSpPr txBox="1"/>
          <p:nvPr/>
        </p:nvSpPr>
        <p:spPr>
          <a:xfrm>
            <a:off x="9015066" y="2370004"/>
            <a:ext cx="1280160" cy="47135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a:ea typeface="+mn-ea"/>
                <a:cs typeface="Times New Roman" pitchFamily="18" charset="0"/>
              </a:rPr>
              <a:t>Optimize with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a:ea typeface="+mn-ea"/>
                <a:cs typeface="Times New Roman" pitchFamily="18" charset="0"/>
              </a:rPr>
              <a:t>Consumer Group through feedback sessions</a:t>
            </a:r>
          </a:p>
        </p:txBody>
      </p:sp>
      <p:sp>
        <p:nvSpPr>
          <p:cNvPr id="25" name="TextBox 24">
            <a:extLst>
              <a:ext uri="{FF2B5EF4-FFF2-40B4-BE49-F238E27FC236}">
                <a16:creationId xmlns:a16="http://schemas.microsoft.com/office/drawing/2014/main" id="{B908B86F-DF57-4394-943F-FA9A4CF2D967}"/>
              </a:ext>
            </a:extLst>
          </p:cNvPr>
          <p:cNvSpPr txBox="1"/>
          <p:nvPr/>
        </p:nvSpPr>
        <p:spPr>
          <a:xfrm>
            <a:off x="8990540" y="3155765"/>
            <a:ext cx="1280160" cy="47135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a:ea typeface="+mn-ea"/>
                <a:cs typeface="Times New Roman" pitchFamily="18" charset="0"/>
              </a:rPr>
              <a:t>Identify cross functional champions to drive consumption</a:t>
            </a:r>
          </a:p>
        </p:txBody>
      </p:sp>
      <p:sp>
        <p:nvSpPr>
          <p:cNvPr id="26" name="TextBox 25">
            <a:extLst>
              <a:ext uri="{FF2B5EF4-FFF2-40B4-BE49-F238E27FC236}">
                <a16:creationId xmlns:a16="http://schemas.microsoft.com/office/drawing/2014/main" id="{FB58DBBA-11FC-4456-89B3-48608DF75399}"/>
              </a:ext>
            </a:extLst>
          </p:cNvPr>
          <p:cNvSpPr txBox="1"/>
          <p:nvPr/>
        </p:nvSpPr>
        <p:spPr>
          <a:xfrm>
            <a:off x="9015066" y="4939111"/>
            <a:ext cx="1280160" cy="20949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a:ea typeface="+mn-ea"/>
                <a:cs typeface="Times New Roman" pitchFamily="18" charset="0"/>
              </a:rPr>
              <a:t>User documentation</a:t>
            </a:r>
          </a:p>
        </p:txBody>
      </p:sp>
      <p:sp>
        <p:nvSpPr>
          <p:cNvPr id="27" name="TextBox 26">
            <a:extLst>
              <a:ext uri="{FF2B5EF4-FFF2-40B4-BE49-F238E27FC236}">
                <a16:creationId xmlns:a16="http://schemas.microsoft.com/office/drawing/2014/main" id="{E10E0AA3-9DF7-4D38-B2A2-452F7E8450BD}"/>
              </a:ext>
            </a:extLst>
          </p:cNvPr>
          <p:cNvSpPr txBox="1"/>
          <p:nvPr/>
        </p:nvSpPr>
        <p:spPr>
          <a:xfrm>
            <a:off x="9019120" y="5422769"/>
            <a:ext cx="1280160" cy="34042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a:ea typeface="+mn-ea"/>
                <a:cs typeface="Times New Roman" pitchFamily="18" charset="0"/>
              </a:rPr>
              <a:t>Training sessions and training videos</a:t>
            </a:r>
          </a:p>
        </p:txBody>
      </p:sp>
      <p:sp>
        <p:nvSpPr>
          <p:cNvPr id="28" name="TextBox 27">
            <a:extLst>
              <a:ext uri="{FF2B5EF4-FFF2-40B4-BE49-F238E27FC236}">
                <a16:creationId xmlns:a16="http://schemas.microsoft.com/office/drawing/2014/main" id="{D9992651-5AB9-4BFA-AA28-F76B8613586C}"/>
              </a:ext>
            </a:extLst>
          </p:cNvPr>
          <p:cNvSpPr txBox="1"/>
          <p:nvPr/>
        </p:nvSpPr>
        <p:spPr>
          <a:xfrm>
            <a:off x="10374606" y="2189443"/>
            <a:ext cx="1280160" cy="707886"/>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10000"/>
              </a:spcBef>
              <a:spcAft>
                <a:spcPct val="0"/>
              </a:spcAft>
              <a:buClr>
                <a:srgbClr val="0B1F65"/>
              </a:buClr>
              <a:buSzTx/>
              <a:buFont typeface="Webdings" pitchFamily="18" charset="2"/>
              <a:buNone/>
              <a:tabLst/>
              <a:defRPr/>
            </a:pPr>
            <a:r>
              <a:rPr kumimoji="0" lang="en-US" sz="1000" b="1" i="0" u="none" strike="noStrike" kern="1200" cap="none" spc="0" normalizeH="0" baseline="0" noProof="0">
                <a:ln>
                  <a:noFill/>
                </a:ln>
                <a:solidFill>
                  <a:prstClr val="black"/>
                </a:solidFill>
                <a:effectLst/>
                <a:uLnTx/>
                <a:uFillTx/>
                <a:latin typeface="Calibri Light"/>
                <a:ea typeface="+mn-ea"/>
                <a:cs typeface="Times New Roman" pitchFamily="18" charset="0"/>
              </a:rPr>
              <a:t>Reapply MVP learnings to new markets, segments and brands</a:t>
            </a:r>
          </a:p>
        </p:txBody>
      </p:sp>
      <p:sp>
        <p:nvSpPr>
          <p:cNvPr id="29" name="TextBox 28">
            <a:extLst>
              <a:ext uri="{FF2B5EF4-FFF2-40B4-BE49-F238E27FC236}">
                <a16:creationId xmlns:a16="http://schemas.microsoft.com/office/drawing/2014/main" id="{20BC752D-731F-4E16-8A7E-1A6EAC4AA206}"/>
              </a:ext>
            </a:extLst>
          </p:cNvPr>
          <p:cNvSpPr txBox="1"/>
          <p:nvPr/>
        </p:nvSpPr>
        <p:spPr>
          <a:xfrm>
            <a:off x="10374606" y="2886776"/>
            <a:ext cx="1280160"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10000"/>
              </a:spcBef>
              <a:spcAft>
                <a:spcPct val="0"/>
              </a:spcAft>
              <a:buClr>
                <a:srgbClr val="0B1F65"/>
              </a:buClr>
              <a:buSzTx/>
              <a:buFont typeface="Webdings" pitchFamily="18" charset="2"/>
              <a:buNone/>
              <a:tabLst/>
              <a:defRPr/>
            </a:pPr>
            <a:r>
              <a:rPr kumimoji="0" lang="en-US" sz="1000" b="1" i="0" u="none" strike="noStrike" kern="1200" cap="none" spc="0" normalizeH="0" baseline="0" noProof="0">
                <a:ln>
                  <a:noFill/>
                </a:ln>
                <a:solidFill>
                  <a:prstClr val="black"/>
                </a:solidFill>
                <a:effectLst/>
                <a:uLnTx/>
                <a:uFillTx/>
                <a:latin typeface="Calibri Light"/>
                <a:ea typeface="+mn-ea"/>
                <a:cs typeface="Times New Roman" pitchFamily="18" charset="0"/>
              </a:rPr>
              <a:t>Develop knowledge </a:t>
            </a:r>
            <a:r>
              <a:rPr kumimoji="0" lang="en-US" sz="1000" b="1" i="0" u="none" strike="noStrike" kern="1200" cap="none" spc="0" normalizeH="0" baseline="0" noProof="0" err="1">
                <a:ln>
                  <a:noFill/>
                </a:ln>
                <a:solidFill>
                  <a:prstClr val="black"/>
                </a:solidFill>
                <a:effectLst/>
                <a:uLnTx/>
                <a:uFillTx/>
                <a:latin typeface="Calibri Light"/>
                <a:ea typeface="+mn-ea"/>
                <a:cs typeface="Times New Roman" pitchFamily="18" charset="0"/>
              </a:rPr>
              <a:t>repository</a:t>
            </a:r>
            <a:endParaRPr kumimoji="0" lang="en-US" sz="1000" b="1" i="0" u="none" strike="noStrike" kern="1200" cap="none" spc="0" normalizeH="0" baseline="0" noProof="0">
              <a:ln>
                <a:noFill/>
              </a:ln>
              <a:solidFill>
                <a:prstClr val="black"/>
              </a:solidFill>
              <a:effectLst/>
              <a:uLnTx/>
              <a:uFillTx/>
              <a:latin typeface="Calibri Light"/>
              <a:ea typeface="+mn-ea"/>
              <a:cs typeface="Times New Roman" pitchFamily="18" charset="0"/>
            </a:endParaRPr>
          </a:p>
        </p:txBody>
      </p:sp>
      <p:sp>
        <p:nvSpPr>
          <p:cNvPr id="30" name="TextBox 29">
            <a:extLst>
              <a:ext uri="{FF2B5EF4-FFF2-40B4-BE49-F238E27FC236}">
                <a16:creationId xmlns:a16="http://schemas.microsoft.com/office/drawing/2014/main" id="{98BC4496-F91A-475B-A298-F84E3C5E00F7}"/>
              </a:ext>
            </a:extLst>
          </p:cNvPr>
          <p:cNvSpPr txBox="1"/>
          <p:nvPr/>
        </p:nvSpPr>
        <p:spPr>
          <a:xfrm>
            <a:off x="10374606" y="4221188"/>
            <a:ext cx="1280160" cy="553998"/>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10000"/>
              </a:spcBef>
              <a:spcAft>
                <a:spcPct val="0"/>
              </a:spcAft>
              <a:buClr>
                <a:srgbClr val="0B1F65"/>
              </a:buClr>
              <a:buSzTx/>
              <a:buFont typeface="Webdings" pitchFamily="18" charset="2"/>
              <a:buNone/>
              <a:tabLst/>
              <a:defRPr/>
            </a:pPr>
            <a:r>
              <a:rPr kumimoji="0" lang="en-US" sz="1000" b="1" i="0" u="none" strike="noStrike" kern="1200" cap="none" spc="0" normalizeH="0" baseline="0" noProof="0">
                <a:ln>
                  <a:noFill/>
                </a:ln>
                <a:solidFill>
                  <a:prstClr val="black"/>
                </a:solidFill>
                <a:effectLst/>
                <a:uLnTx/>
                <a:uFillTx/>
                <a:latin typeface="Calibri Light"/>
                <a:ea typeface="+mn-ea"/>
                <a:cs typeface="Times New Roman" pitchFamily="18" charset="0"/>
              </a:rPr>
              <a:t>Reusable data library and attribution models</a:t>
            </a:r>
          </a:p>
        </p:txBody>
      </p:sp>
      <p:sp>
        <p:nvSpPr>
          <p:cNvPr id="31" name="TextBox 30">
            <a:extLst>
              <a:ext uri="{FF2B5EF4-FFF2-40B4-BE49-F238E27FC236}">
                <a16:creationId xmlns:a16="http://schemas.microsoft.com/office/drawing/2014/main" id="{E3FE6D8E-D7C0-417E-8690-61C5EBA2B550}"/>
              </a:ext>
            </a:extLst>
          </p:cNvPr>
          <p:cNvSpPr txBox="1"/>
          <p:nvPr/>
        </p:nvSpPr>
        <p:spPr>
          <a:xfrm>
            <a:off x="10380483" y="4964537"/>
            <a:ext cx="1280160" cy="553998"/>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10000"/>
              </a:spcBef>
              <a:spcAft>
                <a:spcPct val="0"/>
              </a:spcAft>
              <a:buClr>
                <a:srgbClr val="0B1F65"/>
              </a:buClr>
              <a:buSzTx/>
              <a:buFont typeface="Webdings" pitchFamily="18" charset="2"/>
              <a:buNone/>
              <a:tabLst/>
              <a:defRPr/>
            </a:pPr>
            <a:r>
              <a:rPr kumimoji="0" lang="en-US" sz="1000" b="1" i="0" u="none" strike="noStrike" kern="1200" cap="none" spc="0" normalizeH="0" baseline="0" noProof="0">
                <a:ln>
                  <a:noFill/>
                </a:ln>
                <a:solidFill>
                  <a:prstClr val="black"/>
                </a:solidFill>
                <a:effectLst/>
                <a:uLnTx/>
                <a:uFillTx/>
                <a:latin typeface="Calibri Light"/>
                <a:ea typeface="+mn-ea"/>
                <a:cs typeface="Times New Roman" pitchFamily="18" charset="0"/>
              </a:rPr>
              <a:t>C</a:t>
            </a:r>
            <a:r>
              <a:rPr kumimoji="0" lang="en-US" sz="1000" b="1" i="0" u="none" strike="noStrike" kern="1200" cap="none" spc="0" normalizeH="0" baseline="0" noProof="0" err="1">
                <a:ln>
                  <a:noFill/>
                </a:ln>
                <a:solidFill>
                  <a:prstClr val="black"/>
                </a:solidFill>
                <a:effectLst/>
                <a:uLnTx/>
                <a:uFillTx/>
                <a:latin typeface="Calibri Light"/>
                <a:ea typeface="+mn-ea"/>
                <a:cs typeface="Times New Roman" pitchFamily="18" charset="0"/>
              </a:rPr>
              <a:t>ustomizable</a:t>
            </a:r>
            <a:r>
              <a:rPr kumimoji="0" lang="en-US" sz="1000" b="1" i="0" u="none" strike="noStrike" kern="1200" cap="none" spc="0" normalizeH="0" baseline="0" noProof="0">
                <a:ln>
                  <a:noFill/>
                </a:ln>
                <a:solidFill>
                  <a:prstClr val="black"/>
                </a:solidFill>
                <a:effectLst/>
                <a:uLnTx/>
                <a:uFillTx/>
                <a:latin typeface="Calibri Light"/>
                <a:ea typeface="+mn-ea"/>
                <a:cs typeface="Times New Roman" pitchFamily="18" charset="0"/>
              </a:rPr>
              <a:t> code and UIs with standardized KPIs</a:t>
            </a:r>
          </a:p>
        </p:txBody>
      </p:sp>
      <p:sp>
        <p:nvSpPr>
          <p:cNvPr id="32" name="TextBox 31">
            <a:extLst>
              <a:ext uri="{FF2B5EF4-FFF2-40B4-BE49-F238E27FC236}">
                <a16:creationId xmlns:a16="http://schemas.microsoft.com/office/drawing/2014/main" id="{57D26565-4BAE-4791-94CA-2FB091FCEA2D}"/>
              </a:ext>
            </a:extLst>
          </p:cNvPr>
          <p:cNvSpPr txBox="1"/>
          <p:nvPr/>
        </p:nvSpPr>
        <p:spPr>
          <a:xfrm>
            <a:off x="10374606" y="5477573"/>
            <a:ext cx="128016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a:ea typeface="+mn-ea"/>
                <a:cs typeface="Times New Roman" pitchFamily="18" charset="0"/>
              </a:rPr>
              <a:t>Technical documentation</a:t>
            </a:r>
          </a:p>
        </p:txBody>
      </p:sp>
      <p:sp>
        <p:nvSpPr>
          <p:cNvPr id="33" name="TextBox 32">
            <a:extLst>
              <a:ext uri="{FF2B5EF4-FFF2-40B4-BE49-F238E27FC236}">
                <a16:creationId xmlns:a16="http://schemas.microsoft.com/office/drawing/2014/main" id="{4A5A3935-DB7A-478E-B692-9BD607B6B655}"/>
              </a:ext>
            </a:extLst>
          </p:cNvPr>
          <p:cNvSpPr txBox="1"/>
          <p:nvPr/>
        </p:nvSpPr>
        <p:spPr>
          <a:xfrm>
            <a:off x="10374606" y="3450872"/>
            <a:ext cx="1280160" cy="553998"/>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10000"/>
              </a:spcBef>
              <a:spcAft>
                <a:spcPct val="0"/>
              </a:spcAft>
              <a:buClr>
                <a:srgbClr val="0B1F65"/>
              </a:buClr>
              <a:buSzTx/>
              <a:buFont typeface="Webdings" pitchFamily="18" charset="2"/>
              <a:buNone/>
              <a:tabLst/>
              <a:defRPr/>
            </a:pPr>
            <a:r>
              <a:rPr kumimoji="0" lang="en-US" sz="1000" b="1" i="0" u="none" strike="noStrike" kern="1200" cap="none" spc="0" normalizeH="0" baseline="0" noProof="0">
                <a:ln>
                  <a:noFill/>
                </a:ln>
                <a:solidFill>
                  <a:prstClr val="black"/>
                </a:solidFill>
                <a:effectLst/>
                <a:uLnTx/>
                <a:uFillTx/>
                <a:latin typeface="Calibri Light"/>
                <a:ea typeface="+mn-ea"/>
                <a:cs typeface="Times New Roman" pitchFamily="18" charset="0"/>
              </a:rPr>
              <a:t>B</a:t>
            </a:r>
            <a:r>
              <a:rPr kumimoji="0" lang="en-US" sz="1000" b="1" i="0" u="none" strike="noStrike" kern="1200" cap="none" spc="0" normalizeH="0" baseline="0" noProof="0" err="1">
                <a:ln>
                  <a:noFill/>
                </a:ln>
                <a:solidFill>
                  <a:prstClr val="black"/>
                </a:solidFill>
                <a:effectLst/>
                <a:uLnTx/>
                <a:uFillTx/>
                <a:latin typeface="Calibri Light"/>
                <a:ea typeface="+mn-ea"/>
                <a:cs typeface="Times New Roman" pitchFamily="18" charset="0"/>
              </a:rPr>
              <a:t>uild</a:t>
            </a:r>
            <a:r>
              <a:rPr kumimoji="0" lang="en-US" sz="1000" b="1" i="0" u="none" strike="noStrike" kern="1200" cap="none" spc="0" normalizeH="0" baseline="0" noProof="0">
                <a:ln>
                  <a:noFill/>
                </a:ln>
                <a:solidFill>
                  <a:prstClr val="black"/>
                </a:solidFill>
                <a:effectLst/>
                <a:uLnTx/>
                <a:uFillTx/>
                <a:latin typeface="Calibri Light"/>
                <a:ea typeface="+mn-ea"/>
                <a:cs typeface="Times New Roman" pitchFamily="18" charset="0"/>
              </a:rPr>
              <a:t> inter-connections between stakeholders</a:t>
            </a:r>
          </a:p>
        </p:txBody>
      </p:sp>
      <p:sp>
        <p:nvSpPr>
          <p:cNvPr id="34" name="TextBox 33">
            <a:extLst>
              <a:ext uri="{FF2B5EF4-FFF2-40B4-BE49-F238E27FC236}">
                <a16:creationId xmlns:a16="http://schemas.microsoft.com/office/drawing/2014/main" id="{7E9ABB63-3638-48D6-9F4F-75595ABF4AAC}"/>
              </a:ext>
            </a:extLst>
          </p:cNvPr>
          <p:cNvSpPr txBox="1"/>
          <p:nvPr/>
        </p:nvSpPr>
        <p:spPr>
          <a:xfrm>
            <a:off x="6280431" y="4660839"/>
            <a:ext cx="1283188" cy="20949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a:ea typeface="+mn-ea"/>
                <a:cs typeface="Times New Roman" pitchFamily="18" charset="0"/>
              </a:rPr>
              <a:t>Timelines and estimates</a:t>
            </a:r>
          </a:p>
        </p:txBody>
      </p:sp>
      <p:sp>
        <p:nvSpPr>
          <p:cNvPr id="35" name="TextBox 34">
            <a:extLst>
              <a:ext uri="{FF2B5EF4-FFF2-40B4-BE49-F238E27FC236}">
                <a16:creationId xmlns:a16="http://schemas.microsoft.com/office/drawing/2014/main" id="{0725DB88-8569-4854-913B-FE8186CA4C3F}"/>
              </a:ext>
            </a:extLst>
          </p:cNvPr>
          <p:cNvSpPr txBox="1"/>
          <p:nvPr/>
        </p:nvSpPr>
        <p:spPr>
          <a:xfrm>
            <a:off x="6280431" y="5096316"/>
            <a:ext cx="1283188" cy="34042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a:ea typeface="+mn-ea"/>
                <a:cs typeface="Times New Roman" pitchFamily="18" charset="0"/>
              </a:rPr>
              <a:t>Mock-ups and solution design</a:t>
            </a:r>
          </a:p>
        </p:txBody>
      </p:sp>
      <p:sp>
        <p:nvSpPr>
          <p:cNvPr id="36" name="TextBox 35">
            <a:extLst>
              <a:ext uri="{FF2B5EF4-FFF2-40B4-BE49-F238E27FC236}">
                <a16:creationId xmlns:a16="http://schemas.microsoft.com/office/drawing/2014/main" id="{009428D4-EEA3-4CE3-9FD4-4BE300CE1747}"/>
              </a:ext>
            </a:extLst>
          </p:cNvPr>
          <p:cNvSpPr txBox="1"/>
          <p:nvPr/>
        </p:nvSpPr>
        <p:spPr>
          <a:xfrm>
            <a:off x="6280431" y="5541234"/>
            <a:ext cx="1283188" cy="20949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a:ea typeface="+mn-ea"/>
                <a:cs typeface="Times New Roman" pitchFamily="18" charset="0"/>
              </a:rPr>
              <a:t>User Stories</a:t>
            </a:r>
          </a:p>
        </p:txBody>
      </p:sp>
      <p:sp>
        <p:nvSpPr>
          <p:cNvPr id="37" name="TextBox 36">
            <a:extLst>
              <a:ext uri="{FF2B5EF4-FFF2-40B4-BE49-F238E27FC236}">
                <a16:creationId xmlns:a16="http://schemas.microsoft.com/office/drawing/2014/main" id="{575E2CDD-B1D2-4D68-A195-D38831E16AF9}"/>
              </a:ext>
            </a:extLst>
          </p:cNvPr>
          <p:cNvSpPr txBox="1"/>
          <p:nvPr/>
        </p:nvSpPr>
        <p:spPr>
          <a:xfrm>
            <a:off x="7627627" y="4490330"/>
            <a:ext cx="1283188" cy="20949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a:ea typeface="+mn-ea"/>
                <a:cs typeface="Times New Roman" pitchFamily="18" charset="0"/>
              </a:rPr>
              <a:t>Data Foundations</a:t>
            </a:r>
          </a:p>
        </p:txBody>
      </p:sp>
      <p:sp>
        <p:nvSpPr>
          <p:cNvPr id="38" name="TextBox 37">
            <a:extLst>
              <a:ext uri="{FF2B5EF4-FFF2-40B4-BE49-F238E27FC236}">
                <a16:creationId xmlns:a16="http://schemas.microsoft.com/office/drawing/2014/main" id="{6DFF2116-DAF7-49DA-B9BB-849041C89195}"/>
              </a:ext>
            </a:extLst>
          </p:cNvPr>
          <p:cNvSpPr txBox="1"/>
          <p:nvPr/>
        </p:nvSpPr>
        <p:spPr>
          <a:xfrm>
            <a:off x="7621234" y="4944150"/>
            <a:ext cx="1283188" cy="20949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a:ea typeface="+mn-ea"/>
                <a:cs typeface="Times New Roman" pitchFamily="18" charset="0"/>
              </a:rPr>
              <a:t>Analytical models</a:t>
            </a:r>
          </a:p>
        </p:txBody>
      </p:sp>
      <p:sp>
        <p:nvSpPr>
          <p:cNvPr id="39" name="TextBox 38">
            <a:extLst>
              <a:ext uri="{FF2B5EF4-FFF2-40B4-BE49-F238E27FC236}">
                <a16:creationId xmlns:a16="http://schemas.microsoft.com/office/drawing/2014/main" id="{58277E28-04D3-4BC3-95A7-D29B6781679E}"/>
              </a:ext>
            </a:extLst>
          </p:cNvPr>
          <p:cNvSpPr txBox="1"/>
          <p:nvPr/>
        </p:nvSpPr>
        <p:spPr>
          <a:xfrm>
            <a:off x="7617416" y="5458603"/>
            <a:ext cx="1283188" cy="20949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a:ea typeface="+mn-ea"/>
                <a:cs typeface="Times New Roman" pitchFamily="18" charset="0"/>
              </a:rPr>
              <a:t>Dashboards</a:t>
            </a:r>
          </a:p>
        </p:txBody>
      </p:sp>
      <p:sp>
        <p:nvSpPr>
          <p:cNvPr id="40" name="TextBox 39">
            <a:extLst>
              <a:ext uri="{FF2B5EF4-FFF2-40B4-BE49-F238E27FC236}">
                <a16:creationId xmlns:a16="http://schemas.microsoft.com/office/drawing/2014/main" id="{27471C7E-8220-4BDD-B892-4B9F89156EC5}"/>
              </a:ext>
            </a:extLst>
          </p:cNvPr>
          <p:cNvSpPr txBox="1"/>
          <p:nvPr/>
        </p:nvSpPr>
        <p:spPr>
          <a:xfrm>
            <a:off x="6284118" y="4308590"/>
            <a:ext cx="1283188" cy="20949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a:ea typeface="+mn-ea"/>
                <a:cs typeface="Times New Roman" pitchFamily="18" charset="0"/>
              </a:rPr>
              <a:t>DIPP Evaluation</a:t>
            </a:r>
          </a:p>
        </p:txBody>
      </p:sp>
      <p:sp>
        <p:nvSpPr>
          <p:cNvPr id="41" name="TextBox 40">
            <a:extLst>
              <a:ext uri="{FF2B5EF4-FFF2-40B4-BE49-F238E27FC236}">
                <a16:creationId xmlns:a16="http://schemas.microsoft.com/office/drawing/2014/main" id="{192DC6DA-E8AF-4C3D-98A0-20CA43FB9C10}"/>
              </a:ext>
            </a:extLst>
          </p:cNvPr>
          <p:cNvSpPr txBox="1"/>
          <p:nvPr/>
        </p:nvSpPr>
        <p:spPr>
          <a:xfrm>
            <a:off x="10374606" y="4731586"/>
            <a:ext cx="1280160" cy="246221"/>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10000"/>
              </a:spcBef>
              <a:spcAft>
                <a:spcPct val="0"/>
              </a:spcAft>
              <a:buClr>
                <a:srgbClr val="0B1F65"/>
              </a:buClr>
              <a:buSzTx/>
              <a:buFont typeface="Webdings" pitchFamily="18" charset="2"/>
              <a:buNone/>
              <a:tabLst/>
              <a:defRPr/>
            </a:pPr>
            <a:r>
              <a:rPr kumimoji="0" lang="en-US" sz="1000" b="1" i="0" u="none" strike="noStrike" kern="1200" cap="none" spc="0" normalizeH="0" baseline="0" noProof="0">
                <a:ln>
                  <a:noFill/>
                </a:ln>
                <a:solidFill>
                  <a:prstClr val="black"/>
                </a:solidFill>
                <a:effectLst/>
                <a:uLnTx/>
                <a:uFillTx/>
                <a:latin typeface="Calibri Light"/>
                <a:ea typeface="+mn-ea"/>
                <a:cs typeface="Times New Roman" pitchFamily="18" charset="0"/>
              </a:rPr>
              <a:t>Private </a:t>
            </a:r>
            <a:r>
              <a:rPr kumimoji="0" lang="en-US" sz="1000" b="1" i="0" u="none" strike="noStrike" kern="1200" cap="none" spc="0" normalizeH="0" baseline="0" noProof="0" err="1">
                <a:ln>
                  <a:noFill/>
                </a:ln>
                <a:solidFill>
                  <a:prstClr val="black"/>
                </a:solidFill>
                <a:effectLst/>
                <a:uLnTx/>
                <a:uFillTx/>
                <a:latin typeface="Calibri Light"/>
                <a:ea typeface="+mn-ea"/>
                <a:cs typeface="Times New Roman" pitchFamily="18" charset="0"/>
              </a:rPr>
              <a:t>EoC</a:t>
            </a:r>
            <a:endParaRPr kumimoji="0" lang="en-US" sz="1000" b="1" i="0" u="none" strike="noStrike" kern="1200" cap="none" spc="0" normalizeH="0" baseline="0" noProof="0">
              <a:ln>
                <a:noFill/>
              </a:ln>
              <a:solidFill>
                <a:prstClr val="black"/>
              </a:solidFill>
              <a:effectLst/>
              <a:uLnTx/>
              <a:uFillTx/>
              <a:latin typeface="Calibri Light"/>
              <a:ea typeface="+mn-ea"/>
              <a:cs typeface="Times New Roman" pitchFamily="18" charset="0"/>
            </a:endParaRPr>
          </a:p>
        </p:txBody>
      </p:sp>
      <p:sp>
        <p:nvSpPr>
          <p:cNvPr id="42" name="Rectangle 41">
            <a:extLst>
              <a:ext uri="{FF2B5EF4-FFF2-40B4-BE49-F238E27FC236}">
                <a16:creationId xmlns:a16="http://schemas.microsoft.com/office/drawing/2014/main" id="{B239E5BF-6BFD-43F9-AE6C-FEBF07534466}"/>
              </a:ext>
            </a:extLst>
          </p:cNvPr>
          <p:cNvSpPr/>
          <p:nvPr/>
        </p:nvSpPr>
        <p:spPr bwMode="auto">
          <a:xfrm>
            <a:off x="5607507" y="1339465"/>
            <a:ext cx="6411774" cy="4847970"/>
          </a:xfrm>
          <a:prstGeom prst="rect">
            <a:avLst/>
          </a:prstGeom>
          <a:noFill/>
          <a:ln w="12700">
            <a:solidFill>
              <a:schemeClr val="tx1"/>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marR="0" lvl="0" indent="-234950"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1200" cap="none" spc="0" normalizeH="0" baseline="0" noProof="0" err="1">
              <a:ln>
                <a:noFill/>
              </a:ln>
              <a:solidFill>
                <a:srgbClr val="000000"/>
              </a:solidFill>
              <a:effectLst/>
              <a:uLnTx/>
              <a:uFillTx/>
              <a:latin typeface="Arial"/>
              <a:ea typeface="+mn-ea"/>
              <a:cs typeface="+mn-cs"/>
            </a:endParaRPr>
          </a:p>
        </p:txBody>
      </p:sp>
      <p:cxnSp>
        <p:nvCxnSpPr>
          <p:cNvPr id="43" name="Straight Connector 42">
            <a:extLst>
              <a:ext uri="{FF2B5EF4-FFF2-40B4-BE49-F238E27FC236}">
                <a16:creationId xmlns:a16="http://schemas.microsoft.com/office/drawing/2014/main" id="{B5294592-D40A-4683-A257-E426369A18C2}"/>
              </a:ext>
            </a:extLst>
          </p:cNvPr>
          <p:cNvCxnSpPr>
            <a:cxnSpLocks/>
          </p:cNvCxnSpPr>
          <p:nvPr/>
        </p:nvCxnSpPr>
        <p:spPr bwMode="auto">
          <a:xfrm>
            <a:off x="5607506" y="4071079"/>
            <a:ext cx="6411775" cy="0"/>
          </a:xfrm>
          <a:prstGeom prst="line">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62B7DAD9-6079-4CB6-A763-F5FA4F9903DB}"/>
              </a:ext>
            </a:extLst>
          </p:cNvPr>
          <p:cNvSpPr txBox="1"/>
          <p:nvPr/>
        </p:nvSpPr>
        <p:spPr>
          <a:xfrm>
            <a:off x="7617212" y="3539931"/>
            <a:ext cx="1282781"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a:ea typeface="+mn-ea"/>
                <a:cs typeface="Times New Roman" pitchFamily="18" charset="0"/>
              </a:rPr>
              <a:t>Daily, weekly and monthly business reviews</a:t>
            </a:r>
          </a:p>
        </p:txBody>
      </p:sp>
    </p:spTree>
    <p:extLst>
      <p:ext uri="{BB962C8B-B14F-4D97-AF65-F5344CB8AC3E}">
        <p14:creationId xmlns:p14="http://schemas.microsoft.com/office/powerpoint/2010/main" val="19508951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ectangle 93">
            <a:extLst>
              <a:ext uri="{FF2B5EF4-FFF2-40B4-BE49-F238E27FC236}">
                <a16:creationId xmlns:a16="http://schemas.microsoft.com/office/drawing/2014/main" id="{A3F310A0-0307-43C0-9B15-6DE41AEFFDE2}"/>
              </a:ext>
            </a:extLst>
          </p:cNvPr>
          <p:cNvSpPr/>
          <p:nvPr/>
        </p:nvSpPr>
        <p:spPr>
          <a:xfrm>
            <a:off x="36920" y="1221240"/>
            <a:ext cx="5100320" cy="3647440"/>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FAD203A4-DA06-4EB5-B803-D42F86551124}"/>
              </a:ext>
            </a:extLst>
          </p:cNvPr>
          <p:cNvSpPr>
            <a:spLocks noGrp="1"/>
          </p:cNvSpPr>
          <p:nvPr>
            <p:ph type="title"/>
          </p:nvPr>
        </p:nvSpPr>
        <p:spPr/>
        <p:txBody>
          <a:bodyPr anchor="t">
            <a:normAutofit/>
          </a:bodyPr>
          <a:lstStyle/>
          <a:p>
            <a:r>
              <a:rPr lang="en-IN" sz="3600"/>
              <a:t>Explore and Exploit</a:t>
            </a:r>
          </a:p>
        </p:txBody>
      </p:sp>
      <p:grpSp>
        <p:nvGrpSpPr>
          <p:cNvPr id="13" name="Group 12">
            <a:extLst>
              <a:ext uri="{FF2B5EF4-FFF2-40B4-BE49-F238E27FC236}">
                <a16:creationId xmlns:a16="http://schemas.microsoft.com/office/drawing/2014/main" id="{86C1B86F-BCC4-4158-8138-618CA8E58884}"/>
              </a:ext>
            </a:extLst>
          </p:cNvPr>
          <p:cNvGrpSpPr/>
          <p:nvPr/>
        </p:nvGrpSpPr>
        <p:grpSpPr>
          <a:xfrm>
            <a:off x="95446" y="1575317"/>
            <a:ext cx="5129437" cy="2939287"/>
            <a:chOff x="1808956" y="1571753"/>
            <a:chExt cx="8588920" cy="4780451"/>
          </a:xfrm>
        </p:grpSpPr>
        <p:sp>
          <p:nvSpPr>
            <p:cNvPr id="4" name="TextBox 3">
              <a:extLst>
                <a:ext uri="{FF2B5EF4-FFF2-40B4-BE49-F238E27FC236}">
                  <a16:creationId xmlns:a16="http://schemas.microsoft.com/office/drawing/2014/main" id="{0739013A-6536-46DB-BD83-E11A3020AFB4}"/>
                </a:ext>
              </a:extLst>
            </p:cNvPr>
            <p:cNvSpPr txBox="1"/>
            <p:nvPr/>
          </p:nvSpPr>
          <p:spPr>
            <a:xfrm>
              <a:off x="1808956" y="2307845"/>
              <a:ext cx="3344621" cy="3608414"/>
            </a:xfrm>
            <a:prstGeom prst="rect">
              <a:avLst/>
            </a:prstGeom>
          </p:spPr>
          <p:txBody>
            <a:bodyPr vert="horz" lIns="73152" tIns="36576" rIns="73152" bIns="36576" rtlCol="0" anchor="ctr">
              <a:normAutofit fontScale="92500" lnSpcReduction="10000"/>
            </a:bodyPr>
            <a:lstStyle/>
            <a:p>
              <a:pPr marL="0" marR="0" lvl="0" indent="0" algn="l" defTabSz="731520" rtl="0" eaLnBrk="1" fontAlgn="auto" latinLnBrk="0" hangingPunct="1">
                <a:lnSpc>
                  <a:spcPct val="90000"/>
                </a:lnSpc>
                <a:spcBef>
                  <a:spcPts val="480"/>
                </a:spcBef>
                <a:spcAft>
                  <a:spcPts val="480"/>
                </a:spcAft>
                <a:buClrTx/>
                <a:buSzTx/>
                <a:buFontTx/>
                <a:buNone/>
                <a:tabLst/>
                <a:defRPr/>
              </a:pPr>
              <a:r>
                <a:rPr kumimoji="0" lang="en-US" sz="2240" b="1" i="0" u="none" strike="noStrike" kern="1200" cap="none" spc="0" normalizeH="0" baseline="0" noProof="0">
                  <a:ln>
                    <a:noFill/>
                  </a:ln>
                  <a:solidFill>
                    <a:prstClr val="black"/>
                  </a:solidFill>
                  <a:effectLst/>
                  <a:uLnTx/>
                  <a:uFillTx/>
                  <a:latin typeface="Segoe UI"/>
                  <a:ea typeface="+mn-ea"/>
                  <a:cs typeface="+mn-cs"/>
                </a:rPr>
                <a:t>EXPLORE &amp; EXPLOIT  </a:t>
              </a:r>
            </a:p>
            <a:p>
              <a:pPr marL="0" marR="0" lvl="0" indent="0" algn="l" defTabSz="731520" rtl="0" eaLnBrk="1" fontAlgn="auto" latinLnBrk="0" hangingPunct="1">
                <a:lnSpc>
                  <a:spcPct val="90000"/>
                </a:lnSpc>
                <a:spcBef>
                  <a:spcPts val="480"/>
                </a:spcBef>
                <a:spcAft>
                  <a:spcPts val="48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Rapid experimentation necessitates organizations to develop a conscious </a:t>
              </a:r>
              <a:r>
                <a:rPr kumimoji="0" lang="en-US" sz="1600" b="0" i="1" u="none" strike="noStrike" kern="1200" cap="none" spc="0" normalizeH="0" baseline="0" noProof="0">
                  <a:ln>
                    <a:noFill/>
                  </a:ln>
                  <a:solidFill>
                    <a:prstClr val="black"/>
                  </a:solidFill>
                  <a:effectLst/>
                  <a:uLnTx/>
                  <a:uFillTx/>
                  <a:latin typeface="Segoe UI"/>
                  <a:ea typeface="+mn-ea"/>
                  <a:cs typeface="+mn-cs"/>
                </a:rPr>
                <a:t>EXPLORE</a:t>
              </a:r>
              <a:r>
                <a:rPr kumimoji="0" lang="en-US" sz="1600" b="0" i="0" u="none" strike="noStrike" kern="1200" cap="none" spc="0" normalizeH="0" baseline="0" noProof="0">
                  <a:ln>
                    <a:noFill/>
                  </a:ln>
                  <a:solidFill>
                    <a:prstClr val="black"/>
                  </a:solidFill>
                  <a:effectLst/>
                  <a:uLnTx/>
                  <a:uFillTx/>
                  <a:latin typeface="Segoe UI"/>
                  <a:ea typeface="+mn-ea"/>
                  <a:cs typeface="+mn-cs"/>
                </a:rPr>
                <a:t> &amp; </a:t>
              </a:r>
              <a:r>
                <a:rPr kumimoji="0" lang="en-US" sz="1600" b="0" i="1" u="none" strike="noStrike" kern="1200" cap="none" spc="0" normalizeH="0" baseline="0" noProof="0">
                  <a:ln>
                    <a:noFill/>
                  </a:ln>
                  <a:solidFill>
                    <a:prstClr val="black"/>
                  </a:solidFill>
                  <a:effectLst/>
                  <a:uLnTx/>
                  <a:uFillTx/>
                  <a:latin typeface="Segoe UI"/>
                  <a:ea typeface="+mn-ea"/>
                  <a:cs typeface="+mn-cs"/>
                </a:rPr>
                <a:t>EXPLOIT</a:t>
              </a:r>
              <a:r>
                <a:rPr kumimoji="0" lang="en-US" sz="1600" b="0" i="0" u="none" strike="noStrike" kern="1200" cap="none" spc="0" normalizeH="0" baseline="0" noProof="0">
                  <a:ln>
                    <a:noFill/>
                  </a:ln>
                  <a:solidFill>
                    <a:prstClr val="black"/>
                  </a:solidFill>
                  <a:effectLst/>
                  <a:uLnTx/>
                  <a:uFillTx/>
                  <a:latin typeface="Segoe UI"/>
                  <a:ea typeface="+mn-ea"/>
                  <a:cs typeface="+mn-cs"/>
                </a:rPr>
                <a:t> mindset</a:t>
              </a:r>
            </a:p>
            <a:p>
              <a:pPr marL="0" marR="0" lvl="0" indent="0" algn="l" defTabSz="731520" rtl="0" eaLnBrk="1" fontAlgn="auto" latinLnBrk="0" hangingPunct="1">
                <a:lnSpc>
                  <a:spcPct val="90000"/>
                </a:lnSpc>
                <a:spcBef>
                  <a:spcPct val="0"/>
                </a:spcBef>
                <a:spcAft>
                  <a:spcPts val="480"/>
                </a:spcAft>
                <a:buClrTx/>
                <a:buSzTx/>
                <a:buFontTx/>
                <a:buNone/>
                <a:tabLst/>
                <a:defRPr/>
              </a:pPr>
              <a:endParaRPr kumimoji="0" lang="en-US" sz="2240" b="0" i="0" u="none" strike="noStrike" kern="1200" cap="none" spc="0" normalizeH="0" baseline="0" noProof="0">
                <a:ln>
                  <a:noFill/>
                </a:ln>
                <a:solidFill>
                  <a:srgbClr val="FFFFFF"/>
                </a:solidFill>
                <a:effectLst/>
                <a:uLnTx/>
                <a:uFillTx/>
                <a:latin typeface="Segoe UI"/>
                <a:ea typeface="+mn-ea"/>
                <a:cs typeface="+mn-cs"/>
              </a:endParaRPr>
            </a:p>
          </p:txBody>
        </p:sp>
        <p:pic>
          <p:nvPicPr>
            <p:cNvPr id="5" name="Picture 4" descr="A picture containing clipart&#10;&#10;Description generated with high confidence">
              <a:extLst>
                <a:ext uri="{FF2B5EF4-FFF2-40B4-BE49-F238E27FC236}">
                  <a16:creationId xmlns:a16="http://schemas.microsoft.com/office/drawing/2014/main" id="{E08138F7-00ED-44FC-939D-73EEA0BEC1C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011679" y="4266872"/>
              <a:ext cx="1649406" cy="1649406"/>
            </a:xfrm>
            <a:prstGeom prst="rect">
              <a:avLst/>
            </a:prstGeom>
            <a:ln>
              <a:noFill/>
            </a:ln>
          </p:spPr>
        </p:pic>
        <p:pic>
          <p:nvPicPr>
            <p:cNvPr id="6" name="Graphic 5" descr="Magnifying glass">
              <a:extLst>
                <a:ext uri="{FF2B5EF4-FFF2-40B4-BE49-F238E27FC236}">
                  <a16:creationId xmlns:a16="http://schemas.microsoft.com/office/drawing/2014/main" id="{75A0CFD0-C478-4987-8E0E-FFD599DC9C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34443" y="1972734"/>
              <a:ext cx="1774990" cy="1774990"/>
            </a:xfrm>
            <a:prstGeom prst="rect">
              <a:avLst/>
            </a:prstGeom>
          </p:spPr>
        </p:pic>
        <p:sp>
          <p:nvSpPr>
            <p:cNvPr id="7" name="Rectangle: Rounded Corners 6">
              <a:extLst>
                <a:ext uri="{FF2B5EF4-FFF2-40B4-BE49-F238E27FC236}">
                  <a16:creationId xmlns:a16="http://schemas.microsoft.com/office/drawing/2014/main" id="{4F3525F1-1065-484A-AA5B-CC82322059E1}"/>
                </a:ext>
              </a:extLst>
            </p:cNvPr>
            <p:cNvSpPr/>
            <p:nvPr/>
          </p:nvSpPr>
          <p:spPr>
            <a:xfrm>
              <a:off x="5734443" y="1972734"/>
              <a:ext cx="1774990" cy="1774990"/>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7">
              <a:extLst>
                <a:ext uri="{FF2B5EF4-FFF2-40B4-BE49-F238E27FC236}">
                  <a16:creationId xmlns:a16="http://schemas.microsoft.com/office/drawing/2014/main" id="{FDDBA794-CEE2-4601-A241-AF47BAEB4195}"/>
                </a:ext>
              </a:extLst>
            </p:cNvPr>
            <p:cNvSpPr txBox="1"/>
            <p:nvPr/>
          </p:nvSpPr>
          <p:spPr>
            <a:xfrm>
              <a:off x="7891120" y="2836634"/>
              <a:ext cx="2506756" cy="107121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40" b="1" i="0" u="none" strike="noStrike" kern="1200" cap="none" spc="0" normalizeH="0" baseline="0" noProof="0">
                  <a:ln>
                    <a:noFill/>
                  </a:ln>
                  <a:solidFill>
                    <a:prstClr val="black"/>
                  </a:solidFill>
                  <a:effectLst/>
                  <a:uLnTx/>
                  <a:uFillTx/>
                  <a:latin typeface="Calibri"/>
                  <a:ea typeface="+mn-ea"/>
                  <a:cs typeface="+mn-cs"/>
                </a:rPr>
                <a:t>EXPLORE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40" b="1" i="0" u="none" strike="noStrike" kern="1200" cap="none" spc="0" normalizeH="0" baseline="0" noProof="0">
                  <a:ln>
                    <a:noFill/>
                  </a:ln>
                  <a:solidFill>
                    <a:srgbClr val="800000"/>
                  </a:solidFill>
                  <a:effectLst/>
                  <a:uLnTx/>
                  <a:uFillTx/>
                  <a:latin typeface="Calibri"/>
                  <a:ea typeface="+mn-ea"/>
                  <a:cs typeface="+mn-cs"/>
                </a:rPr>
                <a:t>rapidly</a:t>
              </a:r>
            </a:p>
          </p:txBody>
        </p:sp>
        <p:sp>
          <p:nvSpPr>
            <p:cNvPr id="9" name="TextBox 8">
              <a:extLst>
                <a:ext uri="{FF2B5EF4-FFF2-40B4-BE49-F238E27FC236}">
                  <a16:creationId xmlns:a16="http://schemas.microsoft.com/office/drawing/2014/main" id="{9FAE51FD-99C4-4CAC-947F-FAC5E773F567}"/>
                </a:ext>
              </a:extLst>
            </p:cNvPr>
            <p:cNvSpPr txBox="1"/>
            <p:nvPr/>
          </p:nvSpPr>
          <p:spPr>
            <a:xfrm>
              <a:off x="5579938" y="4568533"/>
              <a:ext cx="2133599" cy="107121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40" b="1" i="0" u="none" strike="noStrike" kern="1200" cap="none" spc="0" normalizeH="0" baseline="0" noProof="0">
                  <a:ln>
                    <a:noFill/>
                  </a:ln>
                  <a:solidFill>
                    <a:prstClr val="black"/>
                  </a:solidFill>
                  <a:effectLst/>
                  <a:uLnTx/>
                  <a:uFillTx/>
                  <a:latin typeface="Calibri"/>
                  <a:ea typeface="+mn-ea"/>
                  <a:cs typeface="+mn-cs"/>
                </a:rPr>
                <a:t>EXPLOIT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40" b="1" i="0" u="none" strike="noStrike" kern="1200" cap="none" spc="0" normalizeH="0" baseline="0" noProof="0">
                  <a:ln>
                    <a:noFill/>
                  </a:ln>
                  <a:solidFill>
                    <a:srgbClr val="800000"/>
                  </a:solidFill>
                  <a:effectLst/>
                  <a:uLnTx/>
                  <a:uFillTx/>
                  <a:latin typeface="Calibri"/>
                  <a:ea typeface="+mn-ea"/>
                  <a:cs typeface="+mn-cs"/>
                </a:rPr>
                <a:t>efficiently</a:t>
              </a:r>
            </a:p>
          </p:txBody>
        </p:sp>
        <p:cxnSp>
          <p:nvCxnSpPr>
            <p:cNvPr id="10" name="Straight Connector 9">
              <a:extLst>
                <a:ext uri="{FF2B5EF4-FFF2-40B4-BE49-F238E27FC236}">
                  <a16:creationId xmlns:a16="http://schemas.microsoft.com/office/drawing/2014/main" id="{8A16D286-C749-479F-B612-25FC899B3FE8}"/>
                </a:ext>
              </a:extLst>
            </p:cNvPr>
            <p:cNvCxnSpPr/>
            <p:nvPr/>
          </p:nvCxnSpPr>
          <p:spPr>
            <a:xfrm>
              <a:off x="7713537" y="1571753"/>
              <a:ext cx="0" cy="47804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8A779FD-3D67-4364-8AA9-01182A326F68}"/>
                </a:ext>
              </a:extLst>
            </p:cNvPr>
            <p:cNvCxnSpPr>
              <a:cxnSpLocks/>
            </p:cNvCxnSpPr>
            <p:nvPr/>
          </p:nvCxnSpPr>
          <p:spPr>
            <a:xfrm flipH="1">
              <a:off x="5579938" y="3999409"/>
              <a:ext cx="432606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C8DD8D09-33DF-4772-AB5D-D6AB05A36DB1}"/>
                </a:ext>
              </a:extLst>
            </p:cNvPr>
            <p:cNvSpPr/>
            <p:nvPr/>
          </p:nvSpPr>
          <p:spPr>
            <a:xfrm>
              <a:off x="7917642" y="4182535"/>
              <a:ext cx="1899445" cy="181808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88" name="Picture 87">
            <a:extLst>
              <a:ext uri="{FF2B5EF4-FFF2-40B4-BE49-F238E27FC236}">
                <a16:creationId xmlns:a16="http://schemas.microsoft.com/office/drawing/2014/main" id="{99C6078E-0126-4D84-8C52-23ECDA8914BD}"/>
              </a:ext>
            </a:extLst>
          </p:cNvPr>
          <p:cNvPicPr>
            <a:picLocks noChangeAspect="1"/>
          </p:cNvPicPr>
          <p:nvPr/>
        </p:nvPicPr>
        <p:blipFill>
          <a:blip r:embed="rId5"/>
          <a:stretch>
            <a:fillRect/>
          </a:stretch>
        </p:blipFill>
        <p:spPr>
          <a:xfrm>
            <a:off x="5563896" y="1429333"/>
            <a:ext cx="6532658" cy="2967782"/>
          </a:xfrm>
          <a:prstGeom prst="rect">
            <a:avLst/>
          </a:prstGeom>
        </p:spPr>
      </p:pic>
      <p:sp>
        <p:nvSpPr>
          <p:cNvPr id="89" name="TextBox 88">
            <a:extLst>
              <a:ext uri="{FF2B5EF4-FFF2-40B4-BE49-F238E27FC236}">
                <a16:creationId xmlns:a16="http://schemas.microsoft.com/office/drawing/2014/main" id="{5124D9C2-E50B-4BE1-9123-C0855CD5AA0B}"/>
              </a:ext>
            </a:extLst>
          </p:cNvPr>
          <p:cNvSpPr txBox="1"/>
          <p:nvPr/>
        </p:nvSpPr>
        <p:spPr>
          <a:xfrm>
            <a:off x="0" y="0"/>
            <a:ext cx="2180872" cy="307777"/>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en-IN" sz="1400"/>
              <a:t>Explore and Exploit</a:t>
            </a:r>
          </a:p>
        </p:txBody>
      </p:sp>
      <mc:AlternateContent xmlns:mc="http://schemas.openxmlformats.org/markup-compatibility/2006" xmlns:pslz="http://schemas.microsoft.com/office/powerpoint/2016/slidezoom">
        <mc:Choice Requires="pslz">
          <p:graphicFrame>
            <p:nvGraphicFramePr>
              <p:cNvPr id="93" name="Slide Zoom 92">
                <a:extLst>
                  <a:ext uri="{FF2B5EF4-FFF2-40B4-BE49-F238E27FC236}">
                    <a16:creationId xmlns:a16="http://schemas.microsoft.com/office/drawing/2014/main" id="{1AC60F70-B117-4C37-9402-7125E4736E89}"/>
                  </a:ext>
                </a:extLst>
              </p:cNvPr>
              <p:cNvGraphicFramePr>
                <a:graphicFrameLocks noChangeAspect="1"/>
              </p:cNvGraphicFramePr>
              <p:nvPr/>
            </p:nvGraphicFramePr>
            <p:xfrm>
              <a:off x="7637886" y="4514603"/>
              <a:ext cx="3048000" cy="1714500"/>
            </p:xfrm>
            <a:graphic>
              <a:graphicData uri="http://schemas.microsoft.com/office/powerpoint/2016/slidezoom">
                <pslz:sldZm>
                  <pslz:sldZmObj sldId="4294" cId="2206440157">
                    <pslz:zmPr id="{FB0348CB-0EC7-41AC-8F46-7FA50A8D4708}" returnToParent="0" transitionDur="100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93" name="Slide Zoom 92">
                <a:extLst>
                  <a:ext uri="{FF2B5EF4-FFF2-40B4-BE49-F238E27FC236}">
                    <a16:creationId xmlns:a16="http://schemas.microsoft.com/office/drawing/2014/main" id="{1AC60F70-B117-4C37-9402-7125E4736E89}"/>
                  </a:ext>
                </a:extLst>
              </p:cNvPr>
              <p:cNvPicPr>
                <a:picLocks noGrp="1" noRot="1" noChangeAspect="1" noMove="1" noResize="1" noEditPoints="1" noAdjustHandles="1" noChangeArrowheads="1" noChangeShapeType="1"/>
              </p:cNvPicPr>
              <p:nvPr/>
            </p:nvPicPr>
            <p:blipFill>
              <a:blip r:embed="rId7"/>
              <a:stretch>
                <a:fillRect/>
              </a:stretch>
            </p:blipFill>
            <p:spPr>
              <a:xfrm>
                <a:off x="7637886" y="4514603"/>
                <a:ext cx="3048000" cy="1714500"/>
              </a:xfrm>
              <a:prstGeom prst="rect">
                <a:avLst/>
              </a:prstGeom>
              <a:ln w="3175">
                <a:solidFill>
                  <a:prstClr val="ltGray"/>
                </a:solidFill>
              </a:ln>
            </p:spPr>
          </p:pic>
        </mc:Fallback>
      </mc:AlternateContent>
      <p:sp>
        <p:nvSpPr>
          <p:cNvPr id="95" name="Arrow: Right 94">
            <a:extLst>
              <a:ext uri="{FF2B5EF4-FFF2-40B4-BE49-F238E27FC236}">
                <a16:creationId xmlns:a16="http://schemas.microsoft.com/office/drawing/2014/main" id="{2E50E6C0-906D-4AE0-9AB1-EAF3812297E2}"/>
              </a:ext>
            </a:extLst>
          </p:cNvPr>
          <p:cNvSpPr/>
          <p:nvPr/>
        </p:nvSpPr>
        <p:spPr>
          <a:xfrm>
            <a:off x="6096000" y="5180805"/>
            <a:ext cx="1497075" cy="5610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a:t>Click on this</a:t>
            </a:r>
          </a:p>
        </p:txBody>
      </p:sp>
    </p:spTree>
    <p:extLst>
      <p:ext uri="{BB962C8B-B14F-4D97-AF65-F5344CB8AC3E}">
        <p14:creationId xmlns:p14="http://schemas.microsoft.com/office/powerpoint/2010/main" val="117746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C8D75-143F-4505-808B-E836090A2A82}"/>
              </a:ext>
            </a:extLst>
          </p:cNvPr>
          <p:cNvSpPr>
            <a:spLocks noGrp="1"/>
          </p:cNvSpPr>
          <p:nvPr>
            <p:ph type="title"/>
          </p:nvPr>
        </p:nvSpPr>
        <p:spPr>
          <a:xfrm>
            <a:off x="838200" y="365125"/>
            <a:ext cx="10515600" cy="1325563"/>
          </a:xfrm>
        </p:spPr>
        <p:txBody>
          <a:bodyPr anchor="t">
            <a:noAutofit/>
          </a:bodyPr>
          <a:lstStyle/>
          <a:p>
            <a:r>
              <a:rPr lang="en-US" sz="3400"/>
              <a:t>A holistic ecosystem of people, process and technology platforms will help transform the business </a:t>
            </a:r>
            <a:endParaRPr lang="en-IN" sz="3400"/>
          </a:p>
        </p:txBody>
      </p:sp>
      <p:grpSp>
        <p:nvGrpSpPr>
          <p:cNvPr id="4" name="Group 3">
            <a:extLst>
              <a:ext uri="{FF2B5EF4-FFF2-40B4-BE49-F238E27FC236}">
                <a16:creationId xmlns:a16="http://schemas.microsoft.com/office/drawing/2014/main" id="{48770E53-2CED-44CC-A41E-D19E9D4EAB0B}"/>
              </a:ext>
            </a:extLst>
          </p:cNvPr>
          <p:cNvGrpSpPr/>
          <p:nvPr/>
        </p:nvGrpSpPr>
        <p:grpSpPr>
          <a:xfrm>
            <a:off x="838200" y="1629622"/>
            <a:ext cx="11024240" cy="4458544"/>
            <a:chOff x="809171" y="1731222"/>
            <a:chExt cx="11024240" cy="4458544"/>
          </a:xfrm>
        </p:grpSpPr>
        <p:sp>
          <p:nvSpPr>
            <p:cNvPr id="5" name="Oval 4">
              <a:extLst>
                <a:ext uri="{FF2B5EF4-FFF2-40B4-BE49-F238E27FC236}">
                  <a16:creationId xmlns:a16="http://schemas.microsoft.com/office/drawing/2014/main" id="{EF2F3A82-0FB3-4CAC-9B26-7725FF2A903B}"/>
                </a:ext>
              </a:extLst>
            </p:cNvPr>
            <p:cNvSpPr/>
            <p:nvPr/>
          </p:nvSpPr>
          <p:spPr>
            <a:xfrm>
              <a:off x="4985401" y="1731222"/>
              <a:ext cx="2743720" cy="2743719"/>
            </a:xfrm>
            <a:prstGeom prst="ellipse">
              <a:avLst/>
            </a:prstGeom>
            <a:solidFill>
              <a:schemeClr val="accent1">
                <a:alpha val="70000"/>
              </a:schemeClr>
            </a:soli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6" name="Oval 5">
              <a:extLst>
                <a:ext uri="{FF2B5EF4-FFF2-40B4-BE49-F238E27FC236}">
                  <a16:creationId xmlns:a16="http://schemas.microsoft.com/office/drawing/2014/main" id="{EF3F4564-BBB3-4FF2-9F17-8A782CD0CC3E}"/>
                </a:ext>
              </a:extLst>
            </p:cNvPr>
            <p:cNvSpPr/>
            <p:nvPr/>
          </p:nvSpPr>
          <p:spPr>
            <a:xfrm>
              <a:off x="5975425" y="3446047"/>
              <a:ext cx="2743720" cy="2743719"/>
            </a:xfrm>
            <a:prstGeom prst="ellipse">
              <a:avLst/>
            </a:prstGeom>
            <a:solidFill>
              <a:schemeClr val="accent3">
                <a:alpha val="70000"/>
              </a:schemeClr>
            </a:soli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7" name="Oval 6">
              <a:extLst>
                <a:ext uri="{FF2B5EF4-FFF2-40B4-BE49-F238E27FC236}">
                  <a16:creationId xmlns:a16="http://schemas.microsoft.com/office/drawing/2014/main" id="{4D9E090C-8110-406A-BACB-34467AB5A9ED}"/>
                </a:ext>
              </a:extLst>
            </p:cNvPr>
            <p:cNvSpPr/>
            <p:nvPr/>
          </p:nvSpPr>
          <p:spPr>
            <a:xfrm>
              <a:off x="3995374" y="3446047"/>
              <a:ext cx="2743720" cy="2743719"/>
            </a:xfrm>
            <a:prstGeom prst="ellipse">
              <a:avLst/>
            </a:prstGeom>
            <a:solidFill>
              <a:schemeClr val="accent2">
                <a:alpha val="70000"/>
              </a:schemeClr>
            </a:soli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8" name="Left-Right Arrow 26">
              <a:extLst>
                <a:ext uri="{FF2B5EF4-FFF2-40B4-BE49-F238E27FC236}">
                  <a16:creationId xmlns:a16="http://schemas.microsoft.com/office/drawing/2014/main" id="{72BA2C35-110D-4C8D-B4B4-83E2B2F9DB36}"/>
                </a:ext>
              </a:extLst>
            </p:cNvPr>
            <p:cNvSpPr/>
            <p:nvPr/>
          </p:nvSpPr>
          <p:spPr>
            <a:xfrm rot="18715401">
              <a:off x="5478490" y="3745379"/>
              <a:ext cx="648259" cy="394141"/>
            </a:xfrm>
            <a:prstGeom prst="leftRightArrow">
              <a:avLst>
                <a:gd name="adj1" fmla="val 37655"/>
                <a:gd name="adj2" fmla="val 4734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9" name="Left-Right Arrow 27">
              <a:extLst>
                <a:ext uri="{FF2B5EF4-FFF2-40B4-BE49-F238E27FC236}">
                  <a16:creationId xmlns:a16="http://schemas.microsoft.com/office/drawing/2014/main" id="{839EE1AA-EC83-41E9-BEDA-5AE039E2DCF4}"/>
                </a:ext>
              </a:extLst>
            </p:cNvPr>
            <p:cNvSpPr/>
            <p:nvPr/>
          </p:nvSpPr>
          <p:spPr>
            <a:xfrm rot="2884599" flipV="1">
              <a:off x="6555425" y="3745379"/>
              <a:ext cx="648259" cy="394141"/>
            </a:xfrm>
            <a:prstGeom prst="leftRightArrow">
              <a:avLst>
                <a:gd name="adj1" fmla="val 37655"/>
                <a:gd name="adj2" fmla="val 4734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0" name="Left-Right Arrow 28">
              <a:extLst>
                <a:ext uri="{FF2B5EF4-FFF2-40B4-BE49-F238E27FC236}">
                  <a16:creationId xmlns:a16="http://schemas.microsoft.com/office/drawing/2014/main" id="{011B2CA4-2F2F-40AC-8AF2-1A9F2953BC12}"/>
                </a:ext>
              </a:extLst>
            </p:cNvPr>
            <p:cNvSpPr/>
            <p:nvPr/>
          </p:nvSpPr>
          <p:spPr>
            <a:xfrm>
              <a:off x="6034509" y="4635679"/>
              <a:ext cx="648259" cy="394141"/>
            </a:xfrm>
            <a:prstGeom prst="leftRightArrow">
              <a:avLst>
                <a:gd name="adj1" fmla="val 37655"/>
                <a:gd name="adj2" fmla="val 4734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grpSp>
          <p:nvGrpSpPr>
            <p:cNvPr id="11" name="Group 32">
              <a:extLst>
                <a:ext uri="{FF2B5EF4-FFF2-40B4-BE49-F238E27FC236}">
                  <a16:creationId xmlns:a16="http://schemas.microsoft.com/office/drawing/2014/main" id="{5DA7569F-B77C-4D18-AC01-CD05633EB898}"/>
                </a:ext>
              </a:extLst>
            </p:cNvPr>
            <p:cNvGrpSpPr/>
            <p:nvPr/>
          </p:nvGrpSpPr>
          <p:grpSpPr>
            <a:xfrm>
              <a:off x="1123375" y="4426862"/>
              <a:ext cx="2743724" cy="1754803"/>
              <a:chOff x="734737" y="1323664"/>
              <a:chExt cx="2057791" cy="1316101"/>
            </a:xfrm>
          </p:grpSpPr>
          <p:sp>
            <p:nvSpPr>
              <p:cNvPr id="21" name="Text Placeholder 3">
                <a:extLst>
                  <a:ext uri="{FF2B5EF4-FFF2-40B4-BE49-F238E27FC236}">
                    <a16:creationId xmlns:a16="http://schemas.microsoft.com/office/drawing/2014/main" id="{43ED489C-D7F4-4C9D-BC80-6498B7C290AB}"/>
                  </a:ext>
                </a:extLst>
              </p:cNvPr>
              <p:cNvSpPr txBox="1">
                <a:spLocks/>
              </p:cNvSpPr>
              <p:nvPr/>
            </p:nvSpPr>
            <p:spPr>
              <a:xfrm>
                <a:off x="1345257" y="1323664"/>
                <a:ext cx="562846" cy="21549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219170" rtl="0" eaLnBrk="1" fontAlgn="auto" latinLnBrk="0" hangingPunct="1">
                  <a:lnSpc>
                    <a:spcPct val="100000"/>
                  </a:lnSpc>
                  <a:spcBef>
                    <a:spcPct val="20000"/>
                  </a:spcBef>
                  <a:spcAft>
                    <a:spcPts val="0"/>
                  </a:spcAft>
                  <a:buClrTx/>
                  <a:buSzTx/>
                  <a:buFontTx/>
                  <a:buNone/>
                  <a:tabLst/>
                  <a:defRPr/>
                </a:pPr>
                <a:r>
                  <a:rPr kumimoji="0" lang="en-US" sz="1867" b="1" i="0" u="none" strike="noStrike" kern="1200" cap="none" spc="0" normalizeH="0" baseline="0" noProof="0">
                    <a:ln>
                      <a:noFill/>
                    </a:ln>
                    <a:solidFill>
                      <a:srgbClr val="C0504D"/>
                    </a:solidFill>
                    <a:effectLst/>
                    <a:uLnTx/>
                    <a:uFillTx/>
                    <a:latin typeface="Calibri"/>
                    <a:ea typeface="+mn-ea"/>
                    <a:cs typeface="+mn-cs"/>
                  </a:rPr>
                  <a:t>Process</a:t>
                </a:r>
              </a:p>
            </p:txBody>
          </p:sp>
          <p:sp>
            <p:nvSpPr>
              <p:cNvPr id="22" name="Text Placeholder 3">
                <a:extLst>
                  <a:ext uri="{FF2B5EF4-FFF2-40B4-BE49-F238E27FC236}">
                    <a16:creationId xmlns:a16="http://schemas.microsoft.com/office/drawing/2014/main" id="{0958259A-5E00-4557-A3D6-D977CFAE9949}"/>
                  </a:ext>
                </a:extLst>
              </p:cNvPr>
              <p:cNvSpPr txBox="1">
                <a:spLocks/>
              </p:cNvSpPr>
              <p:nvPr/>
            </p:nvSpPr>
            <p:spPr>
              <a:xfrm>
                <a:off x="734737" y="1562883"/>
                <a:ext cx="2057791" cy="1076882"/>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228594" marR="0" lvl="0" indent="-228594" algn="l" defTabSz="914400" rtl="0" eaLnBrk="1" fontAlgn="auto" latinLnBrk="0" hangingPunct="1">
                  <a:lnSpc>
                    <a:spcPct val="100000"/>
                  </a:lnSpc>
                  <a:spcBef>
                    <a:spcPts val="0"/>
                  </a:spcBef>
                  <a:spcAft>
                    <a:spcPts val="0"/>
                  </a:spcAft>
                  <a:buClrTx/>
                  <a:buSzTx/>
                  <a:buFont typeface="Webdings" panose="05030102010509060703" pitchFamily="18" charset="2"/>
                  <a:buChar char="4"/>
                  <a:tabLst/>
                  <a:defRPr/>
                </a:pPr>
                <a:r>
                  <a:rPr kumimoji="0" lang="en-US" sz="1333" b="0" i="0" u="none" strike="noStrike" kern="1200" cap="none" spc="0" normalizeH="0" baseline="0" noProof="0">
                    <a:ln>
                      <a:noFill/>
                    </a:ln>
                    <a:solidFill>
                      <a:prstClr val="black">
                        <a:lumMod val="65000"/>
                        <a:lumOff val="35000"/>
                      </a:prstClr>
                    </a:solidFill>
                    <a:effectLst/>
                    <a:uLnTx/>
                    <a:uFillTx/>
                    <a:latin typeface="Calibri"/>
                    <a:ea typeface="+mn-ea"/>
                    <a:cs typeface="+mn-cs"/>
                  </a:rPr>
                  <a:t>Strategies for harmonizing the problem solving journey</a:t>
                </a:r>
              </a:p>
              <a:p>
                <a:pPr marL="228594" marR="0" lvl="0" indent="-228594" algn="l" defTabSz="914400" rtl="0" eaLnBrk="1" fontAlgn="auto" latinLnBrk="0" hangingPunct="1">
                  <a:lnSpc>
                    <a:spcPct val="100000"/>
                  </a:lnSpc>
                  <a:spcBef>
                    <a:spcPts val="0"/>
                  </a:spcBef>
                  <a:spcAft>
                    <a:spcPts val="0"/>
                  </a:spcAft>
                  <a:buClrTx/>
                  <a:buSzTx/>
                  <a:buFont typeface="Webdings" panose="05030102010509060703" pitchFamily="18" charset="2"/>
                  <a:buChar char="4"/>
                  <a:tabLst/>
                  <a:defRPr/>
                </a:pPr>
                <a:r>
                  <a:rPr kumimoji="0" lang="en-US" sz="1333" b="0" i="0" u="none" strike="noStrike" kern="1200" cap="none" spc="0" normalizeH="0" baseline="0" noProof="0">
                    <a:ln>
                      <a:noFill/>
                    </a:ln>
                    <a:solidFill>
                      <a:prstClr val="black">
                        <a:lumMod val="65000"/>
                        <a:lumOff val="35000"/>
                      </a:prstClr>
                    </a:solidFill>
                    <a:effectLst/>
                    <a:uLnTx/>
                    <a:uFillTx/>
                    <a:latin typeface="Calibri"/>
                    <a:ea typeface="+mn-ea"/>
                    <a:cs typeface="+mn-cs"/>
                  </a:rPr>
                  <a:t>Systems scalability guidelines</a:t>
                </a:r>
              </a:p>
              <a:p>
                <a:pPr marL="228594" marR="0" lvl="0" indent="-228594" algn="l" defTabSz="914400" rtl="0" eaLnBrk="1" fontAlgn="auto" latinLnBrk="0" hangingPunct="1">
                  <a:lnSpc>
                    <a:spcPct val="100000"/>
                  </a:lnSpc>
                  <a:spcBef>
                    <a:spcPts val="0"/>
                  </a:spcBef>
                  <a:spcAft>
                    <a:spcPts val="0"/>
                  </a:spcAft>
                  <a:buClrTx/>
                  <a:buSzTx/>
                  <a:buFont typeface="Webdings" panose="05030102010509060703" pitchFamily="18" charset="2"/>
                  <a:buChar char="4"/>
                  <a:tabLst/>
                  <a:defRPr/>
                </a:pPr>
                <a:r>
                  <a:rPr kumimoji="0" lang="en-US" sz="1333" b="0" i="0" u="none" strike="noStrike" kern="1200" cap="none" spc="0" normalizeH="0" baseline="0" noProof="0">
                    <a:ln>
                      <a:noFill/>
                    </a:ln>
                    <a:solidFill>
                      <a:prstClr val="black">
                        <a:lumMod val="65000"/>
                        <a:lumOff val="35000"/>
                      </a:prstClr>
                    </a:solidFill>
                    <a:effectLst/>
                    <a:uLnTx/>
                    <a:uFillTx/>
                    <a:latin typeface="Calibri"/>
                    <a:ea typeface="+mn-ea"/>
                    <a:cs typeface="+mn-cs"/>
                  </a:rPr>
                  <a:t>Scalable operation management </a:t>
                </a:r>
              </a:p>
              <a:p>
                <a:pPr marL="228594" marR="0" lvl="0" indent="-228594" algn="l" defTabSz="914400" rtl="0" eaLnBrk="1" fontAlgn="auto" latinLnBrk="0" hangingPunct="1">
                  <a:lnSpc>
                    <a:spcPct val="100000"/>
                  </a:lnSpc>
                  <a:spcBef>
                    <a:spcPts val="0"/>
                  </a:spcBef>
                  <a:spcAft>
                    <a:spcPts val="0"/>
                  </a:spcAft>
                  <a:buClrTx/>
                  <a:buSzTx/>
                  <a:buFont typeface="Webdings" panose="05030102010509060703" pitchFamily="18" charset="2"/>
                  <a:buChar char="4"/>
                  <a:tabLst/>
                  <a:defRPr/>
                </a:pPr>
                <a:r>
                  <a:rPr kumimoji="0" lang="en-US" sz="1333" b="0" i="0" u="none" strike="noStrike" kern="1200" cap="none" spc="0" normalizeH="0" baseline="0" noProof="0">
                    <a:ln>
                      <a:noFill/>
                    </a:ln>
                    <a:solidFill>
                      <a:prstClr val="black">
                        <a:lumMod val="65000"/>
                        <a:lumOff val="35000"/>
                      </a:prstClr>
                    </a:solidFill>
                    <a:effectLst/>
                    <a:uLnTx/>
                    <a:uFillTx/>
                    <a:latin typeface="Calibri"/>
                    <a:ea typeface="+mn-ea"/>
                    <a:cs typeface="+mn-cs"/>
                  </a:rPr>
                  <a:t>Governance and Feedback Mechanisms</a:t>
                </a:r>
              </a:p>
              <a:p>
                <a:pPr marL="228594" marR="0" lvl="0" indent="-228594" algn="l" defTabSz="914400" rtl="0" eaLnBrk="1" fontAlgn="auto" latinLnBrk="0" hangingPunct="1">
                  <a:lnSpc>
                    <a:spcPct val="100000"/>
                  </a:lnSpc>
                  <a:spcBef>
                    <a:spcPts val="0"/>
                  </a:spcBef>
                  <a:spcAft>
                    <a:spcPts val="0"/>
                  </a:spcAft>
                  <a:buClrTx/>
                  <a:buSzTx/>
                  <a:buFont typeface="Webdings" panose="05030102010509060703" pitchFamily="18" charset="2"/>
                  <a:buChar char="4"/>
                  <a:tabLst/>
                  <a:defRPr/>
                </a:pPr>
                <a:endParaRPr kumimoji="0" lang="en-US" sz="1333" b="0" i="0" u="none" strike="noStrike" kern="1200" cap="none" spc="0" normalizeH="0" baseline="0" noProof="0">
                  <a:ln>
                    <a:noFill/>
                  </a:ln>
                  <a:solidFill>
                    <a:prstClr val="black">
                      <a:lumMod val="65000"/>
                      <a:lumOff val="35000"/>
                    </a:prstClr>
                  </a:solidFill>
                  <a:effectLst/>
                  <a:uLnTx/>
                  <a:uFillTx/>
                  <a:latin typeface="Calibri"/>
                  <a:ea typeface="+mn-ea"/>
                  <a:cs typeface="+mn-cs"/>
                </a:endParaRPr>
              </a:p>
            </p:txBody>
          </p:sp>
        </p:grpSp>
        <p:grpSp>
          <p:nvGrpSpPr>
            <p:cNvPr id="12" name="Group 33">
              <a:extLst>
                <a:ext uri="{FF2B5EF4-FFF2-40B4-BE49-F238E27FC236}">
                  <a16:creationId xmlns:a16="http://schemas.microsoft.com/office/drawing/2014/main" id="{29C8AA55-4C6E-4FA4-B3F1-D9F852D7EC21}"/>
                </a:ext>
              </a:extLst>
            </p:cNvPr>
            <p:cNvGrpSpPr/>
            <p:nvPr/>
          </p:nvGrpSpPr>
          <p:grpSpPr>
            <a:xfrm>
              <a:off x="809171" y="1923508"/>
              <a:ext cx="3327715" cy="1824067"/>
              <a:chOff x="-117940" y="1320703"/>
              <a:chExt cx="2951066" cy="1503676"/>
            </a:xfrm>
          </p:grpSpPr>
          <p:sp>
            <p:nvSpPr>
              <p:cNvPr id="19" name="Text Placeholder 3">
                <a:extLst>
                  <a:ext uri="{FF2B5EF4-FFF2-40B4-BE49-F238E27FC236}">
                    <a16:creationId xmlns:a16="http://schemas.microsoft.com/office/drawing/2014/main" id="{7EAF60E3-3814-46A6-8441-3890E6618222}"/>
                  </a:ext>
                </a:extLst>
              </p:cNvPr>
              <p:cNvSpPr txBox="1">
                <a:spLocks/>
              </p:cNvSpPr>
              <p:nvPr/>
            </p:nvSpPr>
            <p:spPr>
              <a:xfrm>
                <a:off x="822745" y="1320703"/>
                <a:ext cx="651931" cy="237225"/>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1870" b="1" i="0" u="none" strike="noStrike" kern="1200" cap="none" spc="0" normalizeH="0" baseline="0" noProof="0">
                    <a:ln>
                      <a:noFill/>
                    </a:ln>
                    <a:solidFill>
                      <a:srgbClr val="4F81BD"/>
                    </a:solidFill>
                    <a:effectLst/>
                    <a:uLnTx/>
                    <a:uFillTx/>
                    <a:latin typeface="Calibri"/>
                    <a:ea typeface="+mn-ea"/>
                    <a:cs typeface="+mn-cs"/>
                  </a:rPr>
                  <a:t>People </a:t>
                </a:r>
              </a:p>
            </p:txBody>
          </p:sp>
          <p:sp>
            <p:nvSpPr>
              <p:cNvPr id="20" name="Text Placeholder 3">
                <a:extLst>
                  <a:ext uri="{FF2B5EF4-FFF2-40B4-BE49-F238E27FC236}">
                    <a16:creationId xmlns:a16="http://schemas.microsoft.com/office/drawing/2014/main" id="{19A52C23-341C-4ED1-B6E3-388453C48C9F}"/>
                  </a:ext>
                </a:extLst>
              </p:cNvPr>
              <p:cNvSpPr txBox="1">
                <a:spLocks/>
              </p:cNvSpPr>
              <p:nvPr/>
            </p:nvSpPr>
            <p:spPr>
              <a:xfrm>
                <a:off x="-117940" y="1501324"/>
                <a:ext cx="2951066" cy="132305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a:ln>
                    <a:noFill/>
                  </a:ln>
                  <a:solidFill>
                    <a:prstClr val="black">
                      <a:lumMod val="95000"/>
                      <a:lumOff val="5000"/>
                    </a:prstClr>
                  </a:solidFill>
                  <a:effectLst/>
                  <a:uLnTx/>
                  <a:uFillTx/>
                  <a:latin typeface="Calibri"/>
                  <a:ea typeface="+mn-ea"/>
                  <a:cs typeface="+mn-cs"/>
                </a:endParaRPr>
              </a:p>
              <a:p>
                <a:pPr marL="228594" marR="0" lvl="2" indent="-228594" algn="l" defTabSz="914400" rtl="0" eaLnBrk="1" fontAlgn="auto" latinLnBrk="0" hangingPunct="1">
                  <a:lnSpc>
                    <a:spcPct val="100000"/>
                  </a:lnSpc>
                  <a:spcBef>
                    <a:spcPts val="0"/>
                  </a:spcBef>
                  <a:spcAft>
                    <a:spcPts val="0"/>
                  </a:spcAft>
                  <a:buClrTx/>
                  <a:buSzTx/>
                  <a:buFont typeface="Webdings" panose="05030102010509060703" pitchFamily="18" charset="2"/>
                  <a:buChar char="4"/>
                  <a:tabLst/>
                  <a:defRPr/>
                </a:pPr>
                <a:r>
                  <a:rPr kumimoji="0" lang="en-US" sz="1333" b="0" i="0" u="none" strike="noStrike" kern="1200" cap="none" spc="0" normalizeH="0" baseline="0" noProof="0">
                    <a:ln>
                      <a:noFill/>
                    </a:ln>
                    <a:solidFill>
                      <a:prstClr val="black">
                        <a:lumMod val="65000"/>
                        <a:lumOff val="35000"/>
                      </a:prstClr>
                    </a:solidFill>
                    <a:effectLst/>
                    <a:uLnTx/>
                    <a:uFillTx/>
                    <a:latin typeface="Calibri"/>
                    <a:ea typeface="+mn-ea"/>
                    <a:cs typeface="+mn-cs"/>
                  </a:rPr>
                  <a:t>Teams of Decision Scientist</a:t>
                </a:r>
              </a:p>
              <a:p>
                <a:pPr marL="228594" marR="0" lvl="2" indent="-228594" algn="l" defTabSz="914400" rtl="0" eaLnBrk="1" fontAlgn="auto" latinLnBrk="0" hangingPunct="1">
                  <a:lnSpc>
                    <a:spcPct val="100000"/>
                  </a:lnSpc>
                  <a:spcBef>
                    <a:spcPts val="0"/>
                  </a:spcBef>
                  <a:spcAft>
                    <a:spcPts val="0"/>
                  </a:spcAft>
                  <a:buClrTx/>
                  <a:buSzTx/>
                  <a:buFont typeface="Webdings" panose="05030102010509060703" pitchFamily="18" charset="2"/>
                  <a:buChar char="4"/>
                  <a:tabLst/>
                  <a:defRPr/>
                </a:pPr>
                <a:r>
                  <a:rPr kumimoji="0" lang="en-US" sz="1333" b="0" i="0" u="none" strike="noStrike" kern="1200" cap="none" spc="0" normalizeH="0" baseline="0" noProof="0">
                    <a:ln>
                      <a:noFill/>
                    </a:ln>
                    <a:solidFill>
                      <a:prstClr val="black">
                        <a:lumMod val="65000"/>
                        <a:lumOff val="35000"/>
                      </a:prstClr>
                    </a:solidFill>
                    <a:effectLst/>
                    <a:uLnTx/>
                    <a:uFillTx/>
                    <a:latin typeface="Calibri"/>
                    <a:ea typeface="+mn-ea"/>
                    <a:cs typeface="+mn-cs"/>
                  </a:rPr>
                  <a:t>Analytical translators, who are working with business units , the digital transformation team, finance and each specific person respective part</a:t>
                </a:r>
              </a:p>
              <a:p>
                <a:pPr marL="228594" marR="0" lvl="2" indent="-228594" algn="l" defTabSz="914400" rtl="0" eaLnBrk="1" fontAlgn="auto" latinLnBrk="0" hangingPunct="1">
                  <a:lnSpc>
                    <a:spcPct val="100000"/>
                  </a:lnSpc>
                  <a:spcBef>
                    <a:spcPts val="0"/>
                  </a:spcBef>
                  <a:spcAft>
                    <a:spcPts val="0"/>
                  </a:spcAft>
                  <a:buClrTx/>
                  <a:buSzTx/>
                  <a:buFont typeface="Webdings" panose="05030102010509060703" pitchFamily="18" charset="2"/>
                  <a:buChar char="4"/>
                  <a:tabLst/>
                  <a:defRPr/>
                </a:pPr>
                <a:endParaRPr kumimoji="0" lang="en-US" sz="1333" b="0" i="0" u="none" strike="noStrike" kern="1200" cap="none" spc="0" normalizeH="0" baseline="0" noProof="0">
                  <a:ln>
                    <a:noFill/>
                  </a:ln>
                  <a:solidFill>
                    <a:prstClr val="black">
                      <a:lumMod val="65000"/>
                      <a:lumOff val="35000"/>
                    </a:prstClr>
                  </a:solidFill>
                  <a:effectLst/>
                  <a:uLnTx/>
                  <a:uFillTx/>
                  <a:latin typeface="Calibri"/>
                  <a:ea typeface="+mn-ea"/>
                  <a:cs typeface="+mn-cs"/>
                </a:endParaRPr>
              </a:p>
              <a:p>
                <a:pPr marL="228594" marR="0" lvl="2" indent="-228594" algn="l" defTabSz="914400" rtl="0" eaLnBrk="1" fontAlgn="auto" latinLnBrk="0" hangingPunct="1">
                  <a:lnSpc>
                    <a:spcPct val="100000"/>
                  </a:lnSpc>
                  <a:spcBef>
                    <a:spcPts val="0"/>
                  </a:spcBef>
                  <a:spcAft>
                    <a:spcPts val="0"/>
                  </a:spcAft>
                  <a:buClrTx/>
                  <a:buSzTx/>
                  <a:buFont typeface="Webdings" panose="05030102010509060703" pitchFamily="18" charset="2"/>
                  <a:buChar char="4"/>
                  <a:tabLst/>
                  <a:defRPr/>
                </a:pPr>
                <a:endParaRPr kumimoji="0" lang="en-US" sz="1333" b="0" i="0" u="none" strike="noStrike" kern="1200" cap="none" spc="0" normalizeH="0" baseline="0" noProof="0">
                  <a:ln>
                    <a:noFill/>
                  </a:ln>
                  <a:solidFill>
                    <a:prstClr val="black">
                      <a:lumMod val="65000"/>
                      <a:lumOff val="35000"/>
                    </a:prstClr>
                  </a:solidFill>
                  <a:effectLst/>
                  <a:uLnTx/>
                  <a:uFillTx/>
                  <a:latin typeface="Calibri"/>
                  <a:ea typeface="+mn-ea"/>
                  <a:cs typeface="+mn-cs"/>
                </a:endParaRPr>
              </a:p>
            </p:txBody>
          </p:sp>
        </p:grpSp>
        <p:grpSp>
          <p:nvGrpSpPr>
            <p:cNvPr id="13" name="Group 37">
              <a:extLst>
                <a:ext uri="{FF2B5EF4-FFF2-40B4-BE49-F238E27FC236}">
                  <a16:creationId xmlns:a16="http://schemas.microsoft.com/office/drawing/2014/main" id="{AE0E0E93-6F7D-4362-9D9A-33306B48A669}"/>
                </a:ext>
              </a:extLst>
            </p:cNvPr>
            <p:cNvGrpSpPr/>
            <p:nvPr/>
          </p:nvGrpSpPr>
          <p:grpSpPr>
            <a:xfrm>
              <a:off x="8914657" y="4239616"/>
              <a:ext cx="2918754" cy="1341415"/>
              <a:chOff x="741363" y="1352965"/>
              <a:chExt cx="2189066" cy="800199"/>
            </a:xfrm>
          </p:grpSpPr>
          <p:sp>
            <p:nvSpPr>
              <p:cNvPr id="17" name="Text Placeholder 3">
                <a:extLst>
                  <a:ext uri="{FF2B5EF4-FFF2-40B4-BE49-F238E27FC236}">
                    <a16:creationId xmlns:a16="http://schemas.microsoft.com/office/drawing/2014/main" id="{349A19A2-9956-4A7E-99A7-23B73BB182ED}"/>
                  </a:ext>
                </a:extLst>
              </p:cNvPr>
              <p:cNvSpPr txBox="1">
                <a:spLocks/>
              </p:cNvSpPr>
              <p:nvPr/>
            </p:nvSpPr>
            <p:spPr>
              <a:xfrm>
                <a:off x="1356829" y="1352965"/>
                <a:ext cx="722938" cy="171665"/>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r" defTabSz="1219170" rtl="0" eaLnBrk="1" fontAlgn="auto" latinLnBrk="0" hangingPunct="1">
                  <a:lnSpc>
                    <a:spcPct val="100000"/>
                  </a:lnSpc>
                  <a:spcBef>
                    <a:spcPct val="20000"/>
                  </a:spcBef>
                  <a:spcAft>
                    <a:spcPts val="0"/>
                  </a:spcAft>
                  <a:buClrTx/>
                  <a:buSzTx/>
                  <a:buFontTx/>
                  <a:buNone/>
                  <a:tabLst/>
                  <a:defRPr/>
                </a:pPr>
                <a:r>
                  <a:rPr kumimoji="0" lang="en-US" sz="1870" b="1" i="0" u="none" strike="noStrike" kern="1200" cap="none" spc="0" normalizeH="0" baseline="0" noProof="0">
                    <a:ln>
                      <a:noFill/>
                    </a:ln>
                    <a:solidFill>
                      <a:srgbClr val="9BBB59"/>
                    </a:solidFill>
                    <a:effectLst/>
                    <a:uLnTx/>
                    <a:uFillTx/>
                    <a:latin typeface="Calibri"/>
                    <a:ea typeface="+mn-ea"/>
                    <a:cs typeface="+mn-cs"/>
                  </a:rPr>
                  <a:t>Platforms</a:t>
                </a:r>
              </a:p>
            </p:txBody>
          </p:sp>
          <p:sp>
            <p:nvSpPr>
              <p:cNvPr id="18" name="Text Placeholder 3">
                <a:extLst>
                  <a:ext uri="{FF2B5EF4-FFF2-40B4-BE49-F238E27FC236}">
                    <a16:creationId xmlns:a16="http://schemas.microsoft.com/office/drawing/2014/main" id="{97DA152B-FEE8-4485-8D01-D0C9BAE452A7}"/>
                  </a:ext>
                </a:extLst>
              </p:cNvPr>
              <p:cNvSpPr txBox="1">
                <a:spLocks/>
              </p:cNvSpPr>
              <p:nvPr/>
            </p:nvSpPr>
            <p:spPr>
              <a:xfrm>
                <a:off x="741363" y="1541358"/>
                <a:ext cx="2189066" cy="611806"/>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228594" marR="0" lvl="0" indent="-228594" algn="l" defTabSz="914400" rtl="0" eaLnBrk="1" fontAlgn="auto" latinLnBrk="0" hangingPunct="1">
                  <a:lnSpc>
                    <a:spcPct val="100000"/>
                  </a:lnSpc>
                  <a:spcBef>
                    <a:spcPts val="0"/>
                  </a:spcBef>
                  <a:spcAft>
                    <a:spcPts val="0"/>
                  </a:spcAft>
                  <a:buClrTx/>
                  <a:buSzTx/>
                  <a:buFont typeface="Webdings" panose="05030102010509060703" pitchFamily="18" charset="2"/>
                  <a:buChar char="4"/>
                  <a:tabLst/>
                  <a:defRPr/>
                </a:pPr>
                <a:r>
                  <a:rPr kumimoji="0" lang="en-US" sz="1333" b="0" i="0" u="none" strike="noStrike" kern="1200" cap="none" spc="0" normalizeH="0" baseline="0" noProof="0">
                    <a:ln>
                      <a:noFill/>
                    </a:ln>
                    <a:solidFill>
                      <a:prstClr val="black">
                        <a:lumMod val="65000"/>
                        <a:lumOff val="35000"/>
                      </a:prstClr>
                    </a:solidFill>
                    <a:effectLst/>
                    <a:uLnTx/>
                    <a:uFillTx/>
                    <a:latin typeface="Calibri"/>
                    <a:ea typeface="+mn-ea"/>
                    <a:cs typeface="+mn-cs"/>
                  </a:rPr>
                  <a:t>Supporting mechanisms for systematizing and operationalizing activities</a:t>
                </a:r>
              </a:p>
              <a:p>
                <a:pPr marL="228594" marR="0" lvl="0" indent="-228594" algn="l" defTabSz="914400" rtl="0" eaLnBrk="1" fontAlgn="auto" latinLnBrk="0" hangingPunct="1">
                  <a:lnSpc>
                    <a:spcPct val="100000"/>
                  </a:lnSpc>
                  <a:spcBef>
                    <a:spcPts val="0"/>
                  </a:spcBef>
                  <a:spcAft>
                    <a:spcPts val="0"/>
                  </a:spcAft>
                  <a:buClrTx/>
                  <a:buSzTx/>
                  <a:buFont typeface="Webdings" panose="05030102010509060703" pitchFamily="18" charset="2"/>
                  <a:buChar char="4"/>
                  <a:tabLst/>
                  <a:defRPr/>
                </a:pPr>
                <a:r>
                  <a:rPr kumimoji="0" lang="en-US" sz="1333" b="0" i="0" u="none" strike="noStrike" kern="1200" cap="none" spc="0" normalizeH="0" baseline="0" noProof="0">
                    <a:ln>
                      <a:noFill/>
                    </a:ln>
                    <a:solidFill>
                      <a:prstClr val="black">
                        <a:lumMod val="65000"/>
                        <a:lumOff val="35000"/>
                      </a:prstClr>
                    </a:solidFill>
                    <a:effectLst/>
                    <a:uLnTx/>
                    <a:uFillTx/>
                    <a:latin typeface="Calibri"/>
                    <a:ea typeface="+mn-ea"/>
                    <a:cs typeface="+mn-cs"/>
                  </a:rPr>
                  <a:t>Leveraging the learnings from other projects in the ecosystem</a:t>
                </a:r>
              </a:p>
            </p:txBody>
          </p:sp>
        </p:grpSp>
        <p:pic>
          <p:nvPicPr>
            <p:cNvPr id="14" name="Picture 2" descr="Image result for people icon">
              <a:extLst>
                <a:ext uri="{FF2B5EF4-FFF2-40B4-BE49-F238E27FC236}">
                  <a16:creationId xmlns:a16="http://schemas.microsoft.com/office/drawing/2014/main" id="{C24048FA-7353-4621-B5D2-CD5183AD9AB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5712265" y="2161175"/>
              <a:ext cx="1224505" cy="122450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Related image">
              <a:extLst>
                <a:ext uri="{FF2B5EF4-FFF2-40B4-BE49-F238E27FC236}">
                  <a16:creationId xmlns:a16="http://schemas.microsoft.com/office/drawing/2014/main" id="{90EBFC88-E092-44E5-80E4-2D15A901C62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33823" y="4333428"/>
              <a:ext cx="1094501" cy="109450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Related image">
              <a:extLst>
                <a:ext uri="{FF2B5EF4-FFF2-40B4-BE49-F238E27FC236}">
                  <a16:creationId xmlns:a16="http://schemas.microsoft.com/office/drawing/2014/main" id="{CC8A2291-0579-4ADC-8EF7-FB481537385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03295" y="4250525"/>
              <a:ext cx="1121337" cy="1121337"/>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TextBox 22">
            <a:extLst>
              <a:ext uri="{FF2B5EF4-FFF2-40B4-BE49-F238E27FC236}">
                <a16:creationId xmlns:a16="http://schemas.microsoft.com/office/drawing/2014/main" id="{D68D2597-F03A-4B6A-B0CB-682AC5A630B4}"/>
              </a:ext>
            </a:extLst>
          </p:cNvPr>
          <p:cNvSpPr txBox="1"/>
          <p:nvPr/>
        </p:nvSpPr>
        <p:spPr>
          <a:xfrm>
            <a:off x="0" y="-10168"/>
            <a:ext cx="2580640" cy="307777"/>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en-IN" sz="1400"/>
              <a:t>People, Process &amp; Platform</a:t>
            </a:r>
          </a:p>
        </p:txBody>
      </p:sp>
      <p:sp>
        <p:nvSpPr>
          <p:cNvPr id="24" name="TextBox 23">
            <a:extLst>
              <a:ext uri="{FF2B5EF4-FFF2-40B4-BE49-F238E27FC236}">
                <a16:creationId xmlns:a16="http://schemas.microsoft.com/office/drawing/2014/main" id="{85BC3E68-9A85-4F4C-963D-A18B426B722A}"/>
              </a:ext>
            </a:extLst>
          </p:cNvPr>
          <p:cNvSpPr txBox="1"/>
          <p:nvPr/>
        </p:nvSpPr>
        <p:spPr>
          <a:xfrm>
            <a:off x="0" y="0"/>
            <a:ext cx="2580640" cy="307777"/>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en-IN" sz="1400"/>
              <a:t>People, Process &amp; Platform</a:t>
            </a:r>
          </a:p>
        </p:txBody>
      </p:sp>
      <mc:AlternateContent xmlns:mc="http://schemas.openxmlformats.org/markup-compatibility/2006" xmlns:pslz="http://schemas.microsoft.com/office/powerpoint/2016/slidezoom">
        <mc:Choice Requires="pslz">
          <p:graphicFrame>
            <p:nvGraphicFramePr>
              <p:cNvPr id="27" name="Slide Zoom 26">
                <a:extLst>
                  <a:ext uri="{FF2B5EF4-FFF2-40B4-BE49-F238E27FC236}">
                    <a16:creationId xmlns:a16="http://schemas.microsoft.com/office/drawing/2014/main" id="{8F04072A-4319-4A2D-B7F7-530F9EC66F6B}"/>
                  </a:ext>
                </a:extLst>
              </p:cNvPr>
              <p:cNvGraphicFramePr>
                <a:graphicFrameLocks noChangeAspect="1"/>
              </p:cNvGraphicFramePr>
              <p:nvPr/>
            </p:nvGraphicFramePr>
            <p:xfrm>
              <a:off x="8748174" y="1758204"/>
              <a:ext cx="3048000" cy="1714500"/>
            </p:xfrm>
            <a:graphic>
              <a:graphicData uri="http://schemas.microsoft.com/office/powerpoint/2016/slidezoom">
                <pslz:sldZm>
                  <pslz:sldZmObj sldId="4299" cId="4206536552">
                    <pslz:zmPr id="{539BF8B5-4373-4F32-BC23-8EEC36E79C9F}" returnToParent="0"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27" name="Slide Zoom 26">
                <a:extLst>
                  <a:ext uri="{FF2B5EF4-FFF2-40B4-BE49-F238E27FC236}">
                    <a16:creationId xmlns:a16="http://schemas.microsoft.com/office/drawing/2014/main" id="{8F04072A-4319-4A2D-B7F7-530F9EC66F6B}"/>
                  </a:ext>
                </a:extLst>
              </p:cNvPr>
              <p:cNvPicPr>
                <a:picLocks noGrp="1" noRot="1" noChangeAspect="1" noMove="1" noResize="1" noEditPoints="1" noAdjustHandles="1" noChangeArrowheads="1" noChangeShapeType="1"/>
              </p:cNvPicPr>
              <p:nvPr/>
            </p:nvPicPr>
            <p:blipFill>
              <a:blip r:embed="rId6"/>
              <a:stretch>
                <a:fillRect/>
              </a:stretch>
            </p:blipFill>
            <p:spPr>
              <a:xfrm>
                <a:off x="8748174" y="1758204"/>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1385230763"/>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ECF18-303C-45B9-891E-0841C62A3EA2}"/>
              </a:ext>
            </a:extLst>
          </p:cNvPr>
          <p:cNvSpPr>
            <a:spLocks noGrp="1"/>
          </p:cNvSpPr>
          <p:nvPr>
            <p:ph type="title"/>
          </p:nvPr>
        </p:nvSpPr>
        <p:spPr/>
        <p:txBody>
          <a:bodyPr>
            <a:normAutofit/>
          </a:bodyPr>
          <a:lstStyle/>
          <a:p>
            <a:r>
              <a:rPr lang="en-IN" sz="3400"/>
              <a:t>The new paradigm of testing: Rapid Experimentation</a:t>
            </a:r>
          </a:p>
        </p:txBody>
      </p:sp>
      <p:sp>
        <p:nvSpPr>
          <p:cNvPr id="4" name="Rectangle: Rounded Corners 3">
            <a:extLst>
              <a:ext uri="{FF2B5EF4-FFF2-40B4-BE49-F238E27FC236}">
                <a16:creationId xmlns:a16="http://schemas.microsoft.com/office/drawing/2014/main" id="{6C3826AA-79C0-4D20-9C78-A82497D7627E}"/>
              </a:ext>
            </a:extLst>
          </p:cNvPr>
          <p:cNvSpPr/>
          <p:nvPr/>
        </p:nvSpPr>
        <p:spPr>
          <a:xfrm>
            <a:off x="1675476" y="1934529"/>
            <a:ext cx="8866910" cy="315883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4702" rtl="0" eaLnBrk="1" fontAlgn="auto" latinLnBrk="0" hangingPunct="1">
              <a:lnSpc>
                <a:spcPct val="100000"/>
              </a:lnSpc>
              <a:spcBef>
                <a:spcPts val="0"/>
              </a:spcBef>
              <a:spcAft>
                <a:spcPts val="0"/>
              </a:spcAft>
              <a:buClrTx/>
              <a:buSzTx/>
              <a:buFontTx/>
              <a:buNone/>
              <a:tabLst/>
              <a:defRPr/>
            </a:pPr>
            <a:endParaRPr kumimoji="0" lang="en-US" sz="134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AutoShape 24">
            <a:extLst>
              <a:ext uri="{FF2B5EF4-FFF2-40B4-BE49-F238E27FC236}">
                <a16:creationId xmlns:a16="http://schemas.microsoft.com/office/drawing/2014/main" id="{1DDB3A0B-A666-4FC6-A561-0C8D04A9E5F0}"/>
              </a:ext>
            </a:extLst>
          </p:cNvPr>
          <p:cNvSpPr>
            <a:spLocks noChangeArrowheads="1"/>
          </p:cNvSpPr>
          <p:nvPr/>
        </p:nvSpPr>
        <p:spPr bwMode="auto">
          <a:xfrm>
            <a:off x="2173633" y="2910145"/>
            <a:ext cx="1801758" cy="331894"/>
          </a:xfrm>
          <a:prstGeom prst="chevron">
            <a:avLst>
              <a:gd name="adj" fmla="val 59560"/>
            </a:avLst>
          </a:prstGeom>
          <a:solidFill>
            <a:srgbClr val="800000"/>
          </a:solidFill>
          <a:ln w="9525" algn="ctr">
            <a:noFill/>
            <a:miter lim="800000"/>
            <a:headEnd/>
            <a:tailEnd/>
          </a:ln>
          <a:effectLst/>
        </p:spPr>
        <p:txBody>
          <a:bodyPr lIns="34138" rIns="34138" anchor="ctr" anchorCtr="1"/>
          <a:lstStyle>
            <a:defPPr>
              <a:defRPr lang="en-US"/>
            </a:defPPr>
            <a:lvl1pPr algn="l" rtl="0" fontAlgn="base">
              <a:spcBef>
                <a:spcPct val="0"/>
              </a:spcBef>
              <a:spcAft>
                <a:spcPct val="0"/>
              </a:spcAft>
              <a:defRPr sz="1100" kern="1200">
                <a:solidFill>
                  <a:schemeClr val="tx1"/>
                </a:solidFill>
                <a:latin typeface="Arial" charset="0"/>
                <a:ea typeface="+mn-ea"/>
                <a:cs typeface="Times New Roman" pitchFamily="18" charset="0"/>
              </a:defRPr>
            </a:lvl1pPr>
            <a:lvl2pPr marL="457200" algn="l" rtl="0" fontAlgn="base">
              <a:spcBef>
                <a:spcPct val="0"/>
              </a:spcBef>
              <a:spcAft>
                <a:spcPct val="0"/>
              </a:spcAft>
              <a:defRPr sz="1100" kern="1200">
                <a:solidFill>
                  <a:schemeClr val="tx1"/>
                </a:solidFill>
                <a:latin typeface="Arial" charset="0"/>
                <a:ea typeface="+mn-ea"/>
                <a:cs typeface="Times New Roman" pitchFamily="18" charset="0"/>
              </a:defRPr>
            </a:lvl2pPr>
            <a:lvl3pPr marL="914400" algn="l" rtl="0" fontAlgn="base">
              <a:spcBef>
                <a:spcPct val="0"/>
              </a:spcBef>
              <a:spcAft>
                <a:spcPct val="0"/>
              </a:spcAft>
              <a:defRPr sz="1100" kern="1200">
                <a:solidFill>
                  <a:schemeClr val="tx1"/>
                </a:solidFill>
                <a:latin typeface="Arial" charset="0"/>
                <a:ea typeface="+mn-ea"/>
                <a:cs typeface="Times New Roman" pitchFamily="18" charset="0"/>
              </a:defRPr>
            </a:lvl3pPr>
            <a:lvl4pPr marL="1371600" algn="l" rtl="0" fontAlgn="base">
              <a:spcBef>
                <a:spcPct val="0"/>
              </a:spcBef>
              <a:spcAft>
                <a:spcPct val="0"/>
              </a:spcAft>
              <a:defRPr sz="1100" kern="1200">
                <a:solidFill>
                  <a:schemeClr val="tx1"/>
                </a:solidFill>
                <a:latin typeface="Arial" charset="0"/>
                <a:ea typeface="+mn-ea"/>
                <a:cs typeface="Times New Roman" pitchFamily="18" charset="0"/>
              </a:defRPr>
            </a:lvl4pPr>
            <a:lvl5pPr marL="1828800" algn="l" rtl="0" fontAlgn="base">
              <a:spcBef>
                <a:spcPct val="0"/>
              </a:spcBef>
              <a:spcAft>
                <a:spcPct val="0"/>
              </a:spcAft>
              <a:defRPr sz="1100" kern="1200">
                <a:solidFill>
                  <a:schemeClr val="tx1"/>
                </a:solidFill>
                <a:latin typeface="Arial" charset="0"/>
                <a:ea typeface="+mn-ea"/>
                <a:cs typeface="Times New Roman" pitchFamily="18" charset="0"/>
              </a:defRPr>
            </a:lvl5pPr>
            <a:lvl6pPr marL="2286000" algn="l" defTabSz="914400" rtl="0" eaLnBrk="1" latinLnBrk="0" hangingPunct="1">
              <a:defRPr sz="1100" kern="1200">
                <a:solidFill>
                  <a:schemeClr val="tx1"/>
                </a:solidFill>
                <a:latin typeface="Arial" charset="0"/>
                <a:ea typeface="+mn-ea"/>
                <a:cs typeface="Times New Roman" pitchFamily="18" charset="0"/>
              </a:defRPr>
            </a:lvl6pPr>
            <a:lvl7pPr marL="2743200" algn="l" defTabSz="914400" rtl="0" eaLnBrk="1" latinLnBrk="0" hangingPunct="1">
              <a:defRPr sz="1100" kern="1200">
                <a:solidFill>
                  <a:schemeClr val="tx1"/>
                </a:solidFill>
                <a:latin typeface="Arial" charset="0"/>
                <a:ea typeface="+mn-ea"/>
                <a:cs typeface="Times New Roman" pitchFamily="18" charset="0"/>
              </a:defRPr>
            </a:lvl7pPr>
            <a:lvl8pPr marL="3200400" algn="l" defTabSz="914400" rtl="0" eaLnBrk="1" latinLnBrk="0" hangingPunct="1">
              <a:defRPr sz="1100" kern="1200">
                <a:solidFill>
                  <a:schemeClr val="tx1"/>
                </a:solidFill>
                <a:latin typeface="Arial" charset="0"/>
                <a:ea typeface="+mn-ea"/>
                <a:cs typeface="Times New Roman" pitchFamily="18" charset="0"/>
              </a:defRPr>
            </a:lvl8pPr>
            <a:lvl9pPr marL="3657600" algn="l" defTabSz="914400" rtl="0" eaLnBrk="1" latinLnBrk="0" hangingPunct="1">
              <a:defRPr sz="1100" kern="1200">
                <a:solidFill>
                  <a:schemeClr val="tx1"/>
                </a:solidFill>
                <a:latin typeface="Arial" charset="0"/>
                <a:ea typeface="+mn-ea"/>
                <a:cs typeface="Times New Roman" pitchFamily="18" charset="0"/>
              </a:defRPr>
            </a:lvl9pPr>
          </a:lstStyle>
          <a:p>
            <a:pPr marL="173053" marR="0" lvl="0" indent="0" algn="ctr" defTabSz="682728" rtl="0" eaLnBrk="1" fontAlgn="base" latinLnBrk="0" hangingPunct="1">
              <a:lnSpc>
                <a:spcPct val="100000"/>
              </a:lnSpc>
              <a:spcBef>
                <a:spcPct val="10000"/>
              </a:spcBef>
              <a:spcAft>
                <a:spcPct val="0"/>
              </a:spcAft>
              <a:buClrTx/>
              <a:buSzTx/>
              <a:buFontTx/>
              <a:buNone/>
              <a:tabLst/>
              <a:defRPr/>
            </a:pPr>
            <a:endParaRPr kumimoji="0" lang="en-US" sz="1120" b="1" i="0" u="none" strike="noStrike" kern="1200" cap="none" spc="0" normalizeH="0" baseline="0" noProof="0">
              <a:ln>
                <a:noFill/>
              </a:ln>
              <a:solidFill>
                <a:srgbClr val="FFFFFF"/>
              </a:solidFill>
              <a:effectLst/>
              <a:uLnTx/>
              <a:uFillTx/>
              <a:latin typeface="Calibri" panose="020F0502020204030204"/>
              <a:ea typeface="+mn-ea"/>
              <a:cs typeface="Arial" pitchFamily="34" charset="0"/>
            </a:endParaRPr>
          </a:p>
        </p:txBody>
      </p:sp>
      <p:sp>
        <p:nvSpPr>
          <p:cNvPr id="6" name="TextBox 34">
            <a:extLst>
              <a:ext uri="{FF2B5EF4-FFF2-40B4-BE49-F238E27FC236}">
                <a16:creationId xmlns:a16="http://schemas.microsoft.com/office/drawing/2014/main" id="{BBE137B4-90D1-44A2-98D7-F98087B54DBA}"/>
              </a:ext>
            </a:extLst>
          </p:cNvPr>
          <p:cNvSpPr txBox="1">
            <a:spLocks noChangeArrowheads="1"/>
          </p:cNvSpPr>
          <p:nvPr/>
        </p:nvSpPr>
        <p:spPr bwMode="auto">
          <a:xfrm>
            <a:off x="2437482" y="2887276"/>
            <a:ext cx="1257087" cy="437043"/>
          </a:xfrm>
          <a:prstGeom prst="rect">
            <a:avLst/>
          </a:prstGeom>
          <a:noFill/>
          <a:ln w="9525">
            <a:noFill/>
            <a:miter lim="800000"/>
            <a:headEnd/>
            <a:tailEnd/>
          </a:ln>
          <a:effectLst>
            <a:outerShdw blurRad="44450" dist="27940" dir="5400000" algn="ctr">
              <a:srgbClr val="000000">
                <a:alpha val="32000"/>
              </a:srgbClr>
            </a:outerShdw>
          </a:effectLst>
        </p:spPr>
        <p:txBody>
          <a:bodyPr wrap="square">
            <a:spAutoFit/>
          </a:bodyPr>
          <a:lstStyle>
            <a:defPPr>
              <a:defRPr lang="en-US"/>
            </a:defPPr>
            <a:lvl1pPr algn="l" rtl="0" fontAlgn="base">
              <a:spcBef>
                <a:spcPct val="0"/>
              </a:spcBef>
              <a:spcAft>
                <a:spcPct val="0"/>
              </a:spcAft>
              <a:defRPr sz="1100" kern="1200">
                <a:solidFill>
                  <a:schemeClr val="tx1"/>
                </a:solidFill>
                <a:latin typeface="Arial" charset="0"/>
                <a:ea typeface="+mn-ea"/>
                <a:cs typeface="Times New Roman" pitchFamily="18" charset="0"/>
              </a:defRPr>
            </a:lvl1pPr>
            <a:lvl2pPr marL="457200" algn="l" rtl="0" fontAlgn="base">
              <a:spcBef>
                <a:spcPct val="0"/>
              </a:spcBef>
              <a:spcAft>
                <a:spcPct val="0"/>
              </a:spcAft>
              <a:defRPr sz="1100" kern="1200">
                <a:solidFill>
                  <a:schemeClr val="tx1"/>
                </a:solidFill>
                <a:latin typeface="Arial" charset="0"/>
                <a:ea typeface="+mn-ea"/>
                <a:cs typeface="Times New Roman" pitchFamily="18" charset="0"/>
              </a:defRPr>
            </a:lvl2pPr>
            <a:lvl3pPr marL="914400" algn="l" rtl="0" fontAlgn="base">
              <a:spcBef>
                <a:spcPct val="0"/>
              </a:spcBef>
              <a:spcAft>
                <a:spcPct val="0"/>
              </a:spcAft>
              <a:defRPr sz="1100" kern="1200">
                <a:solidFill>
                  <a:schemeClr val="tx1"/>
                </a:solidFill>
                <a:latin typeface="Arial" charset="0"/>
                <a:ea typeface="+mn-ea"/>
                <a:cs typeface="Times New Roman" pitchFamily="18" charset="0"/>
              </a:defRPr>
            </a:lvl3pPr>
            <a:lvl4pPr marL="1371600" algn="l" rtl="0" fontAlgn="base">
              <a:spcBef>
                <a:spcPct val="0"/>
              </a:spcBef>
              <a:spcAft>
                <a:spcPct val="0"/>
              </a:spcAft>
              <a:defRPr sz="1100" kern="1200">
                <a:solidFill>
                  <a:schemeClr val="tx1"/>
                </a:solidFill>
                <a:latin typeface="Arial" charset="0"/>
                <a:ea typeface="+mn-ea"/>
                <a:cs typeface="Times New Roman" pitchFamily="18" charset="0"/>
              </a:defRPr>
            </a:lvl4pPr>
            <a:lvl5pPr marL="1828800" algn="l" rtl="0" fontAlgn="base">
              <a:spcBef>
                <a:spcPct val="0"/>
              </a:spcBef>
              <a:spcAft>
                <a:spcPct val="0"/>
              </a:spcAft>
              <a:defRPr sz="1100" kern="1200">
                <a:solidFill>
                  <a:schemeClr val="tx1"/>
                </a:solidFill>
                <a:latin typeface="Arial" charset="0"/>
                <a:ea typeface="+mn-ea"/>
                <a:cs typeface="Times New Roman" pitchFamily="18" charset="0"/>
              </a:defRPr>
            </a:lvl5pPr>
            <a:lvl6pPr marL="2286000" algn="l" defTabSz="914400" rtl="0" eaLnBrk="1" latinLnBrk="0" hangingPunct="1">
              <a:defRPr sz="1100" kern="1200">
                <a:solidFill>
                  <a:schemeClr val="tx1"/>
                </a:solidFill>
                <a:latin typeface="Arial" charset="0"/>
                <a:ea typeface="+mn-ea"/>
                <a:cs typeface="Times New Roman" pitchFamily="18" charset="0"/>
              </a:defRPr>
            </a:lvl6pPr>
            <a:lvl7pPr marL="2743200" algn="l" defTabSz="914400" rtl="0" eaLnBrk="1" latinLnBrk="0" hangingPunct="1">
              <a:defRPr sz="1100" kern="1200">
                <a:solidFill>
                  <a:schemeClr val="tx1"/>
                </a:solidFill>
                <a:latin typeface="Arial" charset="0"/>
                <a:ea typeface="+mn-ea"/>
                <a:cs typeface="Times New Roman" pitchFamily="18" charset="0"/>
              </a:defRPr>
            </a:lvl7pPr>
            <a:lvl8pPr marL="3200400" algn="l" defTabSz="914400" rtl="0" eaLnBrk="1" latinLnBrk="0" hangingPunct="1">
              <a:defRPr sz="1100" kern="1200">
                <a:solidFill>
                  <a:schemeClr val="tx1"/>
                </a:solidFill>
                <a:latin typeface="Arial" charset="0"/>
                <a:ea typeface="+mn-ea"/>
                <a:cs typeface="Times New Roman" pitchFamily="18" charset="0"/>
              </a:defRPr>
            </a:lvl8pPr>
            <a:lvl9pPr marL="3657600" algn="l" defTabSz="914400" rtl="0" eaLnBrk="1" latinLnBrk="0" hangingPunct="1">
              <a:defRPr sz="1100" kern="1200">
                <a:solidFill>
                  <a:schemeClr val="tx1"/>
                </a:solidFill>
                <a:latin typeface="Arial" charset="0"/>
                <a:ea typeface="+mn-ea"/>
                <a:cs typeface="Times New Roman" pitchFamily="18" charset="0"/>
              </a:defRPr>
            </a:lvl9pPr>
          </a:lstStyle>
          <a:p>
            <a:pPr marL="0" marR="0" lvl="0" indent="0" algn="ctr" defTabSz="684702" rtl="0" eaLnBrk="1" fontAlgn="base" latinLnBrk="0" hangingPunct="1">
              <a:lnSpc>
                <a:spcPct val="100000"/>
              </a:lnSpc>
              <a:spcBef>
                <a:spcPct val="50000"/>
              </a:spcBef>
              <a:spcAft>
                <a:spcPct val="0"/>
              </a:spcAft>
              <a:buClrTx/>
              <a:buSzTx/>
              <a:buFontTx/>
              <a:buNone/>
              <a:tabLst/>
              <a:defRPr/>
            </a:pPr>
            <a:r>
              <a:rPr kumimoji="0" lang="en-US" sz="1120" b="1" i="0" u="none" strike="noStrike" kern="1200" cap="none" spc="0" normalizeH="0" baseline="0" noProof="0">
                <a:ln>
                  <a:noFill/>
                </a:ln>
                <a:solidFill>
                  <a:srgbClr val="FFFFFF"/>
                </a:solidFill>
                <a:effectLst/>
                <a:uLnTx/>
                <a:uFillTx/>
                <a:latin typeface="Calibri" panose="020F0502020204030204"/>
                <a:ea typeface="+mn-ea"/>
                <a:cs typeface="Arial" pitchFamily="34" charset="0"/>
              </a:rPr>
              <a:t>[Define] </a:t>
            </a:r>
            <a:r>
              <a:rPr kumimoji="0" lang="en-US" sz="1120" b="0" i="0" u="none" strike="noStrike" kern="1200" cap="none" spc="0" normalizeH="0" baseline="0" noProof="0">
                <a:ln>
                  <a:noFill/>
                </a:ln>
                <a:solidFill>
                  <a:srgbClr val="FFFFFF"/>
                </a:solidFill>
                <a:effectLst/>
                <a:uLnTx/>
                <a:uFillTx/>
                <a:latin typeface="Calibri" panose="020F0502020204030204"/>
                <a:ea typeface="+mn-ea"/>
                <a:cs typeface="Arial" pitchFamily="34" charset="0"/>
              </a:rPr>
              <a:t>Outcomes</a:t>
            </a:r>
          </a:p>
        </p:txBody>
      </p:sp>
      <p:grpSp>
        <p:nvGrpSpPr>
          <p:cNvPr id="7" name="Group 6">
            <a:extLst>
              <a:ext uri="{FF2B5EF4-FFF2-40B4-BE49-F238E27FC236}">
                <a16:creationId xmlns:a16="http://schemas.microsoft.com/office/drawing/2014/main" id="{EF21865A-5DC8-4245-B85C-E90398421382}"/>
              </a:ext>
            </a:extLst>
          </p:cNvPr>
          <p:cNvGrpSpPr/>
          <p:nvPr/>
        </p:nvGrpSpPr>
        <p:grpSpPr>
          <a:xfrm>
            <a:off x="4085058" y="2925839"/>
            <a:ext cx="1977958" cy="331894"/>
            <a:chOff x="3519509" y="1753486"/>
            <a:chExt cx="2649051" cy="444500"/>
          </a:xfrm>
        </p:grpSpPr>
        <p:sp>
          <p:nvSpPr>
            <p:cNvPr id="8" name="AutoShape 24">
              <a:extLst>
                <a:ext uri="{FF2B5EF4-FFF2-40B4-BE49-F238E27FC236}">
                  <a16:creationId xmlns:a16="http://schemas.microsoft.com/office/drawing/2014/main" id="{EA132F8B-D80A-4DF5-A39E-3B62BB248C71}"/>
                </a:ext>
              </a:extLst>
            </p:cNvPr>
            <p:cNvSpPr>
              <a:spLocks noChangeArrowheads="1"/>
            </p:cNvSpPr>
            <p:nvPr/>
          </p:nvSpPr>
          <p:spPr bwMode="auto">
            <a:xfrm>
              <a:off x="3519509" y="1753486"/>
              <a:ext cx="2649051" cy="444500"/>
            </a:xfrm>
            <a:prstGeom prst="chevron">
              <a:avLst>
                <a:gd name="adj" fmla="val 59560"/>
              </a:avLst>
            </a:prstGeom>
            <a:solidFill>
              <a:srgbClr val="800000"/>
            </a:solidFill>
            <a:ln w="9525" algn="ctr">
              <a:noFill/>
              <a:miter lim="800000"/>
              <a:headEnd/>
              <a:tailEnd/>
            </a:ln>
            <a:effectLst/>
          </p:spPr>
          <p:txBody>
            <a:bodyPr lIns="34138" rIns="34138" anchor="ctr" anchorCtr="1"/>
            <a:lstStyle>
              <a:defPPr>
                <a:defRPr lang="en-US"/>
              </a:defPPr>
              <a:lvl1pPr algn="l" rtl="0" fontAlgn="base">
                <a:spcBef>
                  <a:spcPct val="0"/>
                </a:spcBef>
                <a:spcAft>
                  <a:spcPct val="0"/>
                </a:spcAft>
                <a:defRPr sz="1100" kern="1200">
                  <a:solidFill>
                    <a:schemeClr val="tx1"/>
                  </a:solidFill>
                  <a:latin typeface="Arial" charset="0"/>
                  <a:ea typeface="+mn-ea"/>
                  <a:cs typeface="Times New Roman" pitchFamily="18" charset="0"/>
                </a:defRPr>
              </a:lvl1pPr>
              <a:lvl2pPr marL="457200" algn="l" rtl="0" fontAlgn="base">
                <a:spcBef>
                  <a:spcPct val="0"/>
                </a:spcBef>
                <a:spcAft>
                  <a:spcPct val="0"/>
                </a:spcAft>
                <a:defRPr sz="1100" kern="1200">
                  <a:solidFill>
                    <a:schemeClr val="tx1"/>
                  </a:solidFill>
                  <a:latin typeface="Arial" charset="0"/>
                  <a:ea typeface="+mn-ea"/>
                  <a:cs typeface="Times New Roman" pitchFamily="18" charset="0"/>
                </a:defRPr>
              </a:lvl2pPr>
              <a:lvl3pPr marL="914400" algn="l" rtl="0" fontAlgn="base">
                <a:spcBef>
                  <a:spcPct val="0"/>
                </a:spcBef>
                <a:spcAft>
                  <a:spcPct val="0"/>
                </a:spcAft>
                <a:defRPr sz="1100" kern="1200">
                  <a:solidFill>
                    <a:schemeClr val="tx1"/>
                  </a:solidFill>
                  <a:latin typeface="Arial" charset="0"/>
                  <a:ea typeface="+mn-ea"/>
                  <a:cs typeface="Times New Roman" pitchFamily="18" charset="0"/>
                </a:defRPr>
              </a:lvl3pPr>
              <a:lvl4pPr marL="1371600" algn="l" rtl="0" fontAlgn="base">
                <a:spcBef>
                  <a:spcPct val="0"/>
                </a:spcBef>
                <a:spcAft>
                  <a:spcPct val="0"/>
                </a:spcAft>
                <a:defRPr sz="1100" kern="1200">
                  <a:solidFill>
                    <a:schemeClr val="tx1"/>
                  </a:solidFill>
                  <a:latin typeface="Arial" charset="0"/>
                  <a:ea typeface="+mn-ea"/>
                  <a:cs typeface="Times New Roman" pitchFamily="18" charset="0"/>
                </a:defRPr>
              </a:lvl4pPr>
              <a:lvl5pPr marL="1828800" algn="l" rtl="0" fontAlgn="base">
                <a:spcBef>
                  <a:spcPct val="0"/>
                </a:spcBef>
                <a:spcAft>
                  <a:spcPct val="0"/>
                </a:spcAft>
                <a:defRPr sz="1100" kern="1200">
                  <a:solidFill>
                    <a:schemeClr val="tx1"/>
                  </a:solidFill>
                  <a:latin typeface="Arial" charset="0"/>
                  <a:ea typeface="+mn-ea"/>
                  <a:cs typeface="Times New Roman" pitchFamily="18" charset="0"/>
                </a:defRPr>
              </a:lvl5pPr>
              <a:lvl6pPr marL="2286000" algn="l" defTabSz="914400" rtl="0" eaLnBrk="1" latinLnBrk="0" hangingPunct="1">
                <a:defRPr sz="1100" kern="1200">
                  <a:solidFill>
                    <a:schemeClr val="tx1"/>
                  </a:solidFill>
                  <a:latin typeface="Arial" charset="0"/>
                  <a:ea typeface="+mn-ea"/>
                  <a:cs typeface="Times New Roman" pitchFamily="18" charset="0"/>
                </a:defRPr>
              </a:lvl6pPr>
              <a:lvl7pPr marL="2743200" algn="l" defTabSz="914400" rtl="0" eaLnBrk="1" latinLnBrk="0" hangingPunct="1">
                <a:defRPr sz="1100" kern="1200">
                  <a:solidFill>
                    <a:schemeClr val="tx1"/>
                  </a:solidFill>
                  <a:latin typeface="Arial" charset="0"/>
                  <a:ea typeface="+mn-ea"/>
                  <a:cs typeface="Times New Roman" pitchFamily="18" charset="0"/>
                </a:defRPr>
              </a:lvl7pPr>
              <a:lvl8pPr marL="3200400" algn="l" defTabSz="914400" rtl="0" eaLnBrk="1" latinLnBrk="0" hangingPunct="1">
                <a:defRPr sz="1100" kern="1200">
                  <a:solidFill>
                    <a:schemeClr val="tx1"/>
                  </a:solidFill>
                  <a:latin typeface="Arial" charset="0"/>
                  <a:ea typeface="+mn-ea"/>
                  <a:cs typeface="Times New Roman" pitchFamily="18" charset="0"/>
                </a:defRPr>
              </a:lvl8pPr>
              <a:lvl9pPr marL="3657600" algn="l" defTabSz="914400" rtl="0" eaLnBrk="1" latinLnBrk="0" hangingPunct="1">
                <a:defRPr sz="1100" kern="1200">
                  <a:solidFill>
                    <a:schemeClr val="tx1"/>
                  </a:solidFill>
                  <a:latin typeface="Arial" charset="0"/>
                  <a:ea typeface="+mn-ea"/>
                  <a:cs typeface="Times New Roman" pitchFamily="18" charset="0"/>
                </a:defRPr>
              </a:lvl9pPr>
            </a:lstStyle>
            <a:p>
              <a:pPr marL="173053" marR="0" lvl="0" indent="0" algn="ctr" defTabSz="682728" rtl="0" eaLnBrk="1" fontAlgn="base" latinLnBrk="0" hangingPunct="1">
                <a:lnSpc>
                  <a:spcPct val="100000"/>
                </a:lnSpc>
                <a:spcBef>
                  <a:spcPct val="10000"/>
                </a:spcBef>
                <a:spcAft>
                  <a:spcPct val="0"/>
                </a:spcAft>
                <a:buClrTx/>
                <a:buSzTx/>
                <a:buFontTx/>
                <a:buNone/>
                <a:tabLst/>
                <a:defRPr/>
              </a:pPr>
              <a:endParaRPr kumimoji="0" lang="en-US" sz="1120" b="1" i="0" u="none" strike="noStrike" kern="1200" cap="none" spc="0" normalizeH="0" baseline="0" noProof="0">
                <a:ln>
                  <a:noFill/>
                </a:ln>
                <a:solidFill>
                  <a:srgbClr val="FFFFFF"/>
                </a:solidFill>
                <a:effectLst/>
                <a:uLnTx/>
                <a:uFillTx/>
                <a:latin typeface="Calibri" panose="020F0502020204030204"/>
                <a:ea typeface="+mn-ea"/>
                <a:cs typeface="Arial" pitchFamily="34" charset="0"/>
              </a:endParaRPr>
            </a:p>
          </p:txBody>
        </p:sp>
        <p:sp>
          <p:nvSpPr>
            <p:cNvPr id="9" name="TextBox 34">
              <a:extLst>
                <a:ext uri="{FF2B5EF4-FFF2-40B4-BE49-F238E27FC236}">
                  <a16:creationId xmlns:a16="http://schemas.microsoft.com/office/drawing/2014/main" id="{7D39C336-2133-4072-8164-AFAAAC5A75FF}"/>
                </a:ext>
              </a:extLst>
            </p:cNvPr>
            <p:cNvSpPr txBox="1">
              <a:spLocks noChangeArrowheads="1"/>
            </p:cNvSpPr>
            <p:nvPr/>
          </p:nvSpPr>
          <p:spPr bwMode="auto">
            <a:xfrm>
              <a:off x="3805381" y="1800244"/>
              <a:ext cx="2151071" cy="354492"/>
            </a:xfrm>
            <a:prstGeom prst="rect">
              <a:avLst/>
            </a:prstGeom>
            <a:noFill/>
            <a:ln w="9525">
              <a:noFill/>
              <a:miter lim="800000"/>
              <a:headEnd/>
              <a:tailEnd/>
            </a:ln>
            <a:effectLst/>
          </p:spPr>
          <p:txBody>
            <a:bodyPr wrap="square">
              <a:spAutoFit/>
            </a:bodyPr>
            <a:lstStyle>
              <a:defPPr>
                <a:defRPr lang="en-US"/>
              </a:defPPr>
              <a:lvl1pPr algn="l" rtl="0" fontAlgn="base">
                <a:spcBef>
                  <a:spcPct val="0"/>
                </a:spcBef>
                <a:spcAft>
                  <a:spcPct val="0"/>
                </a:spcAft>
                <a:defRPr sz="1100" kern="1200">
                  <a:solidFill>
                    <a:schemeClr val="tx1"/>
                  </a:solidFill>
                  <a:latin typeface="Arial" charset="0"/>
                  <a:ea typeface="+mn-ea"/>
                  <a:cs typeface="Times New Roman" pitchFamily="18" charset="0"/>
                </a:defRPr>
              </a:lvl1pPr>
              <a:lvl2pPr marL="457200" algn="l" rtl="0" fontAlgn="base">
                <a:spcBef>
                  <a:spcPct val="0"/>
                </a:spcBef>
                <a:spcAft>
                  <a:spcPct val="0"/>
                </a:spcAft>
                <a:defRPr sz="1100" kern="1200">
                  <a:solidFill>
                    <a:schemeClr val="tx1"/>
                  </a:solidFill>
                  <a:latin typeface="Arial" charset="0"/>
                  <a:ea typeface="+mn-ea"/>
                  <a:cs typeface="Times New Roman" pitchFamily="18" charset="0"/>
                </a:defRPr>
              </a:lvl2pPr>
              <a:lvl3pPr marL="914400" algn="l" rtl="0" fontAlgn="base">
                <a:spcBef>
                  <a:spcPct val="0"/>
                </a:spcBef>
                <a:spcAft>
                  <a:spcPct val="0"/>
                </a:spcAft>
                <a:defRPr sz="1100" kern="1200">
                  <a:solidFill>
                    <a:schemeClr val="tx1"/>
                  </a:solidFill>
                  <a:latin typeface="Arial" charset="0"/>
                  <a:ea typeface="+mn-ea"/>
                  <a:cs typeface="Times New Roman" pitchFamily="18" charset="0"/>
                </a:defRPr>
              </a:lvl3pPr>
              <a:lvl4pPr marL="1371600" algn="l" rtl="0" fontAlgn="base">
                <a:spcBef>
                  <a:spcPct val="0"/>
                </a:spcBef>
                <a:spcAft>
                  <a:spcPct val="0"/>
                </a:spcAft>
                <a:defRPr sz="1100" kern="1200">
                  <a:solidFill>
                    <a:schemeClr val="tx1"/>
                  </a:solidFill>
                  <a:latin typeface="Arial" charset="0"/>
                  <a:ea typeface="+mn-ea"/>
                  <a:cs typeface="Times New Roman" pitchFamily="18" charset="0"/>
                </a:defRPr>
              </a:lvl4pPr>
              <a:lvl5pPr marL="1828800" algn="l" rtl="0" fontAlgn="base">
                <a:spcBef>
                  <a:spcPct val="0"/>
                </a:spcBef>
                <a:spcAft>
                  <a:spcPct val="0"/>
                </a:spcAft>
                <a:defRPr sz="1100" kern="1200">
                  <a:solidFill>
                    <a:schemeClr val="tx1"/>
                  </a:solidFill>
                  <a:latin typeface="Arial" charset="0"/>
                  <a:ea typeface="+mn-ea"/>
                  <a:cs typeface="Times New Roman" pitchFamily="18" charset="0"/>
                </a:defRPr>
              </a:lvl5pPr>
              <a:lvl6pPr marL="2286000" algn="l" defTabSz="914400" rtl="0" eaLnBrk="1" latinLnBrk="0" hangingPunct="1">
                <a:defRPr sz="1100" kern="1200">
                  <a:solidFill>
                    <a:schemeClr val="tx1"/>
                  </a:solidFill>
                  <a:latin typeface="Arial" charset="0"/>
                  <a:ea typeface="+mn-ea"/>
                  <a:cs typeface="Times New Roman" pitchFamily="18" charset="0"/>
                </a:defRPr>
              </a:lvl6pPr>
              <a:lvl7pPr marL="2743200" algn="l" defTabSz="914400" rtl="0" eaLnBrk="1" latinLnBrk="0" hangingPunct="1">
                <a:defRPr sz="1100" kern="1200">
                  <a:solidFill>
                    <a:schemeClr val="tx1"/>
                  </a:solidFill>
                  <a:latin typeface="Arial" charset="0"/>
                  <a:ea typeface="+mn-ea"/>
                  <a:cs typeface="Times New Roman" pitchFamily="18" charset="0"/>
                </a:defRPr>
              </a:lvl7pPr>
              <a:lvl8pPr marL="3200400" algn="l" defTabSz="914400" rtl="0" eaLnBrk="1" latinLnBrk="0" hangingPunct="1">
                <a:defRPr sz="1100" kern="1200">
                  <a:solidFill>
                    <a:schemeClr val="tx1"/>
                  </a:solidFill>
                  <a:latin typeface="Arial" charset="0"/>
                  <a:ea typeface="+mn-ea"/>
                  <a:cs typeface="Times New Roman" pitchFamily="18" charset="0"/>
                </a:defRPr>
              </a:lvl8pPr>
              <a:lvl9pPr marL="3657600" algn="l" defTabSz="914400" rtl="0" eaLnBrk="1" latinLnBrk="0" hangingPunct="1">
                <a:defRPr sz="1100" kern="1200">
                  <a:solidFill>
                    <a:schemeClr val="tx1"/>
                  </a:solidFill>
                  <a:latin typeface="Arial" charset="0"/>
                  <a:ea typeface="+mn-ea"/>
                  <a:cs typeface="Times New Roman" pitchFamily="18" charset="0"/>
                </a:defRPr>
              </a:lvl9pPr>
            </a:lstStyle>
            <a:p>
              <a:pPr marL="0" marR="0" lvl="0" indent="0" algn="ctr" defTabSz="684702" rtl="0" eaLnBrk="1" fontAlgn="base" latinLnBrk="0" hangingPunct="1">
                <a:lnSpc>
                  <a:spcPct val="100000"/>
                </a:lnSpc>
                <a:spcBef>
                  <a:spcPts val="0"/>
                </a:spcBef>
                <a:spcAft>
                  <a:spcPct val="0"/>
                </a:spcAft>
                <a:buClrTx/>
                <a:buSzTx/>
                <a:buFontTx/>
                <a:buNone/>
                <a:tabLst/>
                <a:defRPr/>
              </a:pPr>
              <a:r>
                <a:rPr kumimoji="0" lang="en-US" sz="1120" b="1" i="0" u="none" strike="noStrike" kern="1200" cap="none" spc="0" normalizeH="0" baseline="0" noProof="0">
                  <a:ln>
                    <a:noFill/>
                  </a:ln>
                  <a:solidFill>
                    <a:srgbClr val="FFFFFF"/>
                  </a:solidFill>
                  <a:effectLst/>
                  <a:uLnTx/>
                  <a:uFillTx/>
                  <a:latin typeface="Calibri" panose="020F0502020204030204"/>
                  <a:ea typeface="+mn-ea"/>
                  <a:cs typeface="Arial" pitchFamily="34" charset="0"/>
                </a:rPr>
                <a:t>[Design] </a:t>
              </a:r>
              <a:r>
                <a:rPr kumimoji="0" lang="en-US" sz="1120" b="0" i="0" u="none" strike="noStrike" kern="1200" cap="none" spc="0" normalizeH="0" baseline="0" noProof="0">
                  <a:ln>
                    <a:noFill/>
                  </a:ln>
                  <a:solidFill>
                    <a:srgbClr val="FFFFFF"/>
                  </a:solidFill>
                  <a:effectLst/>
                  <a:uLnTx/>
                  <a:uFillTx/>
                  <a:latin typeface="Calibri" panose="020F0502020204030204"/>
                  <a:ea typeface="+mn-ea"/>
                  <a:cs typeface="Arial" pitchFamily="34" charset="0"/>
                </a:rPr>
                <a:t>Intervention</a:t>
              </a:r>
            </a:p>
          </p:txBody>
        </p:sp>
      </p:grpSp>
      <p:sp>
        <p:nvSpPr>
          <p:cNvPr id="10" name="AutoShape 24">
            <a:extLst>
              <a:ext uri="{FF2B5EF4-FFF2-40B4-BE49-F238E27FC236}">
                <a16:creationId xmlns:a16="http://schemas.microsoft.com/office/drawing/2014/main" id="{D67D1905-6973-4F98-812D-8724442D1981}"/>
              </a:ext>
            </a:extLst>
          </p:cNvPr>
          <p:cNvSpPr>
            <a:spLocks noChangeArrowheads="1"/>
          </p:cNvSpPr>
          <p:nvPr/>
        </p:nvSpPr>
        <p:spPr bwMode="auto">
          <a:xfrm>
            <a:off x="6162826" y="2916950"/>
            <a:ext cx="2018822" cy="331894"/>
          </a:xfrm>
          <a:prstGeom prst="chevron">
            <a:avLst>
              <a:gd name="adj" fmla="val 59560"/>
            </a:avLst>
          </a:prstGeom>
          <a:solidFill>
            <a:srgbClr val="800000"/>
          </a:solidFill>
          <a:ln w="9525" algn="ctr">
            <a:noFill/>
            <a:miter lim="800000"/>
            <a:headEnd/>
            <a:tailEnd/>
          </a:ln>
          <a:effectLst/>
        </p:spPr>
        <p:txBody>
          <a:bodyPr lIns="34138" rIns="34138" anchor="ctr" anchorCtr="1"/>
          <a:lstStyle>
            <a:defPPr>
              <a:defRPr lang="en-US"/>
            </a:defPPr>
            <a:lvl1pPr algn="l" rtl="0" fontAlgn="base">
              <a:spcBef>
                <a:spcPct val="0"/>
              </a:spcBef>
              <a:spcAft>
                <a:spcPct val="0"/>
              </a:spcAft>
              <a:defRPr sz="1100" kern="1200">
                <a:solidFill>
                  <a:schemeClr val="tx1"/>
                </a:solidFill>
                <a:latin typeface="Arial" charset="0"/>
                <a:ea typeface="+mn-ea"/>
                <a:cs typeface="Times New Roman" pitchFamily="18" charset="0"/>
              </a:defRPr>
            </a:lvl1pPr>
            <a:lvl2pPr marL="457200" algn="l" rtl="0" fontAlgn="base">
              <a:spcBef>
                <a:spcPct val="0"/>
              </a:spcBef>
              <a:spcAft>
                <a:spcPct val="0"/>
              </a:spcAft>
              <a:defRPr sz="1100" kern="1200">
                <a:solidFill>
                  <a:schemeClr val="tx1"/>
                </a:solidFill>
                <a:latin typeface="Arial" charset="0"/>
                <a:ea typeface="+mn-ea"/>
                <a:cs typeface="Times New Roman" pitchFamily="18" charset="0"/>
              </a:defRPr>
            </a:lvl2pPr>
            <a:lvl3pPr marL="914400" algn="l" rtl="0" fontAlgn="base">
              <a:spcBef>
                <a:spcPct val="0"/>
              </a:spcBef>
              <a:spcAft>
                <a:spcPct val="0"/>
              </a:spcAft>
              <a:defRPr sz="1100" kern="1200">
                <a:solidFill>
                  <a:schemeClr val="tx1"/>
                </a:solidFill>
                <a:latin typeface="Arial" charset="0"/>
                <a:ea typeface="+mn-ea"/>
                <a:cs typeface="Times New Roman" pitchFamily="18" charset="0"/>
              </a:defRPr>
            </a:lvl3pPr>
            <a:lvl4pPr marL="1371600" algn="l" rtl="0" fontAlgn="base">
              <a:spcBef>
                <a:spcPct val="0"/>
              </a:spcBef>
              <a:spcAft>
                <a:spcPct val="0"/>
              </a:spcAft>
              <a:defRPr sz="1100" kern="1200">
                <a:solidFill>
                  <a:schemeClr val="tx1"/>
                </a:solidFill>
                <a:latin typeface="Arial" charset="0"/>
                <a:ea typeface="+mn-ea"/>
                <a:cs typeface="Times New Roman" pitchFamily="18" charset="0"/>
              </a:defRPr>
            </a:lvl4pPr>
            <a:lvl5pPr marL="1828800" algn="l" rtl="0" fontAlgn="base">
              <a:spcBef>
                <a:spcPct val="0"/>
              </a:spcBef>
              <a:spcAft>
                <a:spcPct val="0"/>
              </a:spcAft>
              <a:defRPr sz="1100" kern="1200">
                <a:solidFill>
                  <a:schemeClr val="tx1"/>
                </a:solidFill>
                <a:latin typeface="Arial" charset="0"/>
                <a:ea typeface="+mn-ea"/>
                <a:cs typeface="Times New Roman" pitchFamily="18" charset="0"/>
              </a:defRPr>
            </a:lvl5pPr>
            <a:lvl6pPr marL="2286000" algn="l" defTabSz="914400" rtl="0" eaLnBrk="1" latinLnBrk="0" hangingPunct="1">
              <a:defRPr sz="1100" kern="1200">
                <a:solidFill>
                  <a:schemeClr val="tx1"/>
                </a:solidFill>
                <a:latin typeface="Arial" charset="0"/>
                <a:ea typeface="+mn-ea"/>
                <a:cs typeface="Times New Roman" pitchFamily="18" charset="0"/>
              </a:defRPr>
            </a:lvl6pPr>
            <a:lvl7pPr marL="2743200" algn="l" defTabSz="914400" rtl="0" eaLnBrk="1" latinLnBrk="0" hangingPunct="1">
              <a:defRPr sz="1100" kern="1200">
                <a:solidFill>
                  <a:schemeClr val="tx1"/>
                </a:solidFill>
                <a:latin typeface="Arial" charset="0"/>
                <a:ea typeface="+mn-ea"/>
                <a:cs typeface="Times New Roman" pitchFamily="18" charset="0"/>
              </a:defRPr>
            </a:lvl7pPr>
            <a:lvl8pPr marL="3200400" algn="l" defTabSz="914400" rtl="0" eaLnBrk="1" latinLnBrk="0" hangingPunct="1">
              <a:defRPr sz="1100" kern="1200">
                <a:solidFill>
                  <a:schemeClr val="tx1"/>
                </a:solidFill>
                <a:latin typeface="Arial" charset="0"/>
                <a:ea typeface="+mn-ea"/>
                <a:cs typeface="Times New Roman" pitchFamily="18" charset="0"/>
              </a:defRPr>
            </a:lvl8pPr>
            <a:lvl9pPr marL="3657600" algn="l" defTabSz="914400" rtl="0" eaLnBrk="1" latinLnBrk="0" hangingPunct="1">
              <a:defRPr sz="1100" kern="1200">
                <a:solidFill>
                  <a:schemeClr val="tx1"/>
                </a:solidFill>
                <a:latin typeface="Arial" charset="0"/>
                <a:ea typeface="+mn-ea"/>
                <a:cs typeface="Times New Roman" pitchFamily="18" charset="0"/>
              </a:defRPr>
            </a:lvl9pPr>
          </a:lstStyle>
          <a:p>
            <a:pPr marL="173053" marR="0" lvl="0" indent="0" algn="ctr" defTabSz="682728" rtl="0" eaLnBrk="1" fontAlgn="base" latinLnBrk="0" hangingPunct="1">
              <a:lnSpc>
                <a:spcPct val="100000"/>
              </a:lnSpc>
              <a:spcBef>
                <a:spcPct val="10000"/>
              </a:spcBef>
              <a:spcAft>
                <a:spcPct val="0"/>
              </a:spcAft>
              <a:buClrTx/>
              <a:buSzTx/>
              <a:buFontTx/>
              <a:buNone/>
              <a:tabLst/>
              <a:defRPr/>
            </a:pPr>
            <a:endParaRPr kumimoji="0" lang="en-US" sz="1120" b="1" i="0" u="none" strike="noStrike" kern="1200" cap="none" spc="0" normalizeH="0" baseline="0" noProof="0">
              <a:ln>
                <a:noFill/>
              </a:ln>
              <a:solidFill>
                <a:srgbClr val="FFFFFF"/>
              </a:solidFill>
              <a:effectLst/>
              <a:uLnTx/>
              <a:uFillTx/>
              <a:latin typeface="Calibri" panose="020F0502020204030204"/>
              <a:ea typeface="+mn-ea"/>
              <a:cs typeface="Arial" pitchFamily="34" charset="0"/>
            </a:endParaRPr>
          </a:p>
        </p:txBody>
      </p:sp>
      <p:sp>
        <p:nvSpPr>
          <p:cNvPr id="11" name="TextBox 34">
            <a:extLst>
              <a:ext uri="{FF2B5EF4-FFF2-40B4-BE49-F238E27FC236}">
                <a16:creationId xmlns:a16="http://schemas.microsoft.com/office/drawing/2014/main" id="{6604D81F-0BC1-4236-B3F1-2D0A31824357}"/>
              </a:ext>
            </a:extLst>
          </p:cNvPr>
          <p:cNvSpPr txBox="1">
            <a:spLocks noChangeArrowheads="1"/>
          </p:cNvSpPr>
          <p:nvPr/>
        </p:nvSpPr>
        <p:spPr bwMode="auto">
          <a:xfrm>
            <a:off x="6375643" y="2961506"/>
            <a:ext cx="1588893" cy="264688"/>
          </a:xfrm>
          <a:prstGeom prst="rect">
            <a:avLst/>
          </a:prstGeom>
          <a:noFill/>
          <a:ln w="9525">
            <a:noFill/>
            <a:miter lim="800000"/>
            <a:headEnd/>
            <a:tailEnd/>
          </a:ln>
          <a:effectLst>
            <a:outerShdw blurRad="44450" dist="27940" dir="5400000" algn="ctr">
              <a:srgbClr val="000000">
                <a:alpha val="32000"/>
              </a:srgbClr>
            </a:outerShdw>
          </a:effectLst>
        </p:spPr>
        <p:txBody>
          <a:bodyPr wrap="square">
            <a:spAutoFit/>
          </a:bodyPr>
          <a:lstStyle>
            <a:defPPr>
              <a:defRPr lang="en-US"/>
            </a:defPPr>
            <a:lvl1pPr algn="l" rtl="0" fontAlgn="base">
              <a:spcBef>
                <a:spcPct val="0"/>
              </a:spcBef>
              <a:spcAft>
                <a:spcPct val="0"/>
              </a:spcAft>
              <a:defRPr sz="1100" kern="1200">
                <a:solidFill>
                  <a:schemeClr val="tx1"/>
                </a:solidFill>
                <a:latin typeface="Arial" charset="0"/>
                <a:ea typeface="+mn-ea"/>
                <a:cs typeface="Times New Roman" pitchFamily="18" charset="0"/>
              </a:defRPr>
            </a:lvl1pPr>
            <a:lvl2pPr marL="457200" algn="l" rtl="0" fontAlgn="base">
              <a:spcBef>
                <a:spcPct val="0"/>
              </a:spcBef>
              <a:spcAft>
                <a:spcPct val="0"/>
              </a:spcAft>
              <a:defRPr sz="1100" kern="1200">
                <a:solidFill>
                  <a:schemeClr val="tx1"/>
                </a:solidFill>
                <a:latin typeface="Arial" charset="0"/>
                <a:ea typeface="+mn-ea"/>
                <a:cs typeface="Times New Roman" pitchFamily="18" charset="0"/>
              </a:defRPr>
            </a:lvl2pPr>
            <a:lvl3pPr marL="914400" algn="l" rtl="0" fontAlgn="base">
              <a:spcBef>
                <a:spcPct val="0"/>
              </a:spcBef>
              <a:spcAft>
                <a:spcPct val="0"/>
              </a:spcAft>
              <a:defRPr sz="1100" kern="1200">
                <a:solidFill>
                  <a:schemeClr val="tx1"/>
                </a:solidFill>
                <a:latin typeface="Arial" charset="0"/>
                <a:ea typeface="+mn-ea"/>
                <a:cs typeface="Times New Roman" pitchFamily="18" charset="0"/>
              </a:defRPr>
            </a:lvl3pPr>
            <a:lvl4pPr marL="1371600" algn="l" rtl="0" fontAlgn="base">
              <a:spcBef>
                <a:spcPct val="0"/>
              </a:spcBef>
              <a:spcAft>
                <a:spcPct val="0"/>
              </a:spcAft>
              <a:defRPr sz="1100" kern="1200">
                <a:solidFill>
                  <a:schemeClr val="tx1"/>
                </a:solidFill>
                <a:latin typeface="Arial" charset="0"/>
                <a:ea typeface="+mn-ea"/>
                <a:cs typeface="Times New Roman" pitchFamily="18" charset="0"/>
              </a:defRPr>
            </a:lvl4pPr>
            <a:lvl5pPr marL="1828800" algn="l" rtl="0" fontAlgn="base">
              <a:spcBef>
                <a:spcPct val="0"/>
              </a:spcBef>
              <a:spcAft>
                <a:spcPct val="0"/>
              </a:spcAft>
              <a:defRPr sz="1100" kern="1200">
                <a:solidFill>
                  <a:schemeClr val="tx1"/>
                </a:solidFill>
                <a:latin typeface="Arial" charset="0"/>
                <a:ea typeface="+mn-ea"/>
                <a:cs typeface="Times New Roman" pitchFamily="18" charset="0"/>
              </a:defRPr>
            </a:lvl5pPr>
            <a:lvl6pPr marL="2286000" algn="l" defTabSz="914400" rtl="0" eaLnBrk="1" latinLnBrk="0" hangingPunct="1">
              <a:defRPr sz="1100" kern="1200">
                <a:solidFill>
                  <a:schemeClr val="tx1"/>
                </a:solidFill>
                <a:latin typeface="Arial" charset="0"/>
                <a:ea typeface="+mn-ea"/>
                <a:cs typeface="Times New Roman" pitchFamily="18" charset="0"/>
              </a:defRPr>
            </a:lvl6pPr>
            <a:lvl7pPr marL="2743200" algn="l" defTabSz="914400" rtl="0" eaLnBrk="1" latinLnBrk="0" hangingPunct="1">
              <a:defRPr sz="1100" kern="1200">
                <a:solidFill>
                  <a:schemeClr val="tx1"/>
                </a:solidFill>
                <a:latin typeface="Arial" charset="0"/>
                <a:ea typeface="+mn-ea"/>
                <a:cs typeface="Times New Roman" pitchFamily="18" charset="0"/>
              </a:defRPr>
            </a:lvl7pPr>
            <a:lvl8pPr marL="3200400" algn="l" defTabSz="914400" rtl="0" eaLnBrk="1" latinLnBrk="0" hangingPunct="1">
              <a:defRPr sz="1100" kern="1200">
                <a:solidFill>
                  <a:schemeClr val="tx1"/>
                </a:solidFill>
                <a:latin typeface="Arial" charset="0"/>
                <a:ea typeface="+mn-ea"/>
                <a:cs typeface="Times New Roman" pitchFamily="18" charset="0"/>
              </a:defRPr>
            </a:lvl8pPr>
            <a:lvl9pPr marL="3657600" algn="l" defTabSz="914400" rtl="0" eaLnBrk="1" latinLnBrk="0" hangingPunct="1">
              <a:defRPr sz="1100" kern="1200">
                <a:solidFill>
                  <a:schemeClr val="tx1"/>
                </a:solidFill>
                <a:latin typeface="Arial" charset="0"/>
                <a:ea typeface="+mn-ea"/>
                <a:cs typeface="Times New Roman" pitchFamily="18" charset="0"/>
              </a:defRPr>
            </a:lvl9pPr>
          </a:lstStyle>
          <a:p>
            <a:pPr marL="0" marR="0" lvl="0" indent="0" algn="ctr" defTabSz="682728" rtl="0" eaLnBrk="1" fontAlgn="base" latinLnBrk="0" hangingPunct="1">
              <a:lnSpc>
                <a:spcPct val="100000"/>
              </a:lnSpc>
              <a:spcBef>
                <a:spcPts val="0"/>
              </a:spcBef>
              <a:spcAft>
                <a:spcPct val="0"/>
              </a:spcAft>
              <a:buClrTx/>
              <a:buSzTx/>
              <a:buFontTx/>
              <a:buNone/>
              <a:tabLst/>
              <a:defRPr/>
            </a:pPr>
            <a:r>
              <a:rPr kumimoji="0" lang="en-US" sz="1120" b="1" i="0" u="none" strike="noStrike" kern="1200" cap="none" spc="0" normalizeH="0" baseline="0" noProof="0">
                <a:ln>
                  <a:noFill/>
                </a:ln>
                <a:solidFill>
                  <a:srgbClr val="FFFFFF"/>
                </a:solidFill>
                <a:effectLst/>
                <a:uLnTx/>
                <a:uFillTx/>
                <a:latin typeface="Calibri" panose="020F0502020204030204"/>
                <a:ea typeface="+mn-ea"/>
                <a:cs typeface="Arial" pitchFamily="34" charset="0"/>
              </a:rPr>
              <a:t>[Execute] </a:t>
            </a:r>
            <a:r>
              <a:rPr kumimoji="0" lang="en-US" sz="1120" b="0" i="0" u="none" strike="noStrike" kern="1200" cap="none" spc="0" normalizeH="0" baseline="0" noProof="0">
                <a:ln>
                  <a:noFill/>
                </a:ln>
                <a:solidFill>
                  <a:srgbClr val="FFFFFF"/>
                </a:solidFill>
                <a:effectLst/>
                <a:uLnTx/>
                <a:uFillTx/>
                <a:latin typeface="Calibri" panose="020F0502020204030204"/>
                <a:ea typeface="+mn-ea"/>
                <a:cs typeface="Arial" pitchFamily="34" charset="0"/>
              </a:rPr>
              <a:t>Intervention</a:t>
            </a:r>
          </a:p>
        </p:txBody>
      </p:sp>
      <p:sp>
        <p:nvSpPr>
          <p:cNvPr id="12" name="AutoShape 24">
            <a:extLst>
              <a:ext uri="{FF2B5EF4-FFF2-40B4-BE49-F238E27FC236}">
                <a16:creationId xmlns:a16="http://schemas.microsoft.com/office/drawing/2014/main" id="{C623A2AC-9B6A-4BBF-BAA6-106E723817E0}"/>
              </a:ext>
            </a:extLst>
          </p:cNvPr>
          <p:cNvSpPr>
            <a:spLocks noChangeArrowheads="1"/>
          </p:cNvSpPr>
          <p:nvPr/>
        </p:nvSpPr>
        <p:spPr bwMode="auto">
          <a:xfrm>
            <a:off x="8231880" y="2910145"/>
            <a:ext cx="1827533" cy="331894"/>
          </a:xfrm>
          <a:prstGeom prst="chevron">
            <a:avLst>
              <a:gd name="adj" fmla="val 59560"/>
            </a:avLst>
          </a:prstGeom>
          <a:solidFill>
            <a:srgbClr val="800000"/>
          </a:solidFill>
          <a:ln w="9525" algn="ctr">
            <a:noFill/>
            <a:miter lim="800000"/>
            <a:headEnd/>
            <a:tailEnd/>
          </a:ln>
          <a:effectLst/>
        </p:spPr>
        <p:txBody>
          <a:bodyPr lIns="34138" rIns="34138" anchor="ctr" anchorCtr="1"/>
          <a:lstStyle>
            <a:defPPr>
              <a:defRPr lang="en-US"/>
            </a:defPPr>
            <a:lvl1pPr algn="l" rtl="0" fontAlgn="base">
              <a:spcBef>
                <a:spcPct val="0"/>
              </a:spcBef>
              <a:spcAft>
                <a:spcPct val="0"/>
              </a:spcAft>
              <a:defRPr sz="1100" kern="1200">
                <a:solidFill>
                  <a:schemeClr val="tx1"/>
                </a:solidFill>
                <a:latin typeface="Arial" charset="0"/>
                <a:ea typeface="+mn-ea"/>
                <a:cs typeface="Times New Roman" pitchFamily="18" charset="0"/>
              </a:defRPr>
            </a:lvl1pPr>
            <a:lvl2pPr marL="457200" algn="l" rtl="0" fontAlgn="base">
              <a:spcBef>
                <a:spcPct val="0"/>
              </a:spcBef>
              <a:spcAft>
                <a:spcPct val="0"/>
              </a:spcAft>
              <a:defRPr sz="1100" kern="1200">
                <a:solidFill>
                  <a:schemeClr val="tx1"/>
                </a:solidFill>
                <a:latin typeface="Arial" charset="0"/>
                <a:ea typeface="+mn-ea"/>
                <a:cs typeface="Times New Roman" pitchFamily="18" charset="0"/>
              </a:defRPr>
            </a:lvl2pPr>
            <a:lvl3pPr marL="914400" algn="l" rtl="0" fontAlgn="base">
              <a:spcBef>
                <a:spcPct val="0"/>
              </a:spcBef>
              <a:spcAft>
                <a:spcPct val="0"/>
              </a:spcAft>
              <a:defRPr sz="1100" kern="1200">
                <a:solidFill>
                  <a:schemeClr val="tx1"/>
                </a:solidFill>
                <a:latin typeface="Arial" charset="0"/>
                <a:ea typeface="+mn-ea"/>
                <a:cs typeface="Times New Roman" pitchFamily="18" charset="0"/>
              </a:defRPr>
            </a:lvl3pPr>
            <a:lvl4pPr marL="1371600" algn="l" rtl="0" fontAlgn="base">
              <a:spcBef>
                <a:spcPct val="0"/>
              </a:spcBef>
              <a:spcAft>
                <a:spcPct val="0"/>
              </a:spcAft>
              <a:defRPr sz="1100" kern="1200">
                <a:solidFill>
                  <a:schemeClr val="tx1"/>
                </a:solidFill>
                <a:latin typeface="Arial" charset="0"/>
                <a:ea typeface="+mn-ea"/>
                <a:cs typeface="Times New Roman" pitchFamily="18" charset="0"/>
              </a:defRPr>
            </a:lvl4pPr>
            <a:lvl5pPr marL="1828800" algn="l" rtl="0" fontAlgn="base">
              <a:spcBef>
                <a:spcPct val="0"/>
              </a:spcBef>
              <a:spcAft>
                <a:spcPct val="0"/>
              </a:spcAft>
              <a:defRPr sz="1100" kern="1200">
                <a:solidFill>
                  <a:schemeClr val="tx1"/>
                </a:solidFill>
                <a:latin typeface="Arial" charset="0"/>
                <a:ea typeface="+mn-ea"/>
                <a:cs typeface="Times New Roman" pitchFamily="18" charset="0"/>
              </a:defRPr>
            </a:lvl5pPr>
            <a:lvl6pPr marL="2286000" algn="l" defTabSz="914400" rtl="0" eaLnBrk="1" latinLnBrk="0" hangingPunct="1">
              <a:defRPr sz="1100" kern="1200">
                <a:solidFill>
                  <a:schemeClr val="tx1"/>
                </a:solidFill>
                <a:latin typeface="Arial" charset="0"/>
                <a:ea typeface="+mn-ea"/>
                <a:cs typeface="Times New Roman" pitchFamily="18" charset="0"/>
              </a:defRPr>
            </a:lvl6pPr>
            <a:lvl7pPr marL="2743200" algn="l" defTabSz="914400" rtl="0" eaLnBrk="1" latinLnBrk="0" hangingPunct="1">
              <a:defRPr sz="1100" kern="1200">
                <a:solidFill>
                  <a:schemeClr val="tx1"/>
                </a:solidFill>
                <a:latin typeface="Arial" charset="0"/>
                <a:ea typeface="+mn-ea"/>
                <a:cs typeface="Times New Roman" pitchFamily="18" charset="0"/>
              </a:defRPr>
            </a:lvl7pPr>
            <a:lvl8pPr marL="3200400" algn="l" defTabSz="914400" rtl="0" eaLnBrk="1" latinLnBrk="0" hangingPunct="1">
              <a:defRPr sz="1100" kern="1200">
                <a:solidFill>
                  <a:schemeClr val="tx1"/>
                </a:solidFill>
                <a:latin typeface="Arial" charset="0"/>
                <a:ea typeface="+mn-ea"/>
                <a:cs typeface="Times New Roman" pitchFamily="18" charset="0"/>
              </a:defRPr>
            </a:lvl8pPr>
            <a:lvl9pPr marL="3657600" algn="l" defTabSz="914400" rtl="0" eaLnBrk="1" latinLnBrk="0" hangingPunct="1">
              <a:defRPr sz="1100" kern="1200">
                <a:solidFill>
                  <a:schemeClr val="tx1"/>
                </a:solidFill>
                <a:latin typeface="Arial" charset="0"/>
                <a:ea typeface="+mn-ea"/>
                <a:cs typeface="Times New Roman" pitchFamily="18" charset="0"/>
              </a:defRPr>
            </a:lvl9pPr>
          </a:lstStyle>
          <a:p>
            <a:pPr marL="173053" marR="0" lvl="0" indent="0" algn="ctr" defTabSz="682728" rtl="0" eaLnBrk="1" fontAlgn="base" latinLnBrk="0" hangingPunct="1">
              <a:lnSpc>
                <a:spcPct val="100000"/>
              </a:lnSpc>
              <a:spcBef>
                <a:spcPct val="10000"/>
              </a:spcBef>
              <a:spcAft>
                <a:spcPct val="0"/>
              </a:spcAft>
              <a:buClrTx/>
              <a:buSzTx/>
              <a:buFontTx/>
              <a:buNone/>
              <a:tabLst/>
              <a:defRPr/>
            </a:pPr>
            <a:endParaRPr kumimoji="0" lang="en-US" sz="1120" b="1" i="0" u="none" strike="noStrike" kern="1200" cap="none" spc="0" normalizeH="0" baseline="0" noProof="0">
              <a:ln>
                <a:noFill/>
              </a:ln>
              <a:solidFill>
                <a:srgbClr val="FFFFFF"/>
              </a:solidFill>
              <a:effectLst/>
              <a:uLnTx/>
              <a:uFillTx/>
              <a:latin typeface="Calibri" panose="020F0502020204030204"/>
              <a:ea typeface="+mn-ea"/>
              <a:cs typeface="Arial" pitchFamily="34" charset="0"/>
            </a:endParaRPr>
          </a:p>
        </p:txBody>
      </p:sp>
      <p:sp>
        <p:nvSpPr>
          <p:cNvPr id="13" name="TextBox 34">
            <a:extLst>
              <a:ext uri="{FF2B5EF4-FFF2-40B4-BE49-F238E27FC236}">
                <a16:creationId xmlns:a16="http://schemas.microsoft.com/office/drawing/2014/main" id="{8C7897D3-DE59-4988-818B-4A1F3A061370}"/>
              </a:ext>
            </a:extLst>
          </p:cNvPr>
          <p:cNvSpPr txBox="1">
            <a:spLocks noChangeArrowheads="1"/>
          </p:cNvSpPr>
          <p:nvPr/>
        </p:nvSpPr>
        <p:spPr bwMode="auto">
          <a:xfrm>
            <a:off x="8576827" y="2961506"/>
            <a:ext cx="1137639" cy="264688"/>
          </a:xfrm>
          <a:prstGeom prst="rect">
            <a:avLst/>
          </a:prstGeom>
          <a:noFill/>
          <a:ln w="9525">
            <a:noFill/>
            <a:miter lim="800000"/>
            <a:headEnd/>
            <a:tailEnd/>
          </a:ln>
          <a:effectLst>
            <a:outerShdw blurRad="44450" dist="27940" dir="5400000" algn="ctr">
              <a:srgbClr val="000000">
                <a:alpha val="32000"/>
              </a:srgbClr>
            </a:outerShdw>
          </a:effectLst>
        </p:spPr>
        <p:txBody>
          <a:bodyPr wrap="square">
            <a:spAutoFit/>
          </a:bodyPr>
          <a:lstStyle>
            <a:defPPr>
              <a:defRPr lang="en-US"/>
            </a:defPPr>
            <a:lvl1pPr algn="l" rtl="0" fontAlgn="base">
              <a:spcBef>
                <a:spcPct val="0"/>
              </a:spcBef>
              <a:spcAft>
                <a:spcPct val="0"/>
              </a:spcAft>
              <a:defRPr sz="1100" kern="1200">
                <a:solidFill>
                  <a:schemeClr val="tx1"/>
                </a:solidFill>
                <a:latin typeface="Arial" charset="0"/>
                <a:ea typeface="+mn-ea"/>
                <a:cs typeface="Times New Roman" pitchFamily="18" charset="0"/>
              </a:defRPr>
            </a:lvl1pPr>
            <a:lvl2pPr marL="457200" algn="l" rtl="0" fontAlgn="base">
              <a:spcBef>
                <a:spcPct val="0"/>
              </a:spcBef>
              <a:spcAft>
                <a:spcPct val="0"/>
              </a:spcAft>
              <a:defRPr sz="1100" kern="1200">
                <a:solidFill>
                  <a:schemeClr val="tx1"/>
                </a:solidFill>
                <a:latin typeface="Arial" charset="0"/>
                <a:ea typeface="+mn-ea"/>
                <a:cs typeface="Times New Roman" pitchFamily="18" charset="0"/>
              </a:defRPr>
            </a:lvl2pPr>
            <a:lvl3pPr marL="914400" algn="l" rtl="0" fontAlgn="base">
              <a:spcBef>
                <a:spcPct val="0"/>
              </a:spcBef>
              <a:spcAft>
                <a:spcPct val="0"/>
              </a:spcAft>
              <a:defRPr sz="1100" kern="1200">
                <a:solidFill>
                  <a:schemeClr val="tx1"/>
                </a:solidFill>
                <a:latin typeface="Arial" charset="0"/>
                <a:ea typeface="+mn-ea"/>
                <a:cs typeface="Times New Roman" pitchFamily="18" charset="0"/>
              </a:defRPr>
            </a:lvl3pPr>
            <a:lvl4pPr marL="1371600" algn="l" rtl="0" fontAlgn="base">
              <a:spcBef>
                <a:spcPct val="0"/>
              </a:spcBef>
              <a:spcAft>
                <a:spcPct val="0"/>
              </a:spcAft>
              <a:defRPr sz="1100" kern="1200">
                <a:solidFill>
                  <a:schemeClr val="tx1"/>
                </a:solidFill>
                <a:latin typeface="Arial" charset="0"/>
                <a:ea typeface="+mn-ea"/>
                <a:cs typeface="Times New Roman" pitchFamily="18" charset="0"/>
              </a:defRPr>
            </a:lvl4pPr>
            <a:lvl5pPr marL="1828800" algn="l" rtl="0" fontAlgn="base">
              <a:spcBef>
                <a:spcPct val="0"/>
              </a:spcBef>
              <a:spcAft>
                <a:spcPct val="0"/>
              </a:spcAft>
              <a:defRPr sz="1100" kern="1200">
                <a:solidFill>
                  <a:schemeClr val="tx1"/>
                </a:solidFill>
                <a:latin typeface="Arial" charset="0"/>
                <a:ea typeface="+mn-ea"/>
                <a:cs typeface="Times New Roman" pitchFamily="18" charset="0"/>
              </a:defRPr>
            </a:lvl5pPr>
            <a:lvl6pPr marL="2286000" algn="l" defTabSz="914400" rtl="0" eaLnBrk="1" latinLnBrk="0" hangingPunct="1">
              <a:defRPr sz="1100" kern="1200">
                <a:solidFill>
                  <a:schemeClr val="tx1"/>
                </a:solidFill>
                <a:latin typeface="Arial" charset="0"/>
                <a:ea typeface="+mn-ea"/>
                <a:cs typeface="Times New Roman" pitchFamily="18" charset="0"/>
              </a:defRPr>
            </a:lvl6pPr>
            <a:lvl7pPr marL="2743200" algn="l" defTabSz="914400" rtl="0" eaLnBrk="1" latinLnBrk="0" hangingPunct="1">
              <a:defRPr sz="1100" kern="1200">
                <a:solidFill>
                  <a:schemeClr val="tx1"/>
                </a:solidFill>
                <a:latin typeface="Arial" charset="0"/>
                <a:ea typeface="+mn-ea"/>
                <a:cs typeface="Times New Roman" pitchFamily="18" charset="0"/>
              </a:defRPr>
            </a:lvl7pPr>
            <a:lvl8pPr marL="3200400" algn="l" defTabSz="914400" rtl="0" eaLnBrk="1" latinLnBrk="0" hangingPunct="1">
              <a:defRPr sz="1100" kern="1200">
                <a:solidFill>
                  <a:schemeClr val="tx1"/>
                </a:solidFill>
                <a:latin typeface="Arial" charset="0"/>
                <a:ea typeface="+mn-ea"/>
                <a:cs typeface="Times New Roman" pitchFamily="18" charset="0"/>
              </a:defRPr>
            </a:lvl8pPr>
            <a:lvl9pPr marL="3657600" algn="l" defTabSz="914400" rtl="0" eaLnBrk="1" latinLnBrk="0" hangingPunct="1">
              <a:defRPr sz="1100" kern="1200">
                <a:solidFill>
                  <a:schemeClr val="tx1"/>
                </a:solidFill>
                <a:latin typeface="Arial" charset="0"/>
                <a:ea typeface="+mn-ea"/>
                <a:cs typeface="Times New Roman" pitchFamily="18" charset="0"/>
              </a:defRPr>
            </a:lvl9pPr>
          </a:lstStyle>
          <a:p>
            <a:pPr marL="0" marR="0" lvl="0" indent="0" algn="ctr" defTabSz="682728" rtl="0" eaLnBrk="1" fontAlgn="base" latinLnBrk="0" hangingPunct="1">
              <a:lnSpc>
                <a:spcPct val="100000"/>
              </a:lnSpc>
              <a:spcBef>
                <a:spcPct val="50000"/>
              </a:spcBef>
              <a:spcAft>
                <a:spcPct val="0"/>
              </a:spcAft>
              <a:buClrTx/>
              <a:buSzTx/>
              <a:buFontTx/>
              <a:buNone/>
              <a:tabLst/>
              <a:defRPr/>
            </a:pPr>
            <a:r>
              <a:rPr kumimoji="0" lang="en-US" sz="1120" b="1" i="0" u="none" strike="noStrike" kern="1200" cap="none" spc="0" normalizeH="0" baseline="0" noProof="0">
                <a:ln>
                  <a:noFill/>
                </a:ln>
                <a:solidFill>
                  <a:srgbClr val="FFFFFF"/>
                </a:solidFill>
                <a:effectLst/>
                <a:uLnTx/>
                <a:uFillTx/>
                <a:latin typeface="Calibri" panose="020F0502020204030204"/>
                <a:ea typeface="+mn-ea"/>
                <a:cs typeface="Arial" pitchFamily="34" charset="0"/>
              </a:rPr>
              <a:t>[Evaluate]</a:t>
            </a:r>
          </a:p>
        </p:txBody>
      </p:sp>
      <p:cxnSp>
        <p:nvCxnSpPr>
          <p:cNvPr id="14" name="Straight Connector 13">
            <a:extLst>
              <a:ext uri="{FF2B5EF4-FFF2-40B4-BE49-F238E27FC236}">
                <a16:creationId xmlns:a16="http://schemas.microsoft.com/office/drawing/2014/main" id="{54BF90FF-4248-43E6-9CAA-46D998F552A8}"/>
              </a:ext>
            </a:extLst>
          </p:cNvPr>
          <p:cNvCxnSpPr/>
          <p:nvPr/>
        </p:nvCxnSpPr>
        <p:spPr>
          <a:xfrm>
            <a:off x="2057100" y="2693838"/>
            <a:ext cx="6866" cy="177515"/>
          </a:xfrm>
          <a:prstGeom prst="line">
            <a:avLst/>
          </a:prstGeom>
          <a:ln w="15875">
            <a:solidFill>
              <a:srgbClr val="00666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3A9CE1D-373D-467C-8950-0AAD2C935411}"/>
              </a:ext>
            </a:extLst>
          </p:cNvPr>
          <p:cNvCxnSpPr/>
          <p:nvPr/>
        </p:nvCxnSpPr>
        <p:spPr>
          <a:xfrm>
            <a:off x="10059413" y="2677488"/>
            <a:ext cx="6866" cy="17751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3CA8C93-B2CB-4D4F-BB13-B2DFA86791C8}"/>
              </a:ext>
            </a:extLst>
          </p:cNvPr>
          <p:cNvCxnSpPr/>
          <p:nvPr/>
        </p:nvCxnSpPr>
        <p:spPr>
          <a:xfrm>
            <a:off x="6143229" y="2677488"/>
            <a:ext cx="6866" cy="177515"/>
          </a:xfrm>
          <a:prstGeom prst="line">
            <a:avLst/>
          </a:prstGeom>
          <a:ln w="15875">
            <a:solidFill>
              <a:srgbClr val="00666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A4C90C1-F620-42E6-98B9-F2B0E5EC34BD}"/>
              </a:ext>
            </a:extLst>
          </p:cNvPr>
          <p:cNvCxnSpPr/>
          <p:nvPr/>
        </p:nvCxnSpPr>
        <p:spPr>
          <a:xfrm>
            <a:off x="8181649" y="2677488"/>
            <a:ext cx="6866" cy="177515"/>
          </a:xfrm>
          <a:prstGeom prst="line">
            <a:avLst/>
          </a:prstGeom>
          <a:ln w="15875">
            <a:solidFill>
              <a:srgbClr val="006666"/>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A2C3E18-5297-424E-B02C-E99FFD7196F1}"/>
              </a:ext>
            </a:extLst>
          </p:cNvPr>
          <p:cNvSpPr txBox="1"/>
          <p:nvPr/>
        </p:nvSpPr>
        <p:spPr>
          <a:xfrm>
            <a:off x="3795573" y="2584047"/>
            <a:ext cx="616048" cy="264688"/>
          </a:xfrm>
          <a:prstGeom prst="rect">
            <a:avLst/>
          </a:prstGeom>
          <a:noFill/>
        </p:spPr>
        <p:txBody>
          <a:bodyPr wrap="square" rtlCol="0">
            <a:spAutoFit/>
          </a:bodyPr>
          <a:lstStyle/>
          <a:p>
            <a:pPr marL="0" marR="0" lvl="0" indent="0" algn="l" defTabSz="684702" rtl="0" eaLnBrk="1" fontAlgn="auto" latinLnBrk="0" hangingPunct="1">
              <a:lnSpc>
                <a:spcPct val="100000"/>
              </a:lnSpc>
              <a:spcBef>
                <a:spcPts val="0"/>
              </a:spcBef>
              <a:spcAft>
                <a:spcPts val="0"/>
              </a:spcAft>
              <a:buClrTx/>
              <a:buSzTx/>
              <a:buFontTx/>
              <a:buNone/>
              <a:tabLst/>
              <a:defRPr/>
            </a:pPr>
            <a:r>
              <a:rPr kumimoji="0" lang="en-US" sz="1120" b="0" i="0" u="none" strike="noStrike" kern="1200" cap="none" spc="0" normalizeH="0" baseline="0" noProof="0">
                <a:ln>
                  <a:noFill/>
                </a:ln>
                <a:solidFill>
                  <a:prstClr val="black"/>
                </a:solidFill>
                <a:effectLst/>
                <a:uLnTx/>
                <a:uFillTx/>
                <a:latin typeface="Calibri" panose="020F0502020204030204"/>
                <a:ea typeface="+mn-ea"/>
                <a:cs typeface="+mn-cs"/>
              </a:rPr>
              <a:t>35%</a:t>
            </a:r>
          </a:p>
        </p:txBody>
      </p:sp>
      <p:sp>
        <p:nvSpPr>
          <p:cNvPr id="19" name="TextBox 18">
            <a:extLst>
              <a:ext uri="{FF2B5EF4-FFF2-40B4-BE49-F238E27FC236}">
                <a16:creationId xmlns:a16="http://schemas.microsoft.com/office/drawing/2014/main" id="{AD37BDDF-5B09-4630-AE63-4008477D844D}"/>
              </a:ext>
            </a:extLst>
          </p:cNvPr>
          <p:cNvSpPr txBox="1"/>
          <p:nvPr/>
        </p:nvSpPr>
        <p:spPr>
          <a:xfrm>
            <a:off x="7080659" y="2588156"/>
            <a:ext cx="616048" cy="264688"/>
          </a:xfrm>
          <a:prstGeom prst="rect">
            <a:avLst/>
          </a:prstGeom>
          <a:noFill/>
        </p:spPr>
        <p:txBody>
          <a:bodyPr wrap="square" rtlCol="0">
            <a:spAutoFit/>
          </a:bodyPr>
          <a:lstStyle/>
          <a:p>
            <a:pPr marL="0" marR="0" lvl="0" indent="0" algn="l" defTabSz="684702" rtl="0" eaLnBrk="1" fontAlgn="auto" latinLnBrk="0" hangingPunct="1">
              <a:lnSpc>
                <a:spcPct val="100000"/>
              </a:lnSpc>
              <a:spcBef>
                <a:spcPts val="0"/>
              </a:spcBef>
              <a:spcAft>
                <a:spcPts val="0"/>
              </a:spcAft>
              <a:buClrTx/>
              <a:buSzTx/>
              <a:buFontTx/>
              <a:buNone/>
              <a:tabLst/>
              <a:defRPr/>
            </a:pPr>
            <a:r>
              <a:rPr kumimoji="0" lang="en-US" sz="1120" b="0" i="0" u="none" strike="noStrike" kern="1200" cap="none" spc="0" normalizeH="0" baseline="0" noProof="0">
                <a:ln>
                  <a:noFill/>
                </a:ln>
                <a:solidFill>
                  <a:prstClr val="black"/>
                </a:solidFill>
                <a:effectLst/>
                <a:uLnTx/>
                <a:uFillTx/>
                <a:latin typeface="Calibri" panose="020F0502020204030204"/>
                <a:ea typeface="+mn-ea"/>
                <a:cs typeface="+mn-cs"/>
              </a:rPr>
              <a:t>30%</a:t>
            </a:r>
          </a:p>
        </p:txBody>
      </p:sp>
      <p:sp>
        <p:nvSpPr>
          <p:cNvPr id="20" name="TextBox 19">
            <a:extLst>
              <a:ext uri="{FF2B5EF4-FFF2-40B4-BE49-F238E27FC236}">
                <a16:creationId xmlns:a16="http://schemas.microsoft.com/office/drawing/2014/main" id="{C745581D-DD08-4BAA-B204-03850610B1F7}"/>
              </a:ext>
            </a:extLst>
          </p:cNvPr>
          <p:cNvSpPr txBox="1"/>
          <p:nvPr/>
        </p:nvSpPr>
        <p:spPr>
          <a:xfrm>
            <a:off x="8980248" y="2589395"/>
            <a:ext cx="616048" cy="264688"/>
          </a:xfrm>
          <a:prstGeom prst="rect">
            <a:avLst/>
          </a:prstGeom>
          <a:noFill/>
        </p:spPr>
        <p:txBody>
          <a:bodyPr wrap="square" rtlCol="0">
            <a:spAutoFit/>
          </a:bodyPr>
          <a:lstStyle/>
          <a:p>
            <a:pPr marL="0" marR="0" lvl="0" indent="0" algn="l" defTabSz="684702" rtl="0" eaLnBrk="1" fontAlgn="auto" latinLnBrk="0" hangingPunct="1">
              <a:lnSpc>
                <a:spcPct val="100000"/>
              </a:lnSpc>
              <a:spcBef>
                <a:spcPts val="0"/>
              </a:spcBef>
              <a:spcAft>
                <a:spcPts val="0"/>
              </a:spcAft>
              <a:buClrTx/>
              <a:buSzTx/>
              <a:buFontTx/>
              <a:buNone/>
              <a:tabLst/>
              <a:defRPr/>
            </a:pPr>
            <a:r>
              <a:rPr kumimoji="0" lang="en-US" sz="1120" b="0" i="0" u="none" strike="noStrike" kern="1200" cap="none" spc="0" normalizeH="0" baseline="0" noProof="0">
                <a:ln>
                  <a:noFill/>
                </a:ln>
                <a:solidFill>
                  <a:prstClr val="black"/>
                </a:solidFill>
                <a:effectLst/>
                <a:uLnTx/>
                <a:uFillTx/>
                <a:latin typeface="Calibri" panose="020F0502020204030204"/>
                <a:ea typeface="+mn-ea"/>
                <a:cs typeface="+mn-cs"/>
              </a:rPr>
              <a:t>35%</a:t>
            </a:r>
          </a:p>
        </p:txBody>
      </p:sp>
      <p:cxnSp>
        <p:nvCxnSpPr>
          <p:cNvPr id="21" name="Straight Arrow Connector 20">
            <a:extLst>
              <a:ext uri="{FF2B5EF4-FFF2-40B4-BE49-F238E27FC236}">
                <a16:creationId xmlns:a16="http://schemas.microsoft.com/office/drawing/2014/main" id="{AB42492F-F6D1-416A-ABE9-88A9DC4CC592}"/>
              </a:ext>
            </a:extLst>
          </p:cNvPr>
          <p:cNvCxnSpPr>
            <a:cxnSpLocks/>
          </p:cNvCxnSpPr>
          <p:nvPr/>
        </p:nvCxnSpPr>
        <p:spPr>
          <a:xfrm>
            <a:off x="2063966" y="2769973"/>
            <a:ext cx="4079262" cy="0"/>
          </a:xfrm>
          <a:prstGeom prst="straightConnector1">
            <a:avLst/>
          </a:prstGeom>
          <a:ln>
            <a:solidFill>
              <a:srgbClr val="00666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63D6D80-4ACD-4090-8097-707E4D587267}"/>
              </a:ext>
            </a:extLst>
          </p:cNvPr>
          <p:cNvCxnSpPr/>
          <p:nvPr/>
        </p:nvCxnSpPr>
        <p:spPr>
          <a:xfrm>
            <a:off x="6162827" y="2769973"/>
            <a:ext cx="2025689" cy="0"/>
          </a:xfrm>
          <a:prstGeom prst="straightConnector1">
            <a:avLst/>
          </a:prstGeom>
          <a:ln>
            <a:solidFill>
              <a:srgbClr val="00666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864EC2F-0B7A-4440-B51E-3302900F187C}"/>
              </a:ext>
            </a:extLst>
          </p:cNvPr>
          <p:cNvCxnSpPr/>
          <p:nvPr/>
        </p:nvCxnSpPr>
        <p:spPr>
          <a:xfrm>
            <a:off x="8206656" y="2769737"/>
            <a:ext cx="1877764" cy="0"/>
          </a:xfrm>
          <a:prstGeom prst="straightConnector1">
            <a:avLst/>
          </a:prstGeom>
          <a:ln>
            <a:solidFill>
              <a:srgbClr val="00666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9FEA261-1330-4E2C-9985-9C99C88F31F8}"/>
              </a:ext>
            </a:extLst>
          </p:cNvPr>
          <p:cNvSpPr txBox="1"/>
          <p:nvPr/>
        </p:nvSpPr>
        <p:spPr>
          <a:xfrm>
            <a:off x="2117695" y="2593687"/>
            <a:ext cx="1414990" cy="264688"/>
          </a:xfrm>
          <a:prstGeom prst="rect">
            <a:avLst/>
          </a:prstGeom>
          <a:noFill/>
        </p:spPr>
        <p:txBody>
          <a:bodyPr wrap="square" rtlCol="0">
            <a:spAutoFit/>
          </a:bodyPr>
          <a:lstStyle/>
          <a:p>
            <a:pPr marL="0" marR="0" lvl="0" indent="0" algn="l" defTabSz="684702" rtl="0" eaLnBrk="1" fontAlgn="auto" latinLnBrk="0" hangingPunct="1">
              <a:lnSpc>
                <a:spcPct val="100000"/>
              </a:lnSpc>
              <a:spcBef>
                <a:spcPts val="0"/>
              </a:spcBef>
              <a:spcAft>
                <a:spcPts val="0"/>
              </a:spcAft>
              <a:buClrTx/>
              <a:buSzTx/>
              <a:buFontTx/>
              <a:buNone/>
              <a:tabLst/>
              <a:defRPr/>
            </a:pPr>
            <a:r>
              <a:rPr kumimoji="0" lang="en-US" sz="1120" b="1" i="0" u="none" strike="noStrike" kern="1200" cap="none" spc="0" normalizeH="0" baseline="0" noProof="0">
                <a:ln>
                  <a:noFill/>
                </a:ln>
                <a:solidFill>
                  <a:prstClr val="black"/>
                </a:solidFill>
                <a:effectLst/>
                <a:uLnTx/>
                <a:uFillTx/>
                <a:latin typeface="Calibri" panose="020F0502020204030204"/>
                <a:ea typeface="+mn-ea"/>
                <a:cs typeface="+mn-cs"/>
              </a:rPr>
              <a:t>Time to experiment</a:t>
            </a:r>
          </a:p>
        </p:txBody>
      </p:sp>
      <p:grpSp>
        <p:nvGrpSpPr>
          <p:cNvPr id="25" name="Group 24">
            <a:extLst>
              <a:ext uri="{FF2B5EF4-FFF2-40B4-BE49-F238E27FC236}">
                <a16:creationId xmlns:a16="http://schemas.microsoft.com/office/drawing/2014/main" id="{05109CC4-0283-4903-AFF0-09ABC1009450}"/>
              </a:ext>
            </a:extLst>
          </p:cNvPr>
          <p:cNvGrpSpPr/>
          <p:nvPr/>
        </p:nvGrpSpPr>
        <p:grpSpPr>
          <a:xfrm>
            <a:off x="1826479" y="3893664"/>
            <a:ext cx="8604413" cy="476765"/>
            <a:chOff x="430619" y="3589177"/>
            <a:chExt cx="11523767" cy="451997"/>
          </a:xfrm>
        </p:grpSpPr>
        <p:grpSp>
          <p:nvGrpSpPr>
            <p:cNvPr id="26" name="Group 25">
              <a:extLst>
                <a:ext uri="{FF2B5EF4-FFF2-40B4-BE49-F238E27FC236}">
                  <a16:creationId xmlns:a16="http://schemas.microsoft.com/office/drawing/2014/main" id="{AEAA0ADF-CD1C-44CD-B8FB-86991E3A6565}"/>
                </a:ext>
              </a:extLst>
            </p:cNvPr>
            <p:cNvGrpSpPr/>
            <p:nvPr/>
          </p:nvGrpSpPr>
          <p:grpSpPr>
            <a:xfrm>
              <a:off x="430619" y="3589177"/>
              <a:ext cx="2073712" cy="444500"/>
              <a:chOff x="3519509" y="1753486"/>
              <a:chExt cx="2649051" cy="444500"/>
            </a:xfrm>
          </p:grpSpPr>
          <p:sp>
            <p:nvSpPr>
              <p:cNvPr id="42" name="AutoShape 24">
                <a:extLst>
                  <a:ext uri="{FF2B5EF4-FFF2-40B4-BE49-F238E27FC236}">
                    <a16:creationId xmlns:a16="http://schemas.microsoft.com/office/drawing/2014/main" id="{4A127B84-A1BD-45F2-87ED-8D48913662DA}"/>
                  </a:ext>
                </a:extLst>
              </p:cNvPr>
              <p:cNvSpPr>
                <a:spLocks noChangeArrowheads="1"/>
              </p:cNvSpPr>
              <p:nvPr/>
            </p:nvSpPr>
            <p:spPr bwMode="auto">
              <a:xfrm>
                <a:off x="3519509" y="1753486"/>
                <a:ext cx="2649051" cy="444500"/>
              </a:xfrm>
              <a:prstGeom prst="chevron">
                <a:avLst>
                  <a:gd name="adj" fmla="val 59560"/>
                </a:avLst>
              </a:prstGeom>
              <a:solidFill>
                <a:srgbClr val="800000"/>
              </a:solidFill>
              <a:ln w="9525" algn="ctr">
                <a:noFill/>
                <a:miter lim="800000"/>
                <a:headEnd/>
                <a:tailEnd/>
              </a:ln>
              <a:effectLst/>
            </p:spPr>
            <p:txBody>
              <a:bodyPr lIns="34138" rIns="34138" anchor="ctr" anchorCtr="1"/>
              <a:lstStyle>
                <a:defPPr>
                  <a:defRPr lang="en-US"/>
                </a:defPPr>
                <a:lvl1pPr algn="l" rtl="0" fontAlgn="base">
                  <a:spcBef>
                    <a:spcPct val="0"/>
                  </a:spcBef>
                  <a:spcAft>
                    <a:spcPct val="0"/>
                  </a:spcAft>
                  <a:defRPr sz="1100" kern="1200">
                    <a:solidFill>
                      <a:schemeClr val="tx1"/>
                    </a:solidFill>
                    <a:latin typeface="Arial" charset="0"/>
                    <a:ea typeface="+mn-ea"/>
                    <a:cs typeface="Times New Roman" pitchFamily="18" charset="0"/>
                  </a:defRPr>
                </a:lvl1pPr>
                <a:lvl2pPr marL="457200" algn="l" rtl="0" fontAlgn="base">
                  <a:spcBef>
                    <a:spcPct val="0"/>
                  </a:spcBef>
                  <a:spcAft>
                    <a:spcPct val="0"/>
                  </a:spcAft>
                  <a:defRPr sz="1100" kern="1200">
                    <a:solidFill>
                      <a:schemeClr val="tx1"/>
                    </a:solidFill>
                    <a:latin typeface="Arial" charset="0"/>
                    <a:ea typeface="+mn-ea"/>
                    <a:cs typeface="Times New Roman" pitchFamily="18" charset="0"/>
                  </a:defRPr>
                </a:lvl2pPr>
                <a:lvl3pPr marL="914400" algn="l" rtl="0" fontAlgn="base">
                  <a:spcBef>
                    <a:spcPct val="0"/>
                  </a:spcBef>
                  <a:spcAft>
                    <a:spcPct val="0"/>
                  </a:spcAft>
                  <a:defRPr sz="1100" kern="1200">
                    <a:solidFill>
                      <a:schemeClr val="tx1"/>
                    </a:solidFill>
                    <a:latin typeface="Arial" charset="0"/>
                    <a:ea typeface="+mn-ea"/>
                    <a:cs typeface="Times New Roman" pitchFamily="18" charset="0"/>
                  </a:defRPr>
                </a:lvl3pPr>
                <a:lvl4pPr marL="1371600" algn="l" rtl="0" fontAlgn="base">
                  <a:spcBef>
                    <a:spcPct val="0"/>
                  </a:spcBef>
                  <a:spcAft>
                    <a:spcPct val="0"/>
                  </a:spcAft>
                  <a:defRPr sz="1100" kern="1200">
                    <a:solidFill>
                      <a:schemeClr val="tx1"/>
                    </a:solidFill>
                    <a:latin typeface="Arial" charset="0"/>
                    <a:ea typeface="+mn-ea"/>
                    <a:cs typeface="Times New Roman" pitchFamily="18" charset="0"/>
                  </a:defRPr>
                </a:lvl4pPr>
                <a:lvl5pPr marL="1828800" algn="l" rtl="0" fontAlgn="base">
                  <a:spcBef>
                    <a:spcPct val="0"/>
                  </a:spcBef>
                  <a:spcAft>
                    <a:spcPct val="0"/>
                  </a:spcAft>
                  <a:defRPr sz="1100" kern="1200">
                    <a:solidFill>
                      <a:schemeClr val="tx1"/>
                    </a:solidFill>
                    <a:latin typeface="Arial" charset="0"/>
                    <a:ea typeface="+mn-ea"/>
                    <a:cs typeface="Times New Roman" pitchFamily="18" charset="0"/>
                  </a:defRPr>
                </a:lvl5pPr>
                <a:lvl6pPr marL="2286000" algn="l" defTabSz="914400" rtl="0" eaLnBrk="1" latinLnBrk="0" hangingPunct="1">
                  <a:defRPr sz="1100" kern="1200">
                    <a:solidFill>
                      <a:schemeClr val="tx1"/>
                    </a:solidFill>
                    <a:latin typeface="Arial" charset="0"/>
                    <a:ea typeface="+mn-ea"/>
                    <a:cs typeface="Times New Roman" pitchFamily="18" charset="0"/>
                  </a:defRPr>
                </a:lvl6pPr>
                <a:lvl7pPr marL="2743200" algn="l" defTabSz="914400" rtl="0" eaLnBrk="1" latinLnBrk="0" hangingPunct="1">
                  <a:defRPr sz="1100" kern="1200">
                    <a:solidFill>
                      <a:schemeClr val="tx1"/>
                    </a:solidFill>
                    <a:latin typeface="Arial" charset="0"/>
                    <a:ea typeface="+mn-ea"/>
                    <a:cs typeface="Times New Roman" pitchFamily="18" charset="0"/>
                  </a:defRPr>
                </a:lvl7pPr>
                <a:lvl8pPr marL="3200400" algn="l" defTabSz="914400" rtl="0" eaLnBrk="1" latinLnBrk="0" hangingPunct="1">
                  <a:defRPr sz="1100" kern="1200">
                    <a:solidFill>
                      <a:schemeClr val="tx1"/>
                    </a:solidFill>
                    <a:latin typeface="Arial" charset="0"/>
                    <a:ea typeface="+mn-ea"/>
                    <a:cs typeface="Times New Roman" pitchFamily="18" charset="0"/>
                  </a:defRPr>
                </a:lvl8pPr>
                <a:lvl9pPr marL="3657600" algn="l" defTabSz="914400" rtl="0" eaLnBrk="1" latinLnBrk="0" hangingPunct="1">
                  <a:defRPr sz="1100" kern="1200">
                    <a:solidFill>
                      <a:schemeClr val="tx1"/>
                    </a:solidFill>
                    <a:latin typeface="Arial" charset="0"/>
                    <a:ea typeface="+mn-ea"/>
                    <a:cs typeface="Times New Roman" pitchFamily="18" charset="0"/>
                  </a:defRPr>
                </a:lvl9pPr>
              </a:lstStyle>
              <a:p>
                <a:pPr marL="173053" marR="0" lvl="0" indent="0" algn="ctr" defTabSz="682728" rtl="0" eaLnBrk="1" fontAlgn="base" latinLnBrk="0" hangingPunct="1">
                  <a:lnSpc>
                    <a:spcPct val="100000"/>
                  </a:lnSpc>
                  <a:spcBef>
                    <a:spcPct val="10000"/>
                  </a:spcBef>
                  <a:spcAft>
                    <a:spcPct val="0"/>
                  </a:spcAft>
                  <a:buClrTx/>
                  <a:buSzTx/>
                  <a:buFontTx/>
                  <a:buNone/>
                  <a:tabLst/>
                  <a:defRPr/>
                </a:pPr>
                <a:endParaRPr kumimoji="0" lang="en-US" sz="1120" b="1" i="0" u="none" strike="noStrike" kern="1200" cap="none" spc="0" normalizeH="0" baseline="0" noProof="0">
                  <a:ln>
                    <a:noFill/>
                  </a:ln>
                  <a:solidFill>
                    <a:srgbClr val="FFFFFF"/>
                  </a:solidFill>
                  <a:effectLst/>
                  <a:uLnTx/>
                  <a:uFillTx/>
                  <a:latin typeface="Calibri" panose="020F0502020204030204"/>
                  <a:ea typeface="+mn-ea"/>
                  <a:cs typeface="Arial" pitchFamily="34" charset="0"/>
                </a:endParaRPr>
              </a:p>
            </p:txBody>
          </p:sp>
          <p:sp>
            <p:nvSpPr>
              <p:cNvPr id="43" name="TextBox 34">
                <a:extLst>
                  <a:ext uri="{FF2B5EF4-FFF2-40B4-BE49-F238E27FC236}">
                    <a16:creationId xmlns:a16="http://schemas.microsoft.com/office/drawing/2014/main" id="{CB9AEA54-E3D6-4099-9398-9369BFADD8FB}"/>
                  </a:ext>
                </a:extLst>
              </p:cNvPr>
              <p:cNvSpPr txBox="1">
                <a:spLocks noChangeArrowheads="1"/>
              </p:cNvSpPr>
              <p:nvPr/>
            </p:nvSpPr>
            <p:spPr bwMode="auto">
              <a:xfrm>
                <a:off x="3768498" y="1760983"/>
                <a:ext cx="2151070" cy="414339"/>
              </a:xfrm>
              <a:prstGeom prst="rect">
                <a:avLst/>
              </a:prstGeom>
              <a:noFill/>
              <a:ln w="9525">
                <a:noFill/>
                <a:miter lim="800000"/>
                <a:headEnd/>
                <a:tailEnd/>
              </a:ln>
              <a:effectLst>
                <a:outerShdw blurRad="44450" dist="27940" dir="5400000" algn="ctr">
                  <a:srgbClr val="000000">
                    <a:alpha val="32000"/>
                  </a:srgbClr>
                </a:outerShdw>
              </a:effectLst>
            </p:spPr>
            <p:txBody>
              <a:bodyPr wrap="square">
                <a:spAutoFit/>
              </a:bodyPr>
              <a:lstStyle>
                <a:defPPr>
                  <a:defRPr lang="en-US"/>
                </a:defPPr>
                <a:lvl1pPr algn="l" rtl="0" fontAlgn="base">
                  <a:spcBef>
                    <a:spcPct val="0"/>
                  </a:spcBef>
                  <a:spcAft>
                    <a:spcPct val="0"/>
                  </a:spcAft>
                  <a:defRPr sz="1100" kern="1200">
                    <a:solidFill>
                      <a:schemeClr val="tx1"/>
                    </a:solidFill>
                    <a:latin typeface="Arial" charset="0"/>
                    <a:ea typeface="+mn-ea"/>
                    <a:cs typeface="Times New Roman" pitchFamily="18" charset="0"/>
                  </a:defRPr>
                </a:lvl1pPr>
                <a:lvl2pPr marL="457200" algn="l" rtl="0" fontAlgn="base">
                  <a:spcBef>
                    <a:spcPct val="0"/>
                  </a:spcBef>
                  <a:spcAft>
                    <a:spcPct val="0"/>
                  </a:spcAft>
                  <a:defRPr sz="1100" kern="1200">
                    <a:solidFill>
                      <a:schemeClr val="tx1"/>
                    </a:solidFill>
                    <a:latin typeface="Arial" charset="0"/>
                    <a:ea typeface="+mn-ea"/>
                    <a:cs typeface="Times New Roman" pitchFamily="18" charset="0"/>
                  </a:defRPr>
                </a:lvl2pPr>
                <a:lvl3pPr marL="914400" algn="l" rtl="0" fontAlgn="base">
                  <a:spcBef>
                    <a:spcPct val="0"/>
                  </a:spcBef>
                  <a:spcAft>
                    <a:spcPct val="0"/>
                  </a:spcAft>
                  <a:defRPr sz="1100" kern="1200">
                    <a:solidFill>
                      <a:schemeClr val="tx1"/>
                    </a:solidFill>
                    <a:latin typeface="Arial" charset="0"/>
                    <a:ea typeface="+mn-ea"/>
                    <a:cs typeface="Times New Roman" pitchFamily="18" charset="0"/>
                  </a:defRPr>
                </a:lvl3pPr>
                <a:lvl4pPr marL="1371600" algn="l" rtl="0" fontAlgn="base">
                  <a:spcBef>
                    <a:spcPct val="0"/>
                  </a:spcBef>
                  <a:spcAft>
                    <a:spcPct val="0"/>
                  </a:spcAft>
                  <a:defRPr sz="1100" kern="1200">
                    <a:solidFill>
                      <a:schemeClr val="tx1"/>
                    </a:solidFill>
                    <a:latin typeface="Arial" charset="0"/>
                    <a:ea typeface="+mn-ea"/>
                    <a:cs typeface="Times New Roman" pitchFamily="18" charset="0"/>
                  </a:defRPr>
                </a:lvl4pPr>
                <a:lvl5pPr marL="1828800" algn="l" rtl="0" fontAlgn="base">
                  <a:spcBef>
                    <a:spcPct val="0"/>
                  </a:spcBef>
                  <a:spcAft>
                    <a:spcPct val="0"/>
                  </a:spcAft>
                  <a:defRPr sz="1100" kern="1200">
                    <a:solidFill>
                      <a:schemeClr val="tx1"/>
                    </a:solidFill>
                    <a:latin typeface="Arial" charset="0"/>
                    <a:ea typeface="+mn-ea"/>
                    <a:cs typeface="Times New Roman" pitchFamily="18" charset="0"/>
                  </a:defRPr>
                </a:lvl5pPr>
                <a:lvl6pPr marL="2286000" algn="l" defTabSz="914400" rtl="0" eaLnBrk="1" latinLnBrk="0" hangingPunct="1">
                  <a:defRPr sz="1100" kern="1200">
                    <a:solidFill>
                      <a:schemeClr val="tx1"/>
                    </a:solidFill>
                    <a:latin typeface="Arial" charset="0"/>
                    <a:ea typeface="+mn-ea"/>
                    <a:cs typeface="Times New Roman" pitchFamily="18" charset="0"/>
                  </a:defRPr>
                </a:lvl6pPr>
                <a:lvl7pPr marL="2743200" algn="l" defTabSz="914400" rtl="0" eaLnBrk="1" latinLnBrk="0" hangingPunct="1">
                  <a:defRPr sz="1100" kern="1200">
                    <a:solidFill>
                      <a:schemeClr val="tx1"/>
                    </a:solidFill>
                    <a:latin typeface="Arial" charset="0"/>
                    <a:ea typeface="+mn-ea"/>
                    <a:cs typeface="Times New Roman" pitchFamily="18" charset="0"/>
                  </a:defRPr>
                </a:lvl7pPr>
                <a:lvl8pPr marL="3200400" algn="l" defTabSz="914400" rtl="0" eaLnBrk="1" latinLnBrk="0" hangingPunct="1">
                  <a:defRPr sz="1100" kern="1200">
                    <a:solidFill>
                      <a:schemeClr val="tx1"/>
                    </a:solidFill>
                    <a:latin typeface="Arial" charset="0"/>
                    <a:ea typeface="+mn-ea"/>
                    <a:cs typeface="Times New Roman" pitchFamily="18" charset="0"/>
                  </a:defRPr>
                </a:lvl8pPr>
                <a:lvl9pPr marL="3657600" algn="l" defTabSz="914400" rtl="0" eaLnBrk="1" latinLnBrk="0" hangingPunct="1">
                  <a:defRPr sz="1100" kern="1200">
                    <a:solidFill>
                      <a:schemeClr val="tx1"/>
                    </a:solidFill>
                    <a:latin typeface="Arial" charset="0"/>
                    <a:ea typeface="+mn-ea"/>
                    <a:cs typeface="Times New Roman" pitchFamily="18" charset="0"/>
                  </a:defRPr>
                </a:lvl9pPr>
              </a:lstStyle>
              <a:p>
                <a:pPr marL="0" marR="0" lvl="0" indent="0" algn="ctr" defTabSz="684702" rtl="0" eaLnBrk="1" fontAlgn="base" latinLnBrk="0" hangingPunct="1">
                  <a:lnSpc>
                    <a:spcPct val="100000"/>
                  </a:lnSpc>
                  <a:spcBef>
                    <a:spcPts val="0"/>
                  </a:spcBef>
                  <a:spcAft>
                    <a:spcPct val="0"/>
                  </a:spcAft>
                  <a:buClrTx/>
                  <a:buSzTx/>
                  <a:buFontTx/>
                  <a:buNone/>
                  <a:tabLst/>
                  <a:defRPr/>
                </a:pPr>
                <a:r>
                  <a:rPr kumimoji="0" lang="en-US" sz="1120" b="1" i="0" u="none" strike="noStrike" kern="1200" cap="none" spc="0" normalizeH="0" baseline="0" noProof="0">
                    <a:ln>
                      <a:noFill/>
                    </a:ln>
                    <a:solidFill>
                      <a:srgbClr val="FFFFFF"/>
                    </a:solidFill>
                    <a:effectLst/>
                    <a:uLnTx/>
                    <a:uFillTx/>
                    <a:latin typeface="Calibri" panose="020F0502020204030204"/>
                    <a:ea typeface="+mn-ea"/>
                    <a:cs typeface="Arial" pitchFamily="34" charset="0"/>
                  </a:rPr>
                  <a:t>Map interconnections</a:t>
                </a:r>
                <a:endParaRPr kumimoji="0" lang="en-US" sz="1120" b="0" i="0" u="none" strike="noStrike" kern="1200" cap="none" spc="0" normalizeH="0" baseline="0" noProof="0">
                  <a:ln>
                    <a:noFill/>
                  </a:ln>
                  <a:solidFill>
                    <a:srgbClr val="FFFFFF"/>
                  </a:solidFill>
                  <a:effectLst/>
                  <a:uLnTx/>
                  <a:uFillTx/>
                  <a:latin typeface="Calibri" panose="020F0502020204030204"/>
                  <a:ea typeface="+mn-ea"/>
                  <a:cs typeface="Arial" pitchFamily="34" charset="0"/>
                </a:endParaRPr>
              </a:p>
            </p:txBody>
          </p:sp>
        </p:grpSp>
        <p:grpSp>
          <p:nvGrpSpPr>
            <p:cNvPr id="27" name="Group 26">
              <a:extLst>
                <a:ext uri="{FF2B5EF4-FFF2-40B4-BE49-F238E27FC236}">
                  <a16:creationId xmlns:a16="http://schemas.microsoft.com/office/drawing/2014/main" id="{F3DBB05B-AB83-4852-9346-C591C9F52CDB}"/>
                </a:ext>
              </a:extLst>
            </p:cNvPr>
            <p:cNvGrpSpPr/>
            <p:nvPr/>
          </p:nvGrpSpPr>
          <p:grpSpPr>
            <a:xfrm>
              <a:off x="2322460" y="3596674"/>
              <a:ext cx="2073712" cy="444500"/>
              <a:chOff x="3519509" y="1753486"/>
              <a:chExt cx="2649051" cy="444500"/>
            </a:xfrm>
          </p:grpSpPr>
          <p:sp>
            <p:nvSpPr>
              <p:cNvPr id="40" name="AutoShape 24">
                <a:extLst>
                  <a:ext uri="{FF2B5EF4-FFF2-40B4-BE49-F238E27FC236}">
                    <a16:creationId xmlns:a16="http://schemas.microsoft.com/office/drawing/2014/main" id="{BA84763A-0C6E-4F02-919E-81D62854CB2E}"/>
                  </a:ext>
                </a:extLst>
              </p:cNvPr>
              <p:cNvSpPr>
                <a:spLocks noChangeArrowheads="1"/>
              </p:cNvSpPr>
              <p:nvPr/>
            </p:nvSpPr>
            <p:spPr bwMode="auto">
              <a:xfrm>
                <a:off x="3519509" y="1753486"/>
                <a:ext cx="2649051" cy="444500"/>
              </a:xfrm>
              <a:prstGeom prst="chevron">
                <a:avLst>
                  <a:gd name="adj" fmla="val 59560"/>
                </a:avLst>
              </a:prstGeom>
              <a:solidFill>
                <a:srgbClr val="800000"/>
              </a:solidFill>
              <a:ln w="9525" algn="ctr">
                <a:noFill/>
                <a:miter lim="800000"/>
                <a:headEnd/>
                <a:tailEnd/>
              </a:ln>
              <a:effectLst/>
            </p:spPr>
            <p:txBody>
              <a:bodyPr lIns="34138" rIns="34138" anchor="ctr" anchorCtr="1"/>
              <a:lstStyle>
                <a:defPPr>
                  <a:defRPr lang="en-US"/>
                </a:defPPr>
                <a:lvl1pPr algn="l" rtl="0" fontAlgn="base">
                  <a:spcBef>
                    <a:spcPct val="0"/>
                  </a:spcBef>
                  <a:spcAft>
                    <a:spcPct val="0"/>
                  </a:spcAft>
                  <a:defRPr sz="1100" kern="1200">
                    <a:solidFill>
                      <a:schemeClr val="tx1"/>
                    </a:solidFill>
                    <a:latin typeface="Arial" charset="0"/>
                    <a:ea typeface="+mn-ea"/>
                    <a:cs typeface="Times New Roman" pitchFamily="18" charset="0"/>
                  </a:defRPr>
                </a:lvl1pPr>
                <a:lvl2pPr marL="457200" algn="l" rtl="0" fontAlgn="base">
                  <a:spcBef>
                    <a:spcPct val="0"/>
                  </a:spcBef>
                  <a:spcAft>
                    <a:spcPct val="0"/>
                  </a:spcAft>
                  <a:defRPr sz="1100" kern="1200">
                    <a:solidFill>
                      <a:schemeClr val="tx1"/>
                    </a:solidFill>
                    <a:latin typeface="Arial" charset="0"/>
                    <a:ea typeface="+mn-ea"/>
                    <a:cs typeface="Times New Roman" pitchFamily="18" charset="0"/>
                  </a:defRPr>
                </a:lvl2pPr>
                <a:lvl3pPr marL="914400" algn="l" rtl="0" fontAlgn="base">
                  <a:spcBef>
                    <a:spcPct val="0"/>
                  </a:spcBef>
                  <a:spcAft>
                    <a:spcPct val="0"/>
                  </a:spcAft>
                  <a:defRPr sz="1100" kern="1200">
                    <a:solidFill>
                      <a:schemeClr val="tx1"/>
                    </a:solidFill>
                    <a:latin typeface="Arial" charset="0"/>
                    <a:ea typeface="+mn-ea"/>
                    <a:cs typeface="Times New Roman" pitchFamily="18" charset="0"/>
                  </a:defRPr>
                </a:lvl3pPr>
                <a:lvl4pPr marL="1371600" algn="l" rtl="0" fontAlgn="base">
                  <a:spcBef>
                    <a:spcPct val="0"/>
                  </a:spcBef>
                  <a:spcAft>
                    <a:spcPct val="0"/>
                  </a:spcAft>
                  <a:defRPr sz="1100" kern="1200">
                    <a:solidFill>
                      <a:schemeClr val="tx1"/>
                    </a:solidFill>
                    <a:latin typeface="Arial" charset="0"/>
                    <a:ea typeface="+mn-ea"/>
                    <a:cs typeface="Times New Roman" pitchFamily="18" charset="0"/>
                  </a:defRPr>
                </a:lvl4pPr>
                <a:lvl5pPr marL="1828800" algn="l" rtl="0" fontAlgn="base">
                  <a:spcBef>
                    <a:spcPct val="0"/>
                  </a:spcBef>
                  <a:spcAft>
                    <a:spcPct val="0"/>
                  </a:spcAft>
                  <a:defRPr sz="1100" kern="1200">
                    <a:solidFill>
                      <a:schemeClr val="tx1"/>
                    </a:solidFill>
                    <a:latin typeface="Arial" charset="0"/>
                    <a:ea typeface="+mn-ea"/>
                    <a:cs typeface="Times New Roman" pitchFamily="18" charset="0"/>
                  </a:defRPr>
                </a:lvl5pPr>
                <a:lvl6pPr marL="2286000" algn="l" defTabSz="914400" rtl="0" eaLnBrk="1" latinLnBrk="0" hangingPunct="1">
                  <a:defRPr sz="1100" kern="1200">
                    <a:solidFill>
                      <a:schemeClr val="tx1"/>
                    </a:solidFill>
                    <a:latin typeface="Arial" charset="0"/>
                    <a:ea typeface="+mn-ea"/>
                    <a:cs typeface="Times New Roman" pitchFamily="18" charset="0"/>
                  </a:defRPr>
                </a:lvl6pPr>
                <a:lvl7pPr marL="2743200" algn="l" defTabSz="914400" rtl="0" eaLnBrk="1" latinLnBrk="0" hangingPunct="1">
                  <a:defRPr sz="1100" kern="1200">
                    <a:solidFill>
                      <a:schemeClr val="tx1"/>
                    </a:solidFill>
                    <a:latin typeface="Arial" charset="0"/>
                    <a:ea typeface="+mn-ea"/>
                    <a:cs typeface="Times New Roman" pitchFamily="18" charset="0"/>
                  </a:defRPr>
                </a:lvl7pPr>
                <a:lvl8pPr marL="3200400" algn="l" defTabSz="914400" rtl="0" eaLnBrk="1" latinLnBrk="0" hangingPunct="1">
                  <a:defRPr sz="1100" kern="1200">
                    <a:solidFill>
                      <a:schemeClr val="tx1"/>
                    </a:solidFill>
                    <a:latin typeface="Arial" charset="0"/>
                    <a:ea typeface="+mn-ea"/>
                    <a:cs typeface="Times New Roman" pitchFamily="18" charset="0"/>
                  </a:defRPr>
                </a:lvl8pPr>
                <a:lvl9pPr marL="3657600" algn="l" defTabSz="914400" rtl="0" eaLnBrk="1" latinLnBrk="0" hangingPunct="1">
                  <a:defRPr sz="1100" kern="1200">
                    <a:solidFill>
                      <a:schemeClr val="tx1"/>
                    </a:solidFill>
                    <a:latin typeface="Arial" charset="0"/>
                    <a:ea typeface="+mn-ea"/>
                    <a:cs typeface="Times New Roman" pitchFamily="18" charset="0"/>
                  </a:defRPr>
                </a:lvl9pPr>
              </a:lstStyle>
              <a:p>
                <a:pPr marL="173053" marR="0" lvl="0" indent="0" algn="ctr" defTabSz="682728" rtl="0" eaLnBrk="1" fontAlgn="base" latinLnBrk="0" hangingPunct="1">
                  <a:lnSpc>
                    <a:spcPct val="100000"/>
                  </a:lnSpc>
                  <a:spcBef>
                    <a:spcPct val="10000"/>
                  </a:spcBef>
                  <a:spcAft>
                    <a:spcPct val="0"/>
                  </a:spcAft>
                  <a:buClrTx/>
                  <a:buSzTx/>
                  <a:buFontTx/>
                  <a:buNone/>
                  <a:tabLst/>
                  <a:defRPr/>
                </a:pPr>
                <a:endParaRPr kumimoji="0" lang="en-US" sz="1120" b="1" i="0" u="none" strike="noStrike" kern="1200" cap="none" spc="0" normalizeH="0" baseline="0" noProof="0">
                  <a:ln>
                    <a:noFill/>
                  </a:ln>
                  <a:solidFill>
                    <a:srgbClr val="FFFFFF"/>
                  </a:solidFill>
                  <a:effectLst/>
                  <a:uLnTx/>
                  <a:uFillTx/>
                  <a:latin typeface="Calibri" panose="020F0502020204030204"/>
                  <a:ea typeface="+mn-ea"/>
                  <a:cs typeface="Arial" pitchFamily="34" charset="0"/>
                </a:endParaRPr>
              </a:p>
            </p:txBody>
          </p:sp>
          <p:sp>
            <p:nvSpPr>
              <p:cNvPr id="41" name="TextBox 34">
                <a:extLst>
                  <a:ext uri="{FF2B5EF4-FFF2-40B4-BE49-F238E27FC236}">
                    <a16:creationId xmlns:a16="http://schemas.microsoft.com/office/drawing/2014/main" id="{C4B3FBBB-9419-450B-AF4C-AA109A39EE0C}"/>
                  </a:ext>
                </a:extLst>
              </p:cNvPr>
              <p:cNvSpPr txBox="1">
                <a:spLocks noChangeArrowheads="1"/>
              </p:cNvSpPr>
              <p:nvPr/>
            </p:nvSpPr>
            <p:spPr bwMode="auto">
              <a:xfrm>
                <a:off x="3768498" y="1760983"/>
                <a:ext cx="2151070" cy="414339"/>
              </a:xfrm>
              <a:prstGeom prst="rect">
                <a:avLst/>
              </a:prstGeom>
              <a:noFill/>
              <a:ln w="9525">
                <a:noFill/>
                <a:miter lim="800000"/>
                <a:headEnd/>
                <a:tailEnd/>
              </a:ln>
              <a:effectLst>
                <a:outerShdw blurRad="44450" dist="27940" dir="5400000" algn="ctr">
                  <a:srgbClr val="000000">
                    <a:alpha val="32000"/>
                  </a:srgbClr>
                </a:outerShdw>
              </a:effectLst>
            </p:spPr>
            <p:txBody>
              <a:bodyPr wrap="square">
                <a:spAutoFit/>
              </a:bodyPr>
              <a:lstStyle>
                <a:defPPr>
                  <a:defRPr lang="en-US"/>
                </a:defPPr>
                <a:lvl1pPr algn="l" rtl="0" fontAlgn="base">
                  <a:spcBef>
                    <a:spcPct val="0"/>
                  </a:spcBef>
                  <a:spcAft>
                    <a:spcPct val="0"/>
                  </a:spcAft>
                  <a:defRPr sz="1100" kern="1200">
                    <a:solidFill>
                      <a:schemeClr val="tx1"/>
                    </a:solidFill>
                    <a:latin typeface="Arial" charset="0"/>
                    <a:ea typeface="+mn-ea"/>
                    <a:cs typeface="Times New Roman" pitchFamily="18" charset="0"/>
                  </a:defRPr>
                </a:lvl1pPr>
                <a:lvl2pPr marL="457200" algn="l" rtl="0" fontAlgn="base">
                  <a:spcBef>
                    <a:spcPct val="0"/>
                  </a:spcBef>
                  <a:spcAft>
                    <a:spcPct val="0"/>
                  </a:spcAft>
                  <a:defRPr sz="1100" kern="1200">
                    <a:solidFill>
                      <a:schemeClr val="tx1"/>
                    </a:solidFill>
                    <a:latin typeface="Arial" charset="0"/>
                    <a:ea typeface="+mn-ea"/>
                    <a:cs typeface="Times New Roman" pitchFamily="18" charset="0"/>
                  </a:defRPr>
                </a:lvl2pPr>
                <a:lvl3pPr marL="914400" algn="l" rtl="0" fontAlgn="base">
                  <a:spcBef>
                    <a:spcPct val="0"/>
                  </a:spcBef>
                  <a:spcAft>
                    <a:spcPct val="0"/>
                  </a:spcAft>
                  <a:defRPr sz="1100" kern="1200">
                    <a:solidFill>
                      <a:schemeClr val="tx1"/>
                    </a:solidFill>
                    <a:latin typeface="Arial" charset="0"/>
                    <a:ea typeface="+mn-ea"/>
                    <a:cs typeface="Times New Roman" pitchFamily="18" charset="0"/>
                  </a:defRPr>
                </a:lvl3pPr>
                <a:lvl4pPr marL="1371600" algn="l" rtl="0" fontAlgn="base">
                  <a:spcBef>
                    <a:spcPct val="0"/>
                  </a:spcBef>
                  <a:spcAft>
                    <a:spcPct val="0"/>
                  </a:spcAft>
                  <a:defRPr sz="1100" kern="1200">
                    <a:solidFill>
                      <a:schemeClr val="tx1"/>
                    </a:solidFill>
                    <a:latin typeface="Arial" charset="0"/>
                    <a:ea typeface="+mn-ea"/>
                    <a:cs typeface="Times New Roman" pitchFamily="18" charset="0"/>
                  </a:defRPr>
                </a:lvl4pPr>
                <a:lvl5pPr marL="1828800" algn="l" rtl="0" fontAlgn="base">
                  <a:spcBef>
                    <a:spcPct val="0"/>
                  </a:spcBef>
                  <a:spcAft>
                    <a:spcPct val="0"/>
                  </a:spcAft>
                  <a:defRPr sz="1100" kern="1200">
                    <a:solidFill>
                      <a:schemeClr val="tx1"/>
                    </a:solidFill>
                    <a:latin typeface="Arial" charset="0"/>
                    <a:ea typeface="+mn-ea"/>
                    <a:cs typeface="Times New Roman" pitchFamily="18" charset="0"/>
                  </a:defRPr>
                </a:lvl5pPr>
                <a:lvl6pPr marL="2286000" algn="l" defTabSz="914400" rtl="0" eaLnBrk="1" latinLnBrk="0" hangingPunct="1">
                  <a:defRPr sz="1100" kern="1200">
                    <a:solidFill>
                      <a:schemeClr val="tx1"/>
                    </a:solidFill>
                    <a:latin typeface="Arial" charset="0"/>
                    <a:ea typeface="+mn-ea"/>
                    <a:cs typeface="Times New Roman" pitchFamily="18" charset="0"/>
                  </a:defRPr>
                </a:lvl6pPr>
                <a:lvl7pPr marL="2743200" algn="l" defTabSz="914400" rtl="0" eaLnBrk="1" latinLnBrk="0" hangingPunct="1">
                  <a:defRPr sz="1100" kern="1200">
                    <a:solidFill>
                      <a:schemeClr val="tx1"/>
                    </a:solidFill>
                    <a:latin typeface="Arial" charset="0"/>
                    <a:ea typeface="+mn-ea"/>
                    <a:cs typeface="Times New Roman" pitchFamily="18" charset="0"/>
                  </a:defRPr>
                </a:lvl7pPr>
                <a:lvl8pPr marL="3200400" algn="l" defTabSz="914400" rtl="0" eaLnBrk="1" latinLnBrk="0" hangingPunct="1">
                  <a:defRPr sz="1100" kern="1200">
                    <a:solidFill>
                      <a:schemeClr val="tx1"/>
                    </a:solidFill>
                    <a:latin typeface="Arial" charset="0"/>
                    <a:ea typeface="+mn-ea"/>
                    <a:cs typeface="Times New Roman" pitchFamily="18" charset="0"/>
                  </a:defRPr>
                </a:lvl8pPr>
                <a:lvl9pPr marL="3657600" algn="l" defTabSz="914400" rtl="0" eaLnBrk="1" latinLnBrk="0" hangingPunct="1">
                  <a:defRPr sz="1100" kern="1200">
                    <a:solidFill>
                      <a:schemeClr val="tx1"/>
                    </a:solidFill>
                    <a:latin typeface="Arial" charset="0"/>
                    <a:ea typeface="+mn-ea"/>
                    <a:cs typeface="Times New Roman" pitchFamily="18" charset="0"/>
                  </a:defRPr>
                </a:lvl9pPr>
              </a:lstStyle>
              <a:p>
                <a:pPr marL="0" marR="0" lvl="0" indent="0" algn="ctr" defTabSz="684702" rtl="0" eaLnBrk="1" fontAlgn="base" latinLnBrk="0" hangingPunct="1">
                  <a:lnSpc>
                    <a:spcPct val="100000"/>
                  </a:lnSpc>
                  <a:spcBef>
                    <a:spcPts val="0"/>
                  </a:spcBef>
                  <a:spcAft>
                    <a:spcPct val="0"/>
                  </a:spcAft>
                  <a:buClrTx/>
                  <a:buSzTx/>
                  <a:buFontTx/>
                  <a:buNone/>
                  <a:tabLst/>
                  <a:defRPr/>
                </a:pPr>
                <a:r>
                  <a:rPr kumimoji="0" lang="en-US" sz="1120" b="1" i="0" u="none" strike="noStrike" kern="1200" cap="none" spc="0" normalizeH="0" baseline="0" noProof="0">
                    <a:ln>
                      <a:noFill/>
                    </a:ln>
                    <a:solidFill>
                      <a:srgbClr val="FFFFFF"/>
                    </a:solidFill>
                    <a:effectLst/>
                    <a:uLnTx/>
                    <a:uFillTx/>
                    <a:latin typeface="Calibri" panose="020F0502020204030204"/>
                    <a:ea typeface="+mn-ea"/>
                    <a:cs typeface="Arial" pitchFamily="34" charset="0"/>
                  </a:rPr>
                  <a:t>Front load hypotheses</a:t>
                </a:r>
                <a:endParaRPr kumimoji="0" lang="en-US" sz="1120" b="0" i="0" u="none" strike="noStrike" kern="1200" cap="none" spc="0" normalizeH="0" baseline="0" noProof="0">
                  <a:ln>
                    <a:noFill/>
                  </a:ln>
                  <a:solidFill>
                    <a:srgbClr val="FFFFFF"/>
                  </a:solidFill>
                  <a:effectLst/>
                  <a:uLnTx/>
                  <a:uFillTx/>
                  <a:latin typeface="Calibri" panose="020F0502020204030204"/>
                  <a:ea typeface="+mn-ea"/>
                  <a:cs typeface="Arial" pitchFamily="34" charset="0"/>
                </a:endParaRPr>
              </a:p>
            </p:txBody>
          </p:sp>
        </p:grpSp>
        <p:grpSp>
          <p:nvGrpSpPr>
            <p:cNvPr id="28" name="Group 27">
              <a:extLst>
                <a:ext uri="{FF2B5EF4-FFF2-40B4-BE49-F238E27FC236}">
                  <a16:creationId xmlns:a16="http://schemas.microsoft.com/office/drawing/2014/main" id="{67FE94C1-C24E-4825-AF60-0D3628624100}"/>
                </a:ext>
              </a:extLst>
            </p:cNvPr>
            <p:cNvGrpSpPr/>
            <p:nvPr/>
          </p:nvGrpSpPr>
          <p:grpSpPr>
            <a:xfrm>
              <a:off x="4214300" y="3593487"/>
              <a:ext cx="2073712" cy="444500"/>
              <a:chOff x="3519509" y="1753486"/>
              <a:chExt cx="2649051" cy="444500"/>
            </a:xfrm>
          </p:grpSpPr>
          <p:sp>
            <p:nvSpPr>
              <p:cNvPr id="38" name="AutoShape 24">
                <a:extLst>
                  <a:ext uri="{FF2B5EF4-FFF2-40B4-BE49-F238E27FC236}">
                    <a16:creationId xmlns:a16="http://schemas.microsoft.com/office/drawing/2014/main" id="{4C500F5E-C2B9-4263-90B8-FF08F625461D}"/>
                  </a:ext>
                </a:extLst>
              </p:cNvPr>
              <p:cNvSpPr>
                <a:spLocks noChangeArrowheads="1"/>
              </p:cNvSpPr>
              <p:nvPr/>
            </p:nvSpPr>
            <p:spPr bwMode="auto">
              <a:xfrm>
                <a:off x="3519509" y="1753486"/>
                <a:ext cx="2649051" cy="444500"/>
              </a:xfrm>
              <a:prstGeom prst="chevron">
                <a:avLst>
                  <a:gd name="adj" fmla="val 59560"/>
                </a:avLst>
              </a:prstGeom>
              <a:solidFill>
                <a:srgbClr val="800000"/>
              </a:solidFill>
              <a:ln w="9525" algn="ctr">
                <a:noFill/>
                <a:miter lim="800000"/>
                <a:headEnd/>
                <a:tailEnd/>
              </a:ln>
              <a:effectLst/>
            </p:spPr>
            <p:txBody>
              <a:bodyPr lIns="34138" rIns="34138" anchor="ctr" anchorCtr="1"/>
              <a:lstStyle>
                <a:defPPr>
                  <a:defRPr lang="en-US"/>
                </a:defPPr>
                <a:lvl1pPr algn="l" rtl="0" fontAlgn="base">
                  <a:spcBef>
                    <a:spcPct val="0"/>
                  </a:spcBef>
                  <a:spcAft>
                    <a:spcPct val="0"/>
                  </a:spcAft>
                  <a:defRPr sz="1100" kern="1200">
                    <a:solidFill>
                      <a:schemeClr val="tx1"/>
                    </a:solidFill>
                    <a:latin typeface="Arial" charset="0"/>
                    <a:ea typeface="+mn-ea"/>
                    <a:cs typeface="Times New Roman" pitchFamily="18" charset="0"/>
                  </a:defRPr>
                </a:lvl1pPr>
                <a:lvl2pPr marL="457200" algn="l" rtl="0" fontAlgn="base">
                  <a:spcBef>
                    <a:spcPct val="0"/>
                  </a:spcBef>
                  <a:spcAft>
                    <a:spcPct val="0"/>
                  </a:spcAft>
                  <a:defRPr sz="1100" kern="1200">
                    <a:solidFill>
                      <a:schemeClr val="tx1"/>
                    </a:solidFill>
                    <a:latin typeface="Arial" charset="0"/>
                    <a:ea typeface="+mn-ea"/>
                    <a:cs typeface="Times New Roman" pitchFamily="18" charset="0"/>
                  </a:defRPr>
                </a:lvl2pPr>
                <a:lvl3pPr marL="914400" algn="l" rtl="0" fontAlgn="base">
                  <a:spcBef>
                    <a:spcPct val="0"/>
                  </a:spcBef>
                  <a:spcAft>
                    <a:spcPct val="0"/>
                  </a:spcAft>
                  <a:defRPr sz="1100" kern="1200">
                    <a:solidFill>
                      <a:schemeClr val="tx1"/>
                    </a:solidFill>
                    <a:latin typeface="Arial" charset="0"/>
                    <a:ea typeface="+mn-ea"/>
                    <a:cs typeface="Times New Roman" pitchFamily="18" charset="0"/>
                  </a:defRPr>
                </a:lvl3pPr>
                <a:lvl4pPr marL="1371600" algn="l" rtl="0" fontAlgn="base">
                  <a:spcBef>
                    <a:spcPct val="0"/>
                  </a:spcBef>
                  <a:spcAft>
                    <a:spcPct val="0"/>
                  </a:spcAft>
                  <a:defRPr sz="1100" kern="1200">
                    <a:solidFill>
                      <a:schemeClr val="tx1"/>
                    </a:solidFill>
                    <a:latin typeface="Arial" charset="0"/>
                    <a:ea typeface="+mn-ea"/>
                    <a:cs typeface="Times New Roman" pitchFamily="18" charset="0"/>
                  </a:defRPr>
                </a:lvl4pPr>
                <a:lvl5pPr marL="1828800" algn="l" rtl="0" fontAlgn="base">
                  <a:spcBef>
                    <a:spcPct val="0"/>
                  </a:spcBef>
                  <a:spcAft>
                    <a:spcPct val="0"/>
                  </a:spcAft>
                  <a:defRPr sz="1100" kern="1200">
                    <a:solidFill>
                      <a:schemeClr val="tx1"/>
                    </a:solidFill>
                    <a:latin typeface="Arial" charset="0"/>
                    <a:ea typeface="+mn-ea"/>
                    <a:cs typeface="Times New Roman" pitchFamily="18" charset="0"/>
                  </a:defRPr>
                </a:lvl5pPr>
                <a:lvl6pPr marL="2286000" algn="l" defTabSz="914400" rtl="0" eaLnBrk="1" latinLnBrk="0" hangingPunct="1">
                  <a:defRPr sz="1100" kern="1200">
                    <a:solidFill>
                      <a:schemeClr val="tx1"/>
                    </a:solidFill>
                    <a:latin typeface="Arial" charset="0"/>
                    <a:ea typeface="+mn-ea"/>
                    <a:cs typeface="Times New Roman" pitchFamily="18" charset="0"/>
                  </a:defRPr>
                </a:lvl6pPr>
                <a:lvl7pPr marL="2743200" algn="l" defTabSz="914400" rtl="0" eaLnBrk="1" latinLnBrk="0" hangingPunct="1">
                  <a:defRPr sz="1100" kern="1200">
                    <a:solidFill>
                      <a:schemeClr val="tx1"/>
                    </a:solidFill>
                    <a:latin typeface="Arial" charset="0"/>
                    <a:ea typeface="+mn-ea"/>
                    <a:cs typeface="Times New Roman" pitchFamily="18" charset="0"/>
                  </a:defRPr>
                </a:lvl7pPr>
                <a:lvl8pPr marL="3200400" algn="l" defTabSz="914400" rtl="0" eaLnBrk="1" latinLnBrk="0" hangingPunct="1">
                  <a:defRPr sz="1100" kern="1200">
                    <a:solidFill>
                      <a:schemeClr val="tx1"/>
                    </a:solidFill>
                    <a:latin typeface="Arial" charset="0"/>
                    <a:ea typeface="+mn-ea"/>
                    <a:cs typeface="Times New Roman" pitchFamily="18" charset="0"/>
                  </a:defRPr>
                </a:lvl8pPr>
                <a:lvl9pPr marL="3657600" algn="l" defTabSz="914400" rtl="0" eaLnBrk="1" latinLnBrk="0" hangingPunct="1">
                  <a:defRPr sz="1100" kern="1200">
                    <a:solidFill>
                      <a:schemeClr val="tx1"/>
                    </a:solidFill>
                    <a:latin typeface="Arial" charset="0"/>
                    <a:ea typeface="+mn-ea"/>
                    <a:cs typeface="Times New Roman" pitchFamily="18" charset="0"/>
                  </a:defRPr>
                </a:lvl9pPr>
              </a:lstStyle>
              <a:p>
                <a:pPr marL="173053" marR="0" lvl="0" indent="0" algn="ctr" defTabSz="682728" rtl="0" eaLnBrk="1" fontAlgn="base" latinLnBrk="0" hangingPunct="1">
                  <a:lnSpc>
                    <a:spcPct val="100000"/>
                  </a:lnSpc>
                  <a:spcBef>
                    <a:spcPct val="10000"/>
                  </a:spcBef>
                  <a:spcAft>
                    <a:spcPct val="0"/>
                  </a:spcAft>
                  <a:buClrTx/>
                  <a:buSzTx/>
                  <a:buFontTx/>
                  <a:buNone/>
                  <a:tabLst/>
                  <a:defRPr/>
                </a:pPr>
                <a:endParaRPr kumimoji="0" lang="en-US" sz="1120" b="1" i="0" u="none" strike="noStrike" kern="1200" cap="none" spc="0" normalizeH="0" baseline="0" noProof="0">
                  <a:ln>
                    <a:noFill/>
                  </a:ln>
                  <a:solidFill>
                    <a:srgbClr val="FFFFFF"/>
                  </a:solidFill>
                  <a:effectLst/>
                  <a:uLnTx/>
                  <a:uFillTx/>
                  <a:latin typeface="Calibri" panose="020F0502020204030204"/>
                  <a:ea typeface="+mn-ea"/>
                  <a:cs typeface="Arial" pitchFamily="34" charset="0"/>
                </a:endParaRPr>
              </a:p>
            </p:txBody>
          </p:sp>
          <p:sp>
            <p:nvSpPr>
              <p:cNvPr id="39" name="TextBox 34">
                <a:extLst>
                  <a:ext uri="{FF2B5EF4-FFF2-40B4-BE49-F238E27FC236}">
                    <a16:creationId xmlns:a16="http://schemas.microsoft.com/office/drawing/2014/main" id="{06BF472E-4B64-4FED-B542-F8115F018CB7}"/>
                  </a:ext>
                </a:extLst>
              </p:cNvPr>
              <p:cNvSpPr txBox="1">
                <a:spLocks noChangeArrowheads="1"/>
              </p:cNvSpPr>
              <p:nvPr/>
            </p:nvSpPr>
            <p:spPr bwMode="auto">
              <a:xfrm>
                <a:off x="3768498" y="1760983"/>
                <a:ext cx="2151070" cy="414339"/>
              </a:xfrm>
              <a:prstGeom prst="rect">
                <a:avLst/>
              </a:prstGeom>
              <a:noFill/>
              <a:ln w="9525">
                <a:noFill/>
                <a:miter lim="800000"/>
                <a:headEnd/>
                <a:tailEnd/>
              </a:ln>
              <a:effectLst>
                <a:outerShdw blurRad="44450" dist="27940" dir="5400000" algn="ctr">
                  <a:srgbClr val="000000">
                    <a:alpha val="32000"/>
                  </a:srgbClr>
                </a:outerShdw>
              </a:effectLst>
            </p:spPr>
            <p:txBody>
              <a:bodyPr wrap="square">
                <a:spAutoFit/>
              </a:bodyPr>
              <a:lstStyle>
                <a:defPPr>
                  <a:defRPr lang="en-US"/>
                </a:defPPr>
                <a:lvl1pPr algn="l" rtl="0" fontAlgn="base">
                  <a:spcBef>
                    <a:spcPct val="0"/>
                  </a:spcBef>
                  <a:spcAft>
                    <a:spcPct val="0"/>
                  </a:spcAft>
                  <a:defRPr sz="1100" kern="1200">
                    <a:solidFill>
                      <a:schemeClr val="tx1"/>
                    </a:solidFill>
                    <a:latin typeface="Arial" charset="0"/>
                    <a:ea typeface="+mn-ea"/>
                    <a:cs typeface="Times New Roman" pitchFamily="18" charset="0"/>
                  </a:defRPr>
                </a:lvl1pPr>
                <a:lvl2pPr marL="457200" algn="l" rtl="0" fontAlgn="base">
                  <a:spcBef>
                    <a:spcPct val="0"/>
                  </a:spcBef>
                  <a:spcAft>
                    <a:spcPct val="0"/>
                  </a:spcAft>
                  <a:defRPr sz="1100" kern="1200">
                    <a:solidFill>
                      <a:schemeClr val="tx1"/>
                    </a:solidFill>
                    <a:latin typeface="Arial" charset="0"/>
                    <a:ea typeface="+mn-ea"/>
                    <a:cs typeface="Times New Roman" pitchFamily="18" charset="0"/>
                  </a:defRPr>
                </a:lvl2pPr>
                <a:lvl3pPr marL="914400" algn="l" rtl="0" fontAlgn="base">
                  <a:spcBef>
                    <a:spcPct val="0"/>
                  </a:spcBef>
                  <a:spcAft>
                    <a:spcPct val="0"/>
                  </a:spcAft>
                  <a:defRPr sz="1100" kern="1200">
                    <a:solidFill>
                      <a:schemeClr val="tx1"/>
                    </a:solidFill>
                    <a:latin typeface="Arial" charset="0"/>
                    <a:ea typeface="+mn-ea"/>
                    <a:cs typeface="Times New Roman" pitchFamily="18" charset="0"/>
                  </a:defRPr>
                </a:lvl3pPr>
                <a:lvl4pPr marL="1371600" algn="l" rtl="0" fontAlgn="base">
                  <a:spcBef>
                    <a:spcPct val="0"/>
                  </a:spcBef>
                  <a:spcAft>
                    <a:spcPct val="0"/>
                  </a:spcAft>
                  <a:defRPr sz="1100" kern="1200">
                    <a:solidFill>
                      <a:schemeClr val="tx1"/>
                    </a:solidFill>
                    <a:latin typeface="Arial" charset="0"/>
                    <a:ea typeface="+mn-ea"/>
                    <a:cs typeface="Times New Roman" pitchFamily="18" charset="0"/>
                  </a:defRPr>
                </a:lvl4pPr>
                <a:lvl5pPr marL="1828800" algn="l" rtl="0" fontAlgn="base">
                  <a:spcBef>
                    <a:spcPct val="0"/>
                  </a:spcBef>
                  <a:spcAft>
                    <a:spcPct val="0"/>
                  </a:spcAft>
                  <a:defRPr sz="1100" kern="1200">
                    <a:solidFill>
                      <a:schemeClr val="tx1"/>
                    </a:solidFill>
                    <a:latin typeface="Arial" charset="0"/>
                    <a:ea typeface="+mn-ea"/>
                    <a:cs typeface="Times New Roman" pitchFamily="18" charset="0"/>
                  </a:defRPr>
                </a:lvl5pPr>
                <a:lvl6pPr marL="2286000" algn="l" defTabSz="914400" rtl="0" eaLnBrk="1" latinLnBrk="0" hangingPunct="1">
                  <a:defRPr sz="1100" kern="1200">
                    <a:solidFill>
                      <a:schemeClr val="tx1"/>
                    </a:solidFill>
                    <a:latin typeface="Arial" charset="0"/>
                    <a:ea typeface="+mn-ea"/>
                    <a:cs typeface="Times New Roman" pitchFamily="18" charset="0"/>
                  </a:defRPr>
                </a:lvl6pPr>
                <a:lvl7pPr marL="2743200" algn="l" defTabSz="914400" rtl="0" eaLnBrk="1" latinLnBrk="0" hangingPunct="1">
                  <a:defRPr sz="1100" kern="1200">
                    <a:solidFill>
                      <a:schemeClr val="tx1"/>
                    </a:solidFill>
                    <a:latin typeface="Arial" charset="0"/>
                    <a:ea typeface="+mn-ea"/>
                    <a:cs typeface="Times New Roman" pitchFamily="18" charset="0"/>
                  </a:defRPr>
                </a:lvl7pPr>
                <a:lvl8pPr marL="3200400" algn="l" defTabSz="914400" rtl="0" eaLnBrk="1" latinLnBrk="0" hangingPunct="1">
                  <a:defRPr sz="1100" kern="1200">
                    <a:solidFill>
                      <a:schemeClr val="tx1"/>
                    </a:solidFill>
                    <a:latin typeface="Arial" charset="0"/>
                    <a:ea typeface="+mn-ea"/>
                    <a:cs typeface="Times New Roman" pitchFamily="18" charset="0"/>
                  </a:defRPr>
                </a:lvl8pPr>
                <a:lvl9pPr marL="3657600" algn="l" defTabSz="914400" rtl="0" eaLnBrk="1" latinLnBrk="0" hangingPunct="1">
                  <a:defRPr sz="1100" kern="1200">
                    <a:solidFill>
                      <a:schemeClr val="tx1"/>
                    </a:solidFill>
                    <a:latin typeface="Arial" charset="0"/>
                    <a:ea typeface="+mn-ea"/>
                    <a:cs typeface="Times New Roman" pitchFamily="18" charset="0"/>
                  </a:defRPr>
                </a:lvl9pPr>
              </a:lstStyle>
              <a:p>
                <a:pPr marL="0" marR="0" lvl="0" indent="0" algn="ctr" defTabSz="684702" rtl="0" eaLnBrk="1" fontAlgn="base" latinLnBrk="0" hangingPunct="1">
                  <a:lnSpc>
                    <a:spcPct val="100000"/>
                  </a:lnSpc>
                  <a:spcBef>
                    <a:spcPts val="0"/>
                  </a:spcBef>
                  <a:spcAft>
                    <a:spcPct val="0"/>
                  </a:spcAft>
                  <a:buClrTx/>
                  <a:buSzTx/>
                  <a:buFontTx/>
                  <a:buNone/>
                  <a:tabLst/>
                  <a:defRPr/>
                </a:pPr>
                <a:r>
                  <a:rPr kumimoji="0" lang="en-US" sz="1120" b="1" i="0" u="none" strike="noStrike" kern="1200" cap="none" spc="0" normalizeH="0" baseline="0" noProof="0">
                    <a:ln>
                      <a:noFill/>
                    </a:ln>
                    <a:solidFill>
                      <a:srgbClr val="FFFFFF"/>
                    </a:solidFill>
                    <a:effectLst/>
                    <a:uLnTx/>
                    <a:uFillTx/>
                    <a:latin typeface="Calibri" panose="020F0502020204030204"/>
                    <a:ea typeface="+mn-ea"/>
                    <a:cs typeface="Arial" pitchFamily="34" charset="0"/>
                  </a:rPr>
                  <a:t>Establish benchmarks</a:t>
                </a:r>
                <a:endParaRPr kumimoji="0" lang="en-US" sz="1120" b="0" i="0" u="none" strike="noStrike" kern="1200" cap="none" spc="0" normalizeH="0" baseline="0" noProof="0">
                  <a:ln>
                    <a:noFill/>
                  </a:ln>
                  <a:solidFill>
                    <a:srgbClr val="FFFFFF"/>
                  </a:solidFill>
                  <a:effectLst/>
                  <a:uLnTx/>
                  <a:uFillTx/>
                  <a:latin typeface="Calibri" panose="020F0502020204030204"/>
                  <a:ea typeface="+mn-ea"/>
                  <a:cs typeface="Arial" pitchFamily="34" charset="0"/>
                </a:endParaRPr>
              </a:p>
            </p:txBody>
          </p:sp>
        </p:grpSp>
        <p:grpSp>
          <p:nvGrpSpPr>
            <p:cNvPr id="29" name="Group 28">
              <a:extLst>
                <a:ext uri="{FF2B5EF4-FFF2-40B4-BE49-F238E27FC236}">
                  <a16:creationId xmlns:a16="http://schemas.microsoft.com/office/drawing/2014/main" id="{14490B30-670B-4BD6-BE96-210900D0BD5A}"/>
                </a:ext>
              </a:extLst>
            </p:cNvPr>
            <p:cNvGrpSpPr/>
            <p:nvPr/>
          </p:nvGrpSpPr>
          <p:grpSpPr>
            <a:xfrm>
              <a:off x="6115283" y="3591840"/>
              <a:ext cx="2073712" cy="444500"/>
              <a:chOff x="3519509" y="1753486"/>
              <a:chExt cx="2649051" cy="444500"/>
            </a:xfrm>
          </p:grpSpPr>
          <p:sp>
            <p:nvSpPr>
              <p:cNvPr id="36" name="AutoShape 24">
                <a:extLst>
                  <a:ext uri="{FF2B5EF4-FFF2-40B4-BE49-F238E27FC236}">
                    <a16:creationId xmlns:a16="http://schemas.microsoft.com/office/drawing/2014/main" id="{98C5FFE8-40C7-4916-BDA4-4FB8E3B1E1E9}"/>
                  </a:ext>
                </a:extLst>
              </p:cNvPr>
              <p:cNvSpPr>
                <a:spLocks noChangeArrowheads="1"/>
              </p:cNvSpPr>
              <p:nvPr/>
            </p:nvSpPr>
            <p:spPr bwMode="auto">
              <a:xfrm>
                <a:off x="3519509" y="1753486"/>
                <a:ext cx="2649051" cy="444500"/>
              </a:xfrm>
              <a:prstGeom prst="chevron">
                <a:avLst>
                  <a:gd name="adj" fmla="val 59560"/>
                </a:avLst>
              </a:prstGeom>
              <a:solidFill>
                <a:srgbClr val="800000"/>
              </a:solidFill>
              <a:ln w="9525" algn="ctr">
                <a:noFill/>
                <a:miter lim="800000"/>
                <a:headEnd/>
                <a:tailEnd/>
              </a:ln>
              <a:effectLst/>
            </p:spPr>
            <p:txBody>
              <a:bodyPr lIns="34138" rIns="34138" anchor="ctr" anchorCtr="1"/>
              <a:lstStyle>
                <a:defPPr>
                  <a:defRPr lang="en-US"/>
                </a:defPPr>
                <a:lvl1pPr algn="l" rtl="0" fontAlgn="base">
                  <a:spcBef>
                    <a:spcPct val="0"/>
                  </a:spcBef>
                  <a:spcAft>
                    <a:spcPct val="0"/>
                  </a:spcAft>
                  <a:defRPr sz="1100" kern="1200">
                    <a:solidFill>
                      <a:schemeClr val="tx1"/>
                    </a:solidFill>
                    <a:latin typeface="Arial" charset="0"/>
                    <a:ea typeface="+mn-ea"/>
                    <a:cs typeface="Times New Roman" pitchFamily="18" charset="0"/>
                  </a:defRPr>
                </a:lvl1pPr>
                <a:lvl2pPr marL="457200" algn="l" rtl="0" fontAlgn="base">
                  <a:spcBef>
                    <a:spcPct val="0"/>
                  </a:spcBef>
                  <a:spcAft>
                    <a:spcPct val="0"/>
                  </a:spcAft>
                  <a:defRPr sz="1100" kern="1200">
                    <a:solidFill>
                      <a:schemeClr val="tx1"/>
                    </a:solidFill>
                    <a:latin typeface="Arial" charset="0"/>
                    <a:ea typeface="+mn-ea"/>
                    <a:cs typeface="Times New Roman" pitchFamily="18" charset="0"/>
                  </a:defRPr>
                </a:lvl2pPr>
                <a:lvl3pPr marL="914400" algn="l" rtl="0" fontAlgn="base">
                  <a:spcBef>
                    <a:spcPct val="0"/>
                  </a:spcBef>
                  <a:spcAft>
                    <a:spcPct val="0"/>
                  </a:spcAft>
                  <a:defRPr sz="1100" kern="1200">
                    <a:solidFill>
                      <a:schemeClr val="tx1"/>
                    </a:solidFill>
                    <a:latin typeface="Arial" charset="0"/>
                    <a:ea typeface="+mn-ea"/>
                    <a:cs typeface="Times New Roman" pitchFamily="18" charset="0"/>
                  </a:defRPr>
                </a:lvl3pPr>
                <a:lvl4pPr marL="1371600" algn="l" rtl="0" fontAlgn="base">
                  <a:spcBef>
                    <a:spcPct val="0"/>
                  </a:spcBef>
                  <a:spcAft>
                    <a:spcPct val="0"/>
                  </a:spcAft>
                  <a:defRPr sz="1100" kern="1200">
                    <a:solidFill>
                      <a:schemeClr val="tx1"/>
                    </a:solidFill>
                    <a:latin typeface="Arial" charset="0"/>
                    <a:ea typeface="+mn-ea"/>
                    <a:cs typeface="Times New Roman" pitchFamily="18" charset="0"/>
                  </a:defRPr>
                </a:lvl4pPr>
                <a:lvl5pPr marL="1828800" algn="l" rtl="0" fontAlgn="base">
                  <a:spcBef>
                    <a:spcPct val="0"/>
                  </a:spcBef>
                  <a:spcAft>
                    <a:spcPct val="0"/>
                  </a:spcAft>
                  <a:defRPr sz="1100" kern="1200">
                    <a:solidFill>
                      <a:schemeClr val="tx1"/>
                    </a:solidFill>
                    <a:latin typeface="Arial" charset="0"/>
                    <a:ea typeface="+mn-ea"/>
                    <a:cs typeface="Times New Roman" pitchFamily="18" charset="0"/>
                  </a:defRPr>
                </a:lvl5pPr>
                <a:lvl6pPr marL="2286000" algn="l" defTabSz="914400" rtl="0" eaLnBrk="1" latinLnBrk="0" hangingPunct="1">
                  <a:defRPr sz="1100" kern="1200">
                    <a:solidFill>
                      <a:schemeClr val="tx1"/>
                    </a:solidFill>
                    <a:latin typeface="Arial" charset="0"/>
                    <a:ea typeface="+mn-ea"/>
                    <a:cs typeface="Times New Roman" pitchFamily="18" charset="0"/>
                  </a:defRPr>
                </a:lvl6pPr>
                <a:lvl7pPr marL="2743200" algn="l" defTabSz="914400" rtl="0" eaLnBrk="1" latinLnBrk="0" hangingPunct="1">
                  <a:defRPr sz="1100" kern="1200">
                    <a:solidFill>
                      <a:schemeClr val="tx1"/>
                    </a:solidFill>
                    <a:latin typeface="Arial" charset="0"/>
                    <a:ea typeface="+mn-ea"/>
                    <a:cs typeface="Times New Roman" pitchFamily="18" charset="0"/>
                  </a:defRPr>
                </a:lvl7pPr>
                <a:lvl8pPr marL="3200400" algn="l" defTabSz="914400" rtl="0" eaLnBrk="1" latinLnBrk="0" hangingPunct="1">
                  <a:defRPr sz="1100" kern="1200">
                    <a:solidFill>
                      <a:schemeClr val="tx1"/>
                    </a:solidFill>
                    <a:latin typeface="Arial" charset="0"/>
                    <a:ea typeface="+mn-ea"/>
                    <a:cs typeface="Times New Roman" pitchFamily="18" charset="0"/>
                  </a:defRPr>
                </a:lvl8pPr>
                <a:lvl9pPr marL="3657600" algn="l" defTabSz="914400" rtl="0" eaLnBrk="1" latinLnBrk="0" hangingPunct="1">
                  <a:defRPr sz="1100" kern="1200">
                    <a:solidFill>
                      <a:schemeClr val="tx1"/>
                    </a:solidFill>
                    <a:latin typeface="Arial" charset="0"/>
                    <a:ea typeface="+mn-ea"/>
                    <a:cs typeface="Times New Roman" pitchFamily="18" charset="0"/>
                  </a:defRPr>
                </a:lvl9pPr>
              </a:lstStyle>
              <a:p>
                <a:pPr marL="173053" marR="0" lvl="0" indent="0" algn="ctr" defTabSz="682728" rtl="0" eaLnBrk="1" fontAlgn="base" latinLnBrk="0" hangingPunct="1">
                  <a:lnSpc>
                    <a:spcPct val="100000"/>
                  </a:lnSpc>
                  <a:spcBef>
                    <a:spcPct val="10000"/>
                  </a:spcBef>
                  <a:spcAft>
                    <a:spcPct val="0"/>
                  </a:spcAft>
                  <a:buClrTx/>
                  <a:buSzTx/>
                  <a:buFontTx/>
                  <a:buNone/>
                  <a:tabLst/>
                  <a:defRPr/>
                </a:pPr>
                <a:endParaRPr kumimoji="0" lang="en-US" sz="1120" b="1" i="0" u="none" strike="noStrike" kern="1200" cap="none" spc="0" normalizeH="0" baseline="0" noProof="0">
                  <a:ln>
                    <a:noFill/>
                  </a:ln>
                  <a:solidFill>
                    <a:srgbClr val="FFFFFF"/>
                  </a:solidFill>
                  <a:effectLst/>
                  <a:uLnTx/>
                  <a:uFillTx/>
                  <a:latin typeface="Calibri" panose="020F0502020204030204"/>
                  <a:ea typeface="+mn-ea"/>
                  <a:cs typeface="Arial" pitchFamily="34" charset="0"/>
                </a:endParaRPr>
              </a:p>
            </p:txBody>
          </p:sp>
          <p:sp>
            <p:nvSpPr>
              <p:cNvPr id="37" name="TextBox 34">
                <a:extLst>
                  <a:ext uri="{FF2B5EF4-FFF2-40B4-BE49-F238E27FC236}">
                    <a16:creationId xmlns:a16="http://schemas.microsoft.com/office/drawing/2014/main" id="{8182B637-97C7-4A0A-9C3F-2C39A6488AD1}"/>
                  </a:ext>
                </a:extLst>
              </p:cNvPr>
              <p:cNvSpPr txBox="1">
                <a:spLocks noChangeArrowheads="1"/>
              </p:cNvSpPr>
              <p:nvPr/>
            </p:nvSpPr>
            <p:spPr bwMode="auto">
              <a:xfrm>
                <a:off x="3768498" y="1760983"/>
                <a:ext cx="2151070" cy="414339"/>
              </a:xfrm>
              <a:prstGeom prst="rect">
                <a:avLst/>
              </a:prstGeom>
              <a:noFill/>
              <a:ln w="9525">
                <a:noFill/>
                <a:miter lim="800000"/>
                <a:headEnd/>
                <a:tailEnd/>
              </a:ln>
              <a:effectLst>
                <a:outerShdw blurRad="44450" dist="27940" dir="5400000" algn="ctr">
                  <a:srgbClr val="000000">
                    <a:alpha val="32000"/>
                  </a:srgbClr>
                </a:outerShdw>
              </a:effectLst>
            </p:spPr>
            <p:txBody>
              <a:bodyPr wrap="square">
                <a:spAutoFit/>
              </a:bodyPr>
              <a:lstStyle>
                <a:defPPr>
                  <a:defRPr lang="en-US"/>
                </a:defPPr>
                <a:lvl1pPr algn="l" rtl="0" fontAlgn="base">
                  <a:spcBef>
                    <a:spcPct val="0"/>
                  </a:spcBef>
                  <a:spcAft>
                    <a:spcPct val="0"/>
                  </a:spcAft>
                  <a:defRPr sz="1100" kern="1200">
                    <a:solidFill>
                      <a:schemeClr val="tx1"/>
                    </a:solidFill>
                    <a:latin typeface="Arial" charset="0"/>
                    <a:ea typeface="+mn-ea"/>
                    <a:cs typeface="Times New Roman" pitchFamily="18" charset="0"/>
                  </a:defRPr>
                </a:lvl1pPr>
                <a:lvl2pPr marL="457200" algn="l" rtl="0" fontAlgn="base">
                  <a:spcBef>
                    <a:spcPct val="0"/>
                  </a:spcBef>
                  <a:spcAft>
                    <a:spcPct val="0"/>
                  </a:spcAft>
                  <a:defRPr sz="1100" kern="1200">
                    <a:solidFill>
                      <a:schemeClr val="tx1"/>
                    </a:solidFill>
                    <a:latin typeface="Arial" charset="0"/>
                    <a:ea typeface="+mn-ea"/>
                    <a:cs typeface="Times New Roman" pitchFamily="18" charset="0"/>
                  </a:defRPr>
                </a:lvl2pPr>
                <a:lvl3pPr marL="914400" algn="l" rtl="0" fontAlgn="base">
                  <a:spcBef>
                    <a:spcPct val="0"/>
                  </a:spcBef>
                  <a:spcAft>
                    <a:spcPct val="0"/>
                  </a:spcAft>
                  <a:defRPr sz="1100" kern="1200">
                    <a:solidFill>
                      <a:schemeClr val="tx1"/>
                    </a:solidFill>
                    <a:latin typeface="Arial" charset="0"/>
                    <a:ea typeface="+mn-ea"/>
                    <a:cs typeface="Times New Roman" pitchFamily="18" charset="0"/>
                  </a:defRPr>
                </a:lvl3pPr>
                <a:lvl4pPr marL="1371600" algn="l" rtl="0" fontAlgn="base">
                  <a:spcBef>
                    <a:spcPct val="0"/>
                  </a:spcBef>
                  <a:spcAft>
                    <a:spcPct val="0"/>
                  </a:spcAft>
                  <a:defRPr sz="1100" kern="1200">
                    <a:solidFill>
                      <a:schemeClr val="tx1"/>
                    </a:solidFill>
                    <a:latin typeface="Arial" charset="0"/>
                    <a:ea typeface="+mn-ea"/>
                    <a:cs typeface="Times New Roman" pitchFamily="18" charset="0"/>
                  </a:defRPr>
                </a:lvl4pPr>
                <a:lvl5pPr marL="1828800" algn="l" rtl="0" fontAlgn="base">
                  <a:spcBef>
                    <a:spcPct val="0"/>
                  </a:spcBef>
                  <a:spcAft>
                    <a:spcPct val="0"/>
                  </a:spcAft>
                  <a:defRPr sz="1100" kern="1200">
                    <a:solidFill>
                      <a:schemeClr val="tx1"/>
                    </a:solidFill>
                    <a:latin typeface="Arial" charset="0"/>
                    <a:ea typeface="+mn-ea"/>
                    <a:cs typeface="Times New Roman" pitchFamily="18" charset="0"/>
                  </a:defRPr>
                </a:lvl5pPr>
                <a:lvl6pPr marL="2286000" algn="l" defTabSz="914400" rtl="0" eaLnBrk="1" latinLnBrk="0" hangingPunct="1">
                  <a:defRPr sz="1100" kern="1200">
                    <a:solidFill>
                      <a:schemeClr val="tx1"/>
                    </a:solidFill>
                    <a:latin typeface="Arial" charset="0"/>
                    <a:ea typeface="+mn-ea"/>
                    <a:cs typeface="Times New Roman" pitchFamily="18" charset="0"/>
                  </a:defRPr>
                </a:lvl6pPr>
                <a:lvl7pPr marL="2743200" algn="l" defTabSz="914400" rtl="0" eaLnBrk="1" latinLnBrk="0" hangingPunct="1">
                  <a:defRPr sz="1100" kern="1200">
                    <a:solidFill>
                      <a:schemeClr val="tx1"/>
                    </a:solidFill>
                    <a:latin typeface="Arial" charset="0"/>
                    <a:ea typeface="+mn-ea"/>
                    <a:cs typeface="Times New Roman" pitchFamily="18" charset="0"/>
                  </a:defRPr>
                </a:lvl7pPr>
                <a:lvl8pPr marL="3200400" algn="l" defTabSz="914400" rtl="0" eaLnBrk="1" latinLnBrk="0" hangingPunct="1">
                  <a:defRPr sz="1100" kern="1200">
                    <a:solidFill>
                      <a:schemeClr val="tx1"/>
                    </a:solidFill>
                    <a:latin typeface="Arial" charset="0"/>
                    <a:ea typeface="+mn-ea"/>
                    <a:cs typeface="Times New Roman" pitchFamily="18" charset="0"/>
                  </a:defRPr>
                </a:lvl8pPr>
                <a:lvl9pPr marL="3657600" algn="l" defTabSz="914400" rtl="0" eaLnBrk="1" latinLnBrk="0" hangingPunct="1">
                  <a:defRPr sz="1100" kern="1200">
                    <a:solidFill>
                      <a:schemeClr val="tx1"/>
                    </a:solidFill>
                    <a:latin typeface="Arial" charset="0"/>
                    <a:ea typeface="+mn-ea"/>
                    <a:cs typeface="Times New Roman" pitchFamily="18" charset="0"/>
                  </a:defRPr>
                </a:lvl9pPr>
              </a:lstStyle>
              <a:p>
                <a:pPr marL="0" marR="0" lvl="0" indent="0" algn="ctr" defTabSz="684702" rtl="0" eaLnBrk="1" fontAlgn="base" latinLnBrk="0" hangingPunct="1">
                  <a:lnSpc>
                    <a:spcPct val="100000"/>
                  </a:lnSpc>
                  <a:spcBef>
                    <a:spcPts val="0"/>
                  </a:spcBef>
                  <a:spcAft>
                    <a:spcPct val="0"/>
                  </a:spcAft>
                  <a:buClrTx/>
                  <a:buSzTx/>
                  <a:buFontTx/>
                  <a:buNone/>
                  <a:tabLst/>
                  <a:defRPr/>
                </a:pPr>
                <a:r>
                  <a:rPr kumimoji="0" lang="en-US" sz="1120" b="1" i="0" u="none" strike="noStrike" kern="1200" cap="none" spc="0" normalizeH="0" baseline="0" noProof="0">
                    <a:ln>
                      <a:noFill/>
                    </a:ln>
                    <a:solidFill>
                      <a:srgbClr val="FFFFFF"/>
                    </a:solidFill>
                    <a:effectLst/>
                    <a:uLnTx/>
                    <a:uFillTx/>
                    <a:latin typeface="Calibri" panose="020F0502020204030204"/>
                    <a:ea typeface="+mn-ea"/>
                    <a:cs typeface="Arial" pitchFamily="34" charset="0"/>
                  </a:rPr>
                  <a:t>Create time constraints</a:t>
                </a:r>
                <a:endParaRPr kumimoji="0" lang="en-US" sz="1120" b="0" i="0" u="none" strike="noStrike" kern="1200" cap="none" spc="0" normalizeH="0" baseline="0" noProof="0">
                  <a:ln>
                    <a:noFill/>
                  </a:ln>
                  <a:solidFill>
                    <a:srgbClr val="FFFFFF"/>
                  </a:solidFill>
                  <a:effectLst/>
                  <a:uLnTx/>
                  <a:uFillTx/>
                  <a:latin typeface="Calibri" panose="020F0502020204030204"/>
                  <a:ea typeface="+mn-ea"/>
                  <a:cs typeface="Arial" pitchFamily="34" charset="0"/>
                </a:endParaRPr>
              </a:p>
            </p:txBody>
          </p:sp>
        </p:grpSp>
        <p:grpSp>
          <p:nvGrpSpPr>
            <p:cNvPr id="30" name="Group 29">
              <a:extLst>
                <a:ext uri="{FF2B5EF4-FFF2-40B4-BE49-F238E27FC236}">
                  <a16:creationId xmlns:a16="http://schemas.microsoft.com/office/drawing/2014/main" id="{793730B8-695C-4A84-B4A1-E02FA7F4BF9F}"/>
                </a:ext>
              </a:extLst>
            </p:cNvPr>
            <p:cNvGrpSpPr/>
            <p:nvPr/>
          </p:nvGrpSpPr>
          <p:grpSpPr>
            <a:xfrm>
              <a:off x="7997979" y="3591243"/>
              <a:ext cx="2073712" cy="444500"/>
              <a:chOff x="3519509" y="1753486"/>
              <a:chExt cx="2649051" cy="444500"/>
            </a:xfrm>
          </p:grpSpPr>
          <p:sp>
            <p:nvSpPr>
              <p:cNvPr id="34" name="AutoShape 24">
                <a:extLst>
                  <a:ext uri="{FF2B5EF4-FFF2-40B4-BE49-F238E27FC236}">
                    <a16:creationId xmlns:a16="http://schemas.microsoft.com/office/drawing/2014/main" id="{9BA36420-210D-43A2-AAC1-14651D3DF36D}"/>
                  </a:ext>
                </a:extLst>
              </p:cNvPr>
              <p:cNvSpPr>
                <a:spLocks noChangeArrowheads="1"/>
              </p:cNvSpPr>
              <p:nvPr/>
            </p:nvSpPr>
            <p:spPr bwMode="auto">
              <a:xfrm>
                <a:off x="3519509" y="1753486"/>
                <a:ext cx="2649051" cy="444500"/>
              </a:xfrm>
              <a:prstGeom prst="chevron">
                <a:avLst>
                  <a:gd name="adj" fmla="val 59560"/>
                </a:avLst>
              </a:prstGeom>
              <a:solidFill>
                <a:srgbClr val="800000"/>
              </a:solidFill>
              <a:ln w="9525" algn="ctr">
                <a:noFill/>
                <a:miter lim="800000"/>
                <a:headEnd/>
                <a:tailEnd/>
              </a:ln>
              <a:effectLst/>
            </p:spPr>
            <p:txBody>
              <a:bodyPr lIns="34138" rIns="34138" anchor="ctr" anchorCtr="1"/>
              <a:lstStyle>
                <a:defPPr>
                  <a:defRPr lang="en-US"/>
                </a:defPPr>
                <a:lvl1pPr algn="l" rtl="0" fontAlgn="base">
                  <a:spcBef>
                    <a:spcPct val="0"/>
                  </a:spcBef>
                  <a:spcAft>
                    <a:spcPct val="0"/>
                  </a:spcAft>
                  <a:defRPr sz="1100" kern="1200">
                    <a:solidFill>
                      <a:schemeClr val="tx1"/>
                    </a:solidFill>
                    <a:latin typeface="Arial" charset="0"/>
                    <a:ea typeface="+mn-ea"/>
                    <a:cs typeface="Times New Roman" pitchFamily="18" charset="0"/>
                  </a:defRPr>
                </a:lvl1pPr>
                <a:lvl2pPr marL="457200" algn="l" rtl="0" fontAlgn="base">
                  <a:spcBef>
                    <a:spcPct val="0"/>
                  </a:spcBef>
                  <a:spcAft>
                    <a:spcPct val="0"/>
                  </a:spcAft>
                  <a:defRPr sz="1100" kern="1200">
                    <a:solidFill>
                      <a:schemeClr val="tx1"/>
                    </a:solidFill>
                    <a:latin typeface="Arial" charset="0"/>
                    <a:ea typeface="+mn-ea"/>
                    <a:cs typeface="Times New Roman" pitchFamily="18" charset="0"/>
                  </a:defRPr>
                </a:lvl2pPr>
                <a:lvl3pPr marL="914400" algn="l" rtl="0" fontAlgn="base">
                  <a:spcBef>
                    <a:spcPct val="0"/>
                  </a:spcBef>
                  <a:spcAft>
                    <a:spcPct val="0"/>
                  </a:spcAft>
                  <a:defRPr sz="1100" kern="1200">
                    <a:solidFill>
                      <a:schemeClr val="tx1"/>
                    </a:solidFill>
                    <a:latin typeface="Arial" charset="0"/>
                    <a:ea typeface="+mn-ea"/>
                    <a:cs typeface="Times New Roman" pitchFamily="18" charset="0"/>
                  </a:defRPr>
                </a:lvl3pPr>
                <a:lvl4pPr marL="1371600" algn="l" rtl="0" fontAlgn="base">
                  <a:spcBef>
                    <a:spcPct val="0"/>
                  </a:spcBef>
                  <a:spcAft>
                    <a:spcPct val="0"/>
                  </a:spcAft>
                  <a:defRPr sz="1100" kern="1200">
                    <a:solidFill>
                      <a:schemeClr val="tx1"/>
                    </a:solidFill>
                    <a:latin typeface="Arial" charset="0"/>
                    <a:ea typeface="+mn-ea"/>
                    <a:cs typeface="Times New Roman" pitchFamily="18" charset="0"/>
                  </a:defRPr>
                </a:lvl4pPr>
                <a:lvl5pPr marL="1828800" algn="l" rtl="0" fontAlgn="base">
                  <a:spcBef>
                    <a:spcPct val="0"/>
                  </a:spcBef>
                  <a:spcAft>
                    <a:spcPct val="0"/>
                  </a:spcAft>
                  <a:defRPr sz="1100" kern="1200">
                    <a:solidFill>
                      <a:schemeClr val="tx1"/>
                    </a:solidFill>
                    <a:latin typeface="Arial" charset="0"/>
                    <a:ea typeface="+mn-ea"/>
                    <a:cs typeface="Times New Roman" pitchFamily="18" charset="0"/>
                  </a:defRPr>
                </a:lvl5pPr>
                <a:lvl6pPr marL="2286000" algn="l" defTabSz="914400" rtl="0" eaLnBrk="1" latinLnBrk="0" hangingPunct="1">
                  <a:defRPr sz="1100" kern="1200">
                    <a:solidFill>
                      <a:schemeClr val="tx1"/>
                    </a:solidFill>
                    <a:latin typeface="Arial" charset="0"/>
                    <a:ea typeface="+mn-ea"/>
                    <a:cs typeface="Times New Roman" pitchFamily="18" charset="0"/>
                  </a:defRPr>
                </a:lvl6pPr>
                <a:lvl7pPr marL="2743200" algn="l" defTabSz="914400" rtl="0" eaLnBrk="1" latinLnBrk="0" hangingPunct="1">
                  <a:defRPr sz="1100" kern="1200">
                    <a:solidFill>
                      <a:schemeClr val="tx1"/>
                    </a:solidFill>
                    <a:latin typeface="Arial" charset="0"/>
                    <a:ea typeface="+mn-ea"/>
                    <a:cs typeface="Times New Roman" pitchFamily="18" charset="0"/>
                  </a:defRPr>
                </a:lvl7pPr>
                <a:lvl8pPr marL="3200400" algn="l" defTabSz="914400" rtl="0" eaLnBrk="1" latinLnBrk="0" hangingPunct="1">
                  <a:defRPr sz="1100" kern="1200">
                    <a:solidFill>
                      <a:schemeClr val="tx1"/>
                    </a:solidFill>
                    <a:latin typeface="Arial" charset="0"/>
                    <a:ea typeface="+mn-ea"/>
                    <a:cs typeface="Times New Roman" pitchFamily="18" charset="0"/>
                  </a:defRPr>
                </a:lvl8pPr>
                <a:lvl9pPr marL="3657600" algn="l" defTabSz="914400" rtl="0" eaLnBrk="1" latinLnBrk="0" hangingPunct="1">
                  <a:defRPr sz="1100" kern="1200">
                    <a:solidFill>
                      <a:schemeClr val="tx1"/>
                    </a:solidFill>
                    <a:latin typeface="Arial" charset="0"/>
                    <a:ea typeface="+mn-ea"/>
                    <a:cs typeface="Times New Roman" pitchFamily="18" charset="0"/>
                  </a:defRPr>
                </a:lvl9pPr>
              </a:lstStyle>
              <a:p>
                <a:pPr marL="173053" marR="0" lvl="0" indent="0" algn="ctr" defTabSz="682728" rtl="0" eaLnBrk="1" fontAlgn="base" latinLnBrk="0" hangingPunct="1">
                  <a:lnSpc>
                    <a:spcPct val="100000"/>
                  </a:lnSpc>
                  <a:spcBef>
                    <a:spcPct val="10000"/>
                  </a:spcBef>
                  <a:spcAft>
                    <a:spcPct val="0"/>
                  </a:spcAft>
                  <a:buClrTx/>
                  <a:buSzTx/>
                  <a:buFontTx/>
                  <a:buNone/>
                  <a:tabLst/>
                  <a:defRPr/>
                </a:pPr>
                <a:endParaRPr kumimoji="0" lang="en-US" sz="1120" b="1" i="0" u="none" strike="noStrike" kern="1200" cap="none" spc="0" normalizeH="0" baseline="0" noProof="0">
                  <a:ln>
                    <a:noFill/>
                  </a:ln>
                  <a:solidFill>
                    <a:srgbClr val="FFFFFF"/>
                  </a:solidFill>
                  <a:effectLst/>
                  <a:uLnTx/>
                  <a:uFillTx/>
                  <a:latin typeface="Calibri" panose="020F0502020204030204"/>
                  <a:ea typeface="+mn-ea"/>
                  <a:cs typeface="Arial" pitchFamily="34" charset="0"/>
                </a:endParaRPr>
              </a:p>
            </p:txBody>
          </p:sp>
          <p:sp>
            <p:nvSpPr>
              <p:cNvPr id="35" name="TextBox 34">
                <a:extLst>
                  <a:ext uri="{FF2B5EF4-FFF2-40B4-BE49-F238E27FC236}">
                    <a16:creationId xmlns:a16="http://schemas.microsoft.com/office/drawing/2014/main" id="{921E7FEC-0447-4930-B5DF-FA2358FD3A8A}"/>
                  </a:ext>
                </a:extLst>
              </p:cNvPr>
              <p:cNvSpPr txBox="1">
                <a:spLocks noChangeArrowheads="1"/>
              </p:cNvSpPr>
              <p:nvPr/>
            </p:nvSpPr>
            <p:spPr bwMode="auto">
              <a:xfrm>
                <a:off x="3768498" y="1760983"/>
                <a:ext cx="2151070" cy="414339"/>
              </a:xfrm>
              <a:prstGeom prst="rect">
                <a:avLst/>
              </a:prstGeom>
              <a:noFill/>
              <a:ln w="9525">
                <a:noFill/>
                <a:miter lim="800000"/>
                <a:headEnd/>
                <a:tailEnd/>
              </a:ln>
              <a:effectLst>
                <a:outerShdw blurRad="44450" dist="27940" dir="5400000" algn="ctr">
                  <a:srgbClr val="000000">
                    <a:alpha val="32000"/>
                  </a:srgbClr>
                </a:outerShdw>
              </a:effectLst>
            </p:spPr>
            <p:txBody>
              <a:bodyPr wrap="square">
                <a:spAutoFit/>
              </a:bodyPr>
              <a:lstStyle>
                <a:defPPr>
                  <a:defRPr lang="en-US"/>
                </a:defPPr>
                <a:lvl1pPr algn="l" rtl="0" fontAlgn="base">
                  <a:spcBef>
                    <a:spcPct val="0"/>
                  </a:spcBef>
                  <a:spcAft>
                    <a:spcPct val="0"/>
                  </a:spcAft>
                  <a:defRPr sz="1100" kern="1200">
                    <a:solidFill>
                      <a:schemeClr val="tx1"/>
                    </a:solidFill>
                    <a:latin typeface="Arial" charset="0"/>
                    <a:ea typeface="+mn-ea"/>
                    <a:cs typeface="Times New Roman" pitchFamily="18" charset="0"/>
                  </a:defRPr>
                </a:lvl1pPr>
                <a:lvl2pPr marL="457200" algn="l" rtl="0" fontAlgn="base">
                  <a:spcBef>
                    <a:spcPct val="0"/>
                  </a:spcBef>
                  <a:spcAft>
                    <a:spcPct val="0"/>
                  </a:spcAft>
                  <a:defRPr sz="1100" kern="1200">
                    <a:solidFill>
                      <a:schemeClr val="tx1"/>
                    </a:solidFill>
                    <a:latin typeface="Arial" charset="0"/>
                    <a:ea typeface="+mn-ea"/>
                    <a:cs typeface="Times New Roman" pitchFamily="18" charset="0"/>
                  </a:defRPr>
                </a:lvl2pPr>
                <a:lvl3pPr marL="914400" algn="l" rtl="0" fontAlgn="base">
                  <a:spcBef>
                    <a:spcPct val="0"/>
                  </a:spcBef>
                  <a:spcAft>
                    <a:spcPct val="0"/>
                  </a:spcAft>
                  <a:defRPr sz="1100" kern="1200">
                    <a:solidFill>
                      <a:schemeClr val="tx1"/>
                    </a:solidFill>
                    <a:latin typeface="Arial" charset="0"/>
                    <a:ea typeface="+mn-ea"/>
                    <a:cs typeface="Times New Roman" pitchFamily="18" charset="0"/>
                  </a:defRPr>
                </a:lvl3pPr>
                <a:lvl4pPr marL="1371600" algn="l" rtl="0" fontAlgn="base">
                  <a:spcBef>
                    <a:spcPct val="0"/>
                  </a:spcBef>
                  <a:spcAft>
                    <a:spcPct val="0"/>
                  </a:spcAft>
                  <a:defRPr sz="1100" kern="1200">
                    <a:solidFill>
                      <a:schemeClr val="tx1"/>
                    </a:solidFill>
                    <a:latin typeface="Arial" charset="0"/>
                    <a:ea typeface="+mn-ea"/>
                    <a:cs typeface="Times New Roman" pitchFamily="18" charset="0"/>
                  </a:defRPr>
                </a:lvl4pPr>
                <a:lvl5pPr marL="1828800" algn="l" rtl="0" fontAlgn="base">
                  <a:spcBef>
                    <a:spcPct val="0"/>
                  </a:spcBef>
                  <a:spcAft>
                    <a:spcPct val="0"/>
                  </a:spcAft>
                  <a:defRPr sz="1100" kern="1200">
                    <a:solidFill>
                      <a:schemeClr val="tx1"/>
                    </a:solidFill>
                    <a:latin typeface="Arial" charset="0"/>
                    <a:ea typeface="+mn-ea"/>
                    <a:cs typeface="Times New Roman" pitchFamily="18" charset="0"/>
                  </a:defRPr>
                </a:lvl5pPr>
                <a:lvl6pPr marL="2286000" algn="l" defTabSz="914400" rtl="0" eaLnBrk="1" latinLnBrk="0" hangingPunct="1">
                  <a:defRPr sz="1100" kern="1200">
                    <a:solidFill>
                      <a:schemeClr val="tx1"/>
                    </a:solidFill>
                    <a:latin typeface="Arial" charset="0"/>
                    <a:ea typeface="+mn-ea"/>
                    <a:cs typeface="Times New Roman" pitchFamily="18" charset="0"/>
                  </a:defRPr>
                </a:lvl6pPr>
                <a:lvl7pPr marL="2743200" algn="l" defTabSz="914400" rtl="0" eaLnBrk="1" latinLnBrk="0" hangingPunct="1">
                  <a:defRPr sz="1100" kern="1200">
                    <a:solidFill>
                      <a:schemeClr val="tx1"/>
                    </a:solidFill>
                    <a:latin typeface="Arial" charset="0"/>
                    <a:ea typeface="+mn-ea"/>
                    <a:cs typeface="Times New Roman" pitchFamily="18" charset="0"/>
                  </a:defRPr>
                </a:lvl7pPr>
                <a:lvl8pPr marL="3200400" algn="l" defTabSz="914400" rtl="0" eaLnBrk="1" latinLnBrk="0" hangingPunct="1">
                  <a:defRPr sz="1100" kern="1200">
                    <a:solidFill>
                      <a:schemeClr val="tx1"/>
                    </a:solidFill>
                    <a:latin typeface="Arial" charset="0"/>
                    <a:ea typeface="+mn-ea"/>
                    <a:cs typeface="Times New Roman" pitchFamily="18" charset="0"/>
                  </a:defRPr>
                </a:lvl8pPr>
                <a:lvl9pPr marL="3657600" algn="l" defTabSz="914400" rtl="0" eaLnBrk="1" latinLnBrk="0" hangingPunct="1">
                  <a:defRPr sz="1100" kern="1200">
                    <a:solidFill>
                      <a:schemeClr val="tx1"/>
                    </a:solidFill>
                    <a:latin typeface="Arial" charset="0"/>
                    <a:ea typeface="+mn-ea"/>
                    <a:cs typeface="Times New Roman" pitchFamily="18" charset="0"/>
                  </a:defRPr>
                </a:lvl9pPr>
              </a:lstStyle>
              <a:p>
                <a:pPr marL="0" marR="0" lvl="0" indent="0" algn="ctr" defTabSz="684702" rtl="0" eaLnBrk="1" fontAlgn="base" latinLnBrk="0" hangingPunct="1">
                  <a:lnSpc>
                    <a:spcPct val="100000"/>
                  </a:lnSpc>
                  <a:spcBef>
                    <a:spcPts val="0"/>
                  </a:spcBef>
                  <a:spcAft>
                    <a:spcPct val="0"/>
                  </a:spcAft>
                  <a:buClrTx/>
                  <a:buSzTx/>
                  <a:buFontTx/>
                  <a:buNone/>
                  <a:tabLst/>
                  <a:defRPr/>
                </a:pPr>
                <a:r>
                  <a:rPr kumimoji="0" lang="en-US" sz="1120" b="1" i="0" u="none" strike="noStrike" kern="1200" cap="none" spc="0" normalizeH="0" baseline="0" noProof="0">
                    <a:ln>
                      <a:noFill/>
                    </a:ln>
                    <a:solidFill>
                      <a:srgbClr val="FFFFFF"/>
                    </a:solidFill>
                    <a:effectLst/>
                    <a:uLnTx/>
                    <a:uFillTx/>
                    <a:latin typeface="Calibri" panose="020F0502020204030204"/>
                    <a:ea typeface="+mn-ea"/>
                    <a:cs typeface="Arial" pitchFamily="34" charset="0"/>
                  </a:rPr>
                  <a:t>Evaluate (crude) measurability</a:t>
                </a:r>
                <a:endParaRPr kumimoji="0" lang="en-US" sz="1120" b="0" i="0" u="none" strike="noStrike" kern="1200" cap="none" spc="0" normalizeH="0" baseline="0" noProof="0">
                  <a:ln>
                    <a:noFill/>
                  </a:ln>
                  <a:solidFill>
                    <a:srgbClr val="FFFFFF"/>
                  </a:solidFill>
                  <a:effectLst/>
                  <a:uLnTx/>
                  <a:uFillTx/>
                  <a:latin typeface="Calibri" panose="020F0502020204030204"/>
                  <a:ea typeface="+mn-ea"/>
                  <a:cs typeface="Arial" pitchFamily="34" charset="0"/>
                </a:endParaRPr>
              </a:p>
            </p:txBody>
          </p:sp>
        </p:grpSp>
        <p:grpSp>
          <p:nvGrpSpPr>
            <p:cNvPr id="31" name="Group 30">
              <a:extLst>
                <a:ext uri="{FF2B5EF4-FFF2-40B4-BE49-F238E27FC236}">
                  <a16:creationId xmlns:a16="http://schemas.microsoft.com/office/drawing/2014/main" id="{ED1F430A-4045-4E0E-91CC-8F37932C5442}"/>
                </a:ext>
              </a:extLst>
            </p:cNvPr>
            <p:cNvGrpSpPr/>
            <p:nvPr/>
          </p:nvGrpSpPr>
          <p:grpSpPr>
            <a:xfrm>
              <a:off x="9880674" y="3596674"/>
              <a:ext cx="2073712" cy="444500"/>
              <a:chOff x="3519509" y="1753486"/>
              <a:chExt cx="2649051" cy="444500"/>
            </a:xfrm>
          </p:grpSpPr>
          <p:sp>
            <p:nvSpPr>
              <p:cNvPr id="32" name="AutoShape 24">
                <a:extLst>
                  <a:ext uri="{FF2B5EF4-FFF2-40B4-BE49-F238E27FC236}">
                    <a16:creationId xmlns:a16="http://schemas.microsoft.com/office/drawing/2014/main" id="{711F27CC-DE8F-433F-9A22-EB0A65A3E67E}"/>
                  </a:ext>
                </a:extLst>
              </p:cNvPr>
              <p:cNvSpPr>
                <a:spLocks noChangeArrowheads="1"/>
              </p:cNvSpPr>
              <p:nvPr/>
            </p:nvSpPr>
            <p:spPr bwMode="auto">
              <a:xfrm>
                <a:off x="3519509" y="1753486"/>
                <a:ext cx="2649051" cy="444500"/>
              </a:xfrm>
              <a:prstGeom prst="chevron">
                <a:avLst>
                  <a:gd name="adj" fmla="val 59560"/>
                </a:avLst>
              </a:prstGeom>
              <a:solidFill>
                <a:srgbClr val="800000"/>
              </a:solidFill>
              <a:ln w="9525" algn="ctr">
                <a:noFill/>
                <a:miter lim="800000"/>
                <a:headEnd/>
                <a:tailEnd/>
              </a:ln>
              <a:effectLst/>
            </p:spPr>
            <p:txBody>
              <a:bodyPr lIns="34138" rIns="34138" anchor="ctr" anchorCtr="1"/>
              <a:lstStyle>
                <a:defPPr>
                  <a:defRPr lang="en-US"/>
                </a:defPPr>
                <a:lvl1pPr algn="l" rtl="0" fontAlgn="base">
                  <a:spcBef>
                    <a:spcPct val="0"/>
                  </a:spcBef>
                  <a:spcAft>
                    <a:spcPct val="0"/>
                  </a:spcAft>
                  <a:defRPr sz="1100" kern="1200">
                    <a:solidFill>
                      <a:schemeClr val="tx1"/>
                    </a:solidFill>
                    <a:latin typeface="Arial" charset="0"/>
                    <a:ea typeface="+mn-ea"/>
                    <a:cs typeface="Times New Roman" pitchFamily="18" charset="0"/>
                  </a:defRPr>
                </a:lvl1pPr>
                <a:lvl2pPr marL="457200" algn="l" rtl="0" fontAlgn="base">
                  <a:spcBef>
                    <a:spcPct val="0"/>
                  </a:spcBef>
                  <a:spcAft>
                    <a:spcPct val="0"/>
                  </a:spcAft>
                  <a:defRPr sz="1100" kern="1200">
                    <a:solidFill>
                      <a:schemeClr val="tx1"/>
                    </a:solidFill>
                    <a:latin typeface="Arial" charset="0"/>
                    <a:ea typeface="+mn-ea"/>
                    <a:cs typeface="Times New Roman" pitchFamily="18" charset="0"/>
                  </a:defRPr>
                </a:lvl2pPr>
                <a:lvl3pPr marL="914400" algn="l" rtl="0" fontAlgn="base">
                  <a:spcBef>
                    <a:spcPct val="0"/>
                  </a:spcBef>
                  <a:spcAft>
                    <a:spcPct val="0"/>
                  </a:spcAft>
                  <a:defRPr sz="1100" kern="1200">
                    <a:solidFill>
                      <a:schemeClr val="tx1"/>
                    </a:solidFill>
                    <a:latin typeface="Arial" charset="0"/>
                    <a:ea typeface="+mn-ea"/>
                    <a:cs typeface="Times New Roman" pitchFamily="18" charset="0"/>
                  </a:defRPr>
                </a:lvl3pPr>
                <a:lvl4pPr marL="1371600" algn="l" rtl="0" fontAlgn="base">
                  <a:spcBef>
                    <a:spcPct val="0"/>
                  </a:spcBef>
                  <a:spcAft>
                    <a:spcPct val="0"/>
                  </a:spcAft>
                  <a:defRPr sz="1100" kern="1200">
                    <a:solidFill>
                      <a:schemeClr val="tx1"/>
                    </a:solidFill>
                    <a:latin typeface="Arial" charset="0"/>
                    <a:ea typeface="+mn-ea"/>
                    <a:cs typeface="Times New Roman" pitchFamily="18" charset="0"/>
                  </a:defRPr>
                </a:lvl4pPr>
                <a:lvl5pPr marL="1828800" algn="l" rtl="0" fontAlgn="base">
                  <a:spcBef>
                    <a:spcPct val="0"/>
                  </a:spcBef>
                  <a:spcAft>
                    <a:spcPct val="0"/>
                  </a:spcAft>
                  <a:defRPr sz="1100" kern="1200">
                    <a:solidFill>
                      <a:schemeClr val="tx1"/>
                    </a:solidFill>
                    <a:latin typeface="Arial" charset="0"/>
                    <a:ea typeface="+mn-ea"/>
                    <a:cs typeface="Times New Roman" pitchFamily="18" charset="0"/>
                  </a:defRPr>
                </a:lvl5pPr>
                <a:lvl6pPr marL="2286000" algn="l" defTabSz="914400" rtl="0" eaLnBrk="1" latinLnBrk="0" hangingPunct="1">
                  <a:defRPr sz="1100" kern="1200">
                    <a:solidFill>
                      <a:schemeClr val="tx1"/>
                    </a:solidFill>
                    <a:latin typeface="Arial" charset="0"/>
                    <a:ea typeface="+mn-ea"/>
                    <a:cs typeface="Times New Roman" pitchFamily="18" charset="0"/>
                  </a:defRPr>
                </a:lvl6pPr>
                <a:lvl7pPr marL="2743200" algn="l" defTabSz="914400" rtl="0" eaLnBrk="1" latinLnBrk="0" hangingPunct="1">
                  <a:defRPr sz="1100" kern="1200">
                    <a:solidFill>
                      <a:schemeClr val="tx1"/>
                    </a:solidFill>
                    <a:latin typeface="Arial" charset="0"/>
                    <a:ea typeface="+mn-ea"/>
                    <a:cs typeface="Times New Roman" pitchFamily="18" charset="0"/>
                  </a:defRPr>
                </a:lvl7pPr>
                <a:lvl8pPr marL="3200400" algn="l" defTabSz="914400" rtl="0" eaLnBrk="1" latinLnBrk="0" hangingPunct="1">
                  <a:defRPr sz="1100" kern="1200">
                    <a:solidFill>
                      <a:schemeClr val="tx1"/>
                    </a:solidFill>
                    <a:latin typeface="Arial" charset="0"/>
                    <a:ea typeface="+mn-ea"/>
                    <a:cs typeface="Times New Roman" pitchFamily="18" charset="0"/>
                  </a:defRPr>
                </a:lvl8pPr>
                <a:lvl9pPr marL="3657600" algn="l" defTabSz="914400" rtl="0" eaLnBrk="1" latinLnBrk="0" hangingPunct="1">
                  <a:defRPr sz="1100" kern="1200">
                    <a:solidFill>
                      <a:schemeClr val="tx1"/>
                    </a:solidFill>
                    <a:latin typeface="Arial" charset="0"/>
                    <a:ea typeface="+mn-ea"/>
                    <a:cs typeface="Times New Roman" pitchFamily="18" charset="0"/>
                  </a:defRPr>
                </a:lvl9pPr>
              </a:lstStyle>
              <a:p>
                <a:pPr marL="173053" marR="0" lvl="0" indent="0" algn="ctr" defTabSz="682728" rtl="0" eaLnBrk="1" fontAlgn="base" latinLnBrk="0" hangingPunct="1">
                  <a:lnSpc>
                    <a:spcPct val="100000"/>
                  </a:lnSpc>
                  <a:spcBef>
                    <a:spcPct val="10000"/>
                  </a:spcBef>
                  <a:spcAft>
                    <a:spcPct val="0"/>
                  </a:spcAft>
                  <a:buClrTx/>
                  <a:buSzTx/>
                  <a:buFontTx/>
                  <a:buNone/>
                  <a:tabLst/>
                  <a:defRPr/>
                </a:pPr>
                <a:endParaRPr kumimoji="0" lang="en-US" sz="1120" b="1" i="0" u="none" strike="noStrike" kern="1200" cap="none" spc="0" normalizeH="0" baseline="0" noProof="0">
                  <a:ln>
                    <a:noFill/>
                  </a:ln>
                  <a:solidFill>
                    <a:srgbClr val="FFFFFF"/>
                  </a:solidFill>
                  <a:effectLst/>
                  <a:uLnTx/>
                  <a:uFillTx/>
                  <a:latin typeface="Calibri" panose="020F0502020204030204"/>
                  <a:ea typeface="+mn-ea"/>
                  <a:cs typeface="Arial" pitchFamily="34" charset="0"/>
                </a:endParaRPr>
              </a:p>
            </p:txBody>
          </p:sp>
          <p:sp>
            <p:nvSpPr>
              <p:cNvPr id="33" name="TextBox 34">
                <a:extLst>
                  <a:ext uri="{FF2B5EF4-FFF2-40B4-BE49-F238E27FC236}">
                    <a16:creationId xmlns:a16="http://schemas.microsoft.com/office/drawing/2014/main" id="{C3ABA54B-3CAE-4842-B9C9-8BA73B6D26D5}"/>
                  </a:ext>
                </a:extLst>
              </p:cNvPr>
              <p:cNvSpPr txBox="1">
                <a:spLocks noChangeArrowheads="1"/>
              </p:cNvSpPr>
              <p:nvPr/>
            </p:nvSpPr>
            <p:spPr bwMode="auto">
              <a:xfrm>
                <a:off x="3763522" y="1819846"/>
                <a:ext cx="2151070" cy="250938"/>
              </a:xfrm>
              <a:prstGeom prst="rect">
                <a:avLst/>
              </a:prstGeom>
              <a:noFill/>
              <a:ln w="9525">
                <a:noFill/>
                <a:miter lim="800000"/>
                <a:headEnd/>
                <a:tailEnd/>
              </a:ln>
              <a:effectLst>
                <a:outerShdw blurRad="44450" dist="27940" dir="5400000" algn="ctr">
                  <a:srgbClr val="000000">
                    <a:alpha val="32000"/>
                  </a:srgbClr>
                </a:outerShdw>
              </a:effectLst>
            </p:spPr>
            <p:txBody>
              <a:bodyPr wrap="square">
                <a:spAutoFit/>
              </a:bodyPr>
              <a:lstStyle>
                <a:defPPr>
                  <a:defRPr lang="en-US"/>
                </a:defPPr>
                <a:lvl1pPr algn="l" rtl="0" fontAlgn="base">
                  <a:spcBef>
                    <a:spcPct val="0"/>
                  </a:spcBef>
                  <a:spcAft>
                    <a:spcPct val="0"/>
                  </a:spcAft>
                  <a:defRPr sz="1100" kern="1200">
                    <a:solidFill>
                      <a:schemeClr val="tx1"/>
                    </a:solidFill>
                    <a:latin typeface="Arial" charset="0"/>
                    <a:ea typeface="+mn-ea"/>
                    <a:cs typeface="Times New Roman" pitchFamily="18" charset="0"/>
                  </a:defRPr>
                </a:lvl1pPr>
                <a:lvl2pPr marL="457200" algn="l" rtl="0" fontAlgn="base">
                  <a:spcBef>
                    <a:spcPct val="0"/>
                  </a:spcBef>
                  <a:spcAft>
                    <a:spcPct val="0"/>
                  </a:spcAft>
                  <a:defRPr sz="1100" kern="1200">
                    <a:solidFill>
                      <a:schemeClr val="tx1"/>
                    </a:solidFill>
                    <a:latin typeface="Arial" charset="0"/>
                    <a:ea typeface="+mn-ea"/>
                    <a:cs typeface="Times New Roman" pitchFamily="18" charset="0"/>
                  </a:defRPr>
                </a:lvl2pPr>
                <a:lvl3pPr marL="914400" algn="l" rtl="0" fontAlgn="base">
                  <a:spcBef>
                    <a:spcPct val="0"/>
                  </a:spcBef>
                  <a:spcAft>
                    <a:spcPct val="0"/>
                  </a:spcAft>
                  <a:defRPr sz="1100" kern="1200">
                    <a:solidFill>
                      <a:schemeClr val="tx1"/>
                    </a:solidFill>
                    <a:latin typeface="Arial" charset="0"/>
                    <a:ea typeface="+mn-ea"/>
                    <a:cs typeface="Times New Roman" pitchFamily="18" charset="0"/>
                  </a:defRPr>
                </a:lvl3pPr>
                <a:lvl4pPr marL="1371600" algn="l" rtl="0" fontAlgn="base">
                  <a:spcBef>
                    <a:spcPct val="0"/>
                  </a:spcBef>
                  <a:spcAft>
                    <a:spcPct val="0"/>
                  </a:spcAft>
                  <a:defRPr sz="1100" kern="1200">
                    <a:solidFill>
                      <a:schemeClr val="tx1"/>
                    </a:solidFill>
                    <a:latin typeface="Arial" charset="0"/>
                    <a:ea typeface="+mn-ea"/>
                    <a:cs typeface="Times New Roman" pitchFamily="18" charset="0"/>
                  </a:defRPr>
                </a:lvl4pPr>
                <a:lvl5pPr marL="1828800" algn="l" rtl="0" fontAlgn="base">
                  <a:spcBef>
                    <a:spcPct val="0"/>
                  </a:spcBef>
                  <a:spcAft>
                    <a:spcPct val="0"/>
                  </a:spcAft>
                  <a:defRPr sz="1100" kern="1200">
                    <a:solidFill>
                      <a:schemeClr val="tx1"/>
                    </a:solidFill>
                    <a:latin typeface="Arial" charset="0"/>
                    <a:ea typeface="+mn-ea"/>
                    <a:cs typeface="Times New Roman" pitchFamily="18" charset="0"/>
                  </a:defRPr>
                </a:lvl5pPr>
                <a:lvl6pPr marL="2286000" algn="l" defTabSz="914400" rtl="0" eaLnBrk="1" latinLnBrk="0" hangingPunct="1">
                  <a:defRPr sz="1100" kern="1200">
                    <a:solidFill>
                      <a:schemeClr val="tx1"/>
                    </a:solidFill>
                    <a:latin typeface="Arial" charset="0"/>
                    <a:ea typeface="+mn-ea"/>
                    <a:cs typeface="Times New Roman" pitchFamily="18" charset="0"/>
                  </a:defRPr>
                </a:lvl6pPr>
                <a:lvl7pPr marL="2743200" algn="l" defTabSz="914400" rtl="0" eaLnBrk="1" latinLnBrk="0" hangingPunct="1">
                  <a:defRPr sz="1100" kern="1200">
                    <a:solidFill>
                      <a:schemeClr val="tx1"/>
                    </a:solidFill>
                    <a:latin typeface="Arial" charset="0"/>
                    <a:ea typeface="+mn-ea"/>
                    <a:cs typeface="Times New Roman" pitchFamily="18" charset="0"/>
                  </a:defRPr>
                </a:lvl7pPr>
                <a:lvl8pPr marL="3200400" algn="l" defTabSz="914400" rtl="0" eaLnBrk="1" latinLnBrk="0" hangingPunct="1">
                  <a:defRPr sz="1100" kern="1200">
                    <a:solidFill>
                      <a:schemeClr val="tx1"/>
                    </a:solidFill>
                    <a:latin typeface="Arial" charset="0"/>
                    <a:ea typeface="+mn-ea"/>
                    <a:cs typeface="Times New Roman" pitchFamily="18" charset="0"/>
                  </a:defRPr>
                </a:lvl8pPr>
                <a:lvl9pPr marL="3657600" algn="l" defTabSz="914400" rtl="0" eaLnBrk="1" latinLnBrk="0" hangingPunct="1">
                  <a:defRPr sz="1100" kern="1200">
                    <a:solidFill>
                      <a:schemeClr val="tx1"/>
                    </a:solidFill>
                    <a:latin typeface="Arial" charset="0"/>
                    <a:ea typeface="+mn-ea"/>
                    <a:cs typeface="Times New Roman" pitchFamily="18" charset="0"/>
                  </a:defRPr>
                </a:lvl9pPr>
              </a:lstStyle>
              <a:p>
                <a:pPr marL="0" marR="0" lvl="0" indent="0" algn="ctr" defTabSz="684702" rtl="0" eaLnBrk="1" fontAlgn="base" latinLnBrk="0" hangingPunct="1">
                  <a:lnSpc>
                    <a:spcPct val="100000"/>
                  </a:lnSpc>
                  <a:spcBef>
                    <a:spcPts val="0"/>
                  </a:spcBef>
                  <a:spcAft>
                    <a:spcPct val="0"/>
                  </a:spcAft>
                  <a:buClrTx/>
                  <a:buSzTx/>
                  <a:buFontTx/>
                  <a:buNone/>
                  <a:tabLst/>
                  <a:defRPr/>
                </a:pPr>
                <a:r>
                  <a:rPr kumimoji="0" lang="en-US" sz="1120" b="1" i="0" u="none" strike="noStrike" kern="1200" cap="none" spc="0" normalizeH="0" baseline="0" noProof="0">
                    <a:ln>
                      <a:noFill/>
                    </a:ln>
                    <a:solidFill>
                      <a:srgbClr val="FFFFFF"/>
                    </a:solidFill>
                    <a:effectLst/>
                    <a:uLnTx/>
                    <a:uFillTx/>
                    <a:latin typeface="Calibri" panose="020F0502020204030204"/>
                    <a:ea typeface="+mn-ea"/>
                    <a:cs typeface="Arial" pitchFamily="34" charset="0"/>
                  </a:rPr>
                  <a:t>Fail fast</a:t>
                </a:r>
                <a:endParaRPr kumimoji="0" lang="en-US" sz="1120" b="0" i="0" u="none" strike="noStrike" kern="1200" cap="none" spc="0" normalizeH="0" baseline="0" noProof="0">
                  <a:ln>
                    <a:noFill/>
                  </a:ln>
                  <a:solidFill>
                    <a:srgbClr val="FFFFFF"/>
                  </a:solidFill>
                  <a:effectLst/>
                  <a:uLnTx/>
                  <a:uFillTx/>
                  <a:latin typeface="Calibri" panose="020F0502020204030204"/>
                  <a:ea typeface="+mn-ea"/>
                  <a:cs typeface="Arial" pitchFamily="34" charset="0"/>
                </a:endParaRPr>
              </a:p>
            </p:txBody>
          </p:sp>
        </p:grpSp>
      </p:grpSp>
      <p:cxnSp>
        <p:nvCxnSpPr>
          <p:cNvPr id="44" name="Straight Connector 43">
            <a:extLst>
              <a:ext uri="{FF2B5EF4-FFF2-40B4-BE49-F238E27FC236}">
                <a16:creationId xmlns:a16="http://schemas.microsoft.com/office/drawing/2014/main" id="{93A5F6B4-3BFA-480E-9ABD-766C838AE48B}"/>
              </a:ext>
            </a:extLst>
          </p:cNvPr>
          <p:cNvCxnSpPr>
            <a:cxnSpLocks/>
          </p:cNvCxnSpPr>
          <p:nvPr/>
        </p:nvCxnSpPr>
        <p:spPr>
          <a:xfrm flipV="1">
            <a:off x="5074038" y="2344015"/>
            <a:ext cx="4967879" cy="12972"/>
          </a:xfrm>
          <a:prstGeom prst="line">
            <a:avLst/>
          </a:prstGeom>
          <a:ln>
            <a:prstDash val="dash"/>
          </a:ln>
        </p:spPr>
        <p:style>
          <a:lnRef idx="1">
            <a:schemeClr val="dk1"/>
          </a:lnRef>
          <a:fillRef idx="0">
            <a:schemeClr val="dk1"/>
          </a:fillRef>
          <a:effectRef idx="0">
            <a:schemeClr val="dk1"/>
          </a:effectRef>
          <a:fontRef idx="minor">
            <a:schemeClr val="tx1"/>
          </a:fontRef>
        </p:style>
      </p:cxnSp>
      <p:grpSp>
        <p:nvGrpSpPr>
          <p:cNvPr id="45" name="Group 44">
            <a:extLst>
              <a:ext uri="{FF2B5EF4-FFF2-40B4-BE49-F238E27FC236}">
                <a16:creationId xmlns:a16="http://schemas.microsoft.com/office/drawing/2014/main" id="{A9CB5CCC-B91A-45FD-BDA0-844AB69D5D25}"/>
              </a:ext>
            </a:extLst>
          </p:cNvPr>
          <p:cNvGrpSpPr/>
          <p:nvPr/>
        </p:nvGrpSpPr>
        <p:grpSpPr>
          <a:xfrm rot="10800000">
            <a:off x="5605602" y="2197958"/>
            <a:ext cx="2568322" cy="331894"/>
            <a:chOff x="3519509" y="1753486"/>
            <a:chExt cx="2649051" cy="444500"/>
          </a:xfrm>
        </p:grpSpPr>
        <p:sp>
          <p:nvSpPr>
            <p:cNvPr id="46" name="AutoShape 24">
              <a:extLst>
                <a:ext uri="{FF2B5EF4-FFF2-40B4-BE49-F238E27FC236}">
                  <a16:creationId xmlns:a16="http://schemas.microsoft.com/office/drawing/2014/main" id="{1F44EE0A-A9D1-4940-9E07-6E8E26A735D8}"/>
                </a:ext>
              </a:extLst>
            </p:cNvPr>
            <p:cNvSpPr>
              <a:spLocks noChangeArrowheads="1"/>
            </p:cNvSpPr>
            <p:nvPr/>
          </p:nvSpPr>
          <p:spPr bwMode="auto">
            <a:xfrm>
              <a:off x="3519509" y="1753486"/>
              <a:ext cx="2649051" cy="444500"/>
            </a:xfrm>
            <a:prstGeom prst="chevron">
              <a:avLst>
                <a:gd name="adj" fmla="val 59560"/>
              </a:avLst>
            </a:prstGeom>
            <a:solidFill>
              <a:srgbClr val="800000"/>
            </a:solidFill>
            <a:ln w="9525" algn="ctr">
              <a:noFill/>
              <a:miter lim="800000"/>
              <a:headEnd/>
              <a:tailEnd/>
            </a:ln>
            <a:effectLst/>
          </p:spPr>
          <p:txBody>
            <a:bodyPr lIns="34138" rIns="34138" anchor="ctr" anchorCtr="1"/>
            <a:lstStyle>
              <a:defPPr>
                <a:defRPr lang="en-US"/>
              </a:defPPr>
              <a:lvl1pPr algn="l" rtl="0" fontAlgn="base">
                <a:spcBef>
                  <a:spcPct val="0"/>
                </a:spcBef>
                <a:spcAft>
                  <a:spcPct val="0"/>
                </a:spcAft>
                <a:defRPr sz="1100" kern="1200">
                  <a:solidFill>
                    <a:schemeClr val="tx1"/>
                  </a:solidFill>
                  <a:latin typeface="Arial" charset="0"/>
                  <a:ea typeface="+mn-ea"/>
                  <a:cs typeface="Times New Roman" pitchFamily="18" charset="0"/>
                </a:defRPr>
              </a:lvl1pPr>
              <a:lvl2pPr marL="457200" algn="l" rtl="0" fontAlgn="base">
                <a:spcBef>
                  <a:spcPct val="0"/>
                </a:spcBef>
                <a:spcAft>
                  <a:spcPct val="0"/>
                </a:spcAft>
                <a:defRPr sz="1100" kern="1200">
                  <a:solidFill>
                    <a:schemeClr val="tx1"/>
                  </a:solidFill>
                  <a:latin typeface="Arial" charset="0"/>
                  <a:ea typeface="+mn-ea"/>
                  <a:cs typeface="Times New Roman" pitchFamily="18" charset="0"/>
                </a:defRPr>
              </a:lvl2pPr>
              <a:lvl3pPr marL="914400" algn="l" rtl="0" fontAlgn="base">
                <a:spcBef>
                  <a:spcPct val="0"/>
                </a:spcBef>
                <a:spcAft>
                  <a:spcPct val="0"/>
                </a:spcAft>
                <a:defRPr sz="1100" kern="1200">
                  <a:solidFill>
                    <a:schemeClr val="tx1"/>
                  </a:solidFill>
                  <a:latin typeface="Arial" charset="0"/>
                  <a:ea typeface="+mn-ea"/>
                  <a:cs typeface="Times New Roman" pitchFamily="18" charset="0"/>
                </a:defRPr>
              </a:lvl3pPr>
              <a:lvl4pPr marL="1371600" algn="l" rtl="0" fontAlgn="base">
                <a:spcBef>
                  <a:spcPct val="0"/>
                </a:spcBef>
                <a:spcAft>
                  <a:spcPct val="0"/>
                </a:spcAft>
                <a:defRPr sz="1100" kern="1200">
                  <a:solidFill>
                    <a:schemeClr val="tx1"/>
                  </a:solidFill>
                  <a:latin typeface="Arial" charset="0"/>
                  <a:ea typeface="+mn-ea"/>
                  <a:cs typeface="Times New Roman" pitchFamily="18" charset="0"/>
                </a:defRPr>
              </a:lvl4pPr>
              <a:lvl5pPr marL="1828800" algn="l" rtl="0" fontAlgn="base">
                <a:spcBef>
                  <a:spcPct val="0"/>
                </a:spcBef>
                <a:spcAft>
                  <a:spcPct val="0"/>
                </a:spcAft>
                <a:defRPr sz="1100" kern="1200">
                  <a:solidFill>
                    <a:schemeClr val="tx1"/>
                  </a:solidFill>
                  <a:latin typeface="Arial" charset="0"/>
                  <a:ea typeface="+mn-ea"/>
                  <a:cs typeface="Times New Roman" pitchFamily="18" charset="0"/>
                </a:defRPr>
              </a:lvl5pPr>
              <a:lvl6pPr marL="2286000" algn="l" defTabSz="914400" rtl="0" eaLnBrk="1" latinLnBrk="0" hangingPunct="1">
                <a:defRPr sz="1100" kern="1200">
                  <a:solidFill>
                    <a:schemeClr val="tx1"/>
                  </a:solidFill>
                  <a:latin typeface="Arial" charset="0"/>
                  <a:ea typeface="+mn-ea"/>
                  <a:cs typeface="Times New Roman" pitchFamily="18" charset="0"/>
                </a:defRPr>
              </a:lvl6pPr>
              <a:lvl7pPr marL="2743200" algn="l" defTabSz="914400" rtl="0" eaLnBrk="1" latinLnBrk="0" hangingPunct="1">
                <a:defRPr sz="1100" kern="1200">
                  <a:solidFill>
                    <a:schemeClr val="tx1"/>
                  </a:solidFill>
                  <a:latin typeface="Arial" charset="0"/>
                  <a:ea typeface="+mn-ea"/>
                  <a:cs typeface="Times New Roman" pitchFamily="18" charset="0"/>
                </a:defRPr>
              </a:lvl7pPr>
              <a:lvl8pPr marL="3200400" algn="l" defTabSz="914400" rtl="0" eaLnBrk="1" latinLnBrk="0" hangingPunct="1">
                <a:defRPr sz="1100" kern="1200">
                  <a:solidFill>
                    <a:schemeClr val="tx1"/>
                  </a:solidFill>
                  <a:latin typeface="Arial" charset="0"/>
                  <a:ea typeface="+mn-ea"/>
                  <a:cs typeface="Times New Roman" pitchFamily="18" charset="0"/>
                </a:defRPr>
              </a:lvl8pPr>
              <a:lvl9pPr marL="3657600" algn="l" defTabSz="914400" rtl="0" eaLnBrk="1" latinLnBrk="0" hangingPunct="1">
                <a:defRPr sz="1100" kern="1200">
                  <a:solidFill>
                    <a:schemeClr val="tx1"/>
                  </a:solidFill>
                  <a:latin typeface="Arial" charset="0"/>
                  <a:ea typeface="+mn-ea"/>
                  <a:cs typeface="Times New Roman" pitchFamily="18" charset="0"/>
                </a:defRPr>
              </a:lvl9pPr>
            </a:lstStyle>
            <a:p>
              <a:pPr marL="173053" marR="0" lvl="0" indent="0" algn="ctr" defTabSz="682728" rtl="0" eaLnBrk="1" fontAlgn="base" latinLnBrk="0" hangingPunct="1">
                <a:lnSpc>
                  <a:spcPct val="100000"/>
                </a:lnSpc>
                <a:spcBef>
                  <a:spcPct val="10000"/>
                </a:spcBef>
                <a:spcAft>
                  <a:spcPct val="0"/>
                </a:spcAft>
                <a:buClrTx/>
                <a:buSzTx/>
                <a:buFontTx/>
                <a:buNone/>
                <a:tabLst/>
                <a:defRPr/>
              </a:pPr>
              <a:endParaRPr kumimoji="0" lang="en-US" sz="1120" b="1" i="0" u="none" strike="noStrike" kern="1200" cap="none" spc="0" normalizeH="0" baseline="0" noProof="0">
                <a:ln>
                  <a:noFill/>
                </a:ln>
                <a:solidFill>
                  <a:srgbClr val="FFFFFF"/>
                </a:solidFill>
                <a:effectLst/>
                <a:uLnTx/>
                <a:uFillTx/>
                <a:latin typeface="Calibri" panose="020F0502020204030204"/>
                <a:ea typeface="+mn-ea"/>
                <a:cs typeface="Arial" pitchFamily="34" charset="0"/>
              </a:endParaRPr>
            </a:p>
          </p:txBody>
        </p:sp>
        <p:sp>
          <p:nvSpPr>
            <p:cNvPr id="47" name="TextBox 34">
              <a:extLst>
                <a:ext uri="{FF2B5EF4-FFF2-40B4-BE49-F238E27FC236}">
                  <a16:creationId xmlns:a16="http://schemas.microsoft.com/office/drawing/2014/main" id="{591D28AB-F64C-4772-90ED-EEE6F7454809}"/>
                </a:ext>
              </a:extLst>
            </p:cNvPr>
            <p:cNvSpPr txBox="1">
              <a:spLocks noChangeArrowheads="1"/>
            </p:cNvSpPr>
            <p:nvPr/>
          </p:nvSpPr>
          <p:spPr bwMode="auto">
            <a:xfrm rot="10800000">
              <a:off x="3768496" y="1766895"/>
              <a:ext cx="2151071" cy="354492"/>
            </a:xfrm>
            <a:prstGeom prst="rect">
              <a:avLst/>
            </a:prstGeom>
            <a:noFill/>
            <a:ln w="9525">
              <a:noFill/>
              <a:miter lim="800000"/>
              <a:headEnd/>
              <a:tailEnd/>
            </a:ln>
            <a:effectLst>
              <a:outerShdw blurRad="44450" dist="27940" dir="5400000" algn="ctr">
                <a:srgbClr val="000000">
                  <a:alpha val="32000"/>
                </a:srgbClr>
              </a:outerShdw>
            </a:effectLst>
          </p:spPr>
          <p:txBody>
            <a:bodyPr wrap="square">
              <a:spAutoFit/>
            </a:bodyPr>
            <a:lstStyle>
              <a:defPPr>
                <a:defRPr lang="en-US"/>
              </a:defPPr>
              <a:lvl1pPr algn="l" rtl="0" fontAlgn="base">
                <a:spcBef>
                  <a:spcPct val="0"/>
                </a:spcBef>
                <a:spcAft>
                  <a:spcPct val="0"/>
                </a:spcAft>
                <a:defRPr sz="1100" kern="1200">
                  <a:solidFill>
                    <a:schemeClr val="tx1"/>
                  </a:solidFill>
                  <a:latin typeface="Arial" charset="0"/>
                  <a:ea typeface="+mn-ea"/>
                  <a:cs typeface="Times New Roman" pitchFamily="18" charset="0"/>
                </a:defRPr>
              </a:lvl1pPr>
              <a:lvl2pPr marL="457200" algn="l" rtl="0" fontAlgn="base">
                <a:spcBef>
                  <a:spcPct val="0"/>
                </a:spcBef>
                <a:spcAft>
                  <a:spcPct val="0"/>
                </a:spcAft>
                <a:defRPr sz="1100" kern="1200">
                  <a:solidFill>
                    <a:schemeClr val="tx1"/>
                  </a:solidFill>
                  <a:latin typeface="Arial" charset="0"/>
                  <a:ea typeface="+mn-ea"/>
                  <a:cs typeface="Times New Roman" pitchFamily="18" charset="0"/>
                </a:defRPr>
              </a:lvl2pPr>
              <a:lvl3pPr marL="914400" algn="l" rtl="0" fontAlgn="base">
                <a:spcBef>
                  <a:spcPct val="0"/>
                </a:spcBef>
                <a:spcAft>
                  <a:spcPct val="0"/>
                </a:spcAft>
                <a:defRPr sz="1100" kern="1200">
                  <a:solidFill>
                    <a:schemeClr val="tx1"/>
                  </a:solidFill>
                  <a:latin typeface="Arial" charset="0"/>
                  <a:ea typeface="+mn-ea"/>
                  <a:cs typeface="Times New Roman" pitchFamily="18" charset="0"/>
                </a:defRPr>
              </a:lvl3pPr>
              <a:lvl4pPr marL="1371600" algn="l" rtl="0" fontAlgn="base">
                <a:spcBef>
                  <a:spcPct val="0"/>
                </a:spcBef>
                <a:spcAft>
                  <a:spcPct val="0"/>
                </a:spcAft>
                <a:defRPr sz="1100" kern="1200">
                  <a:solidFill>
                    <a:schemeClr val="tx1"/>
                  </a:solidFill>
                  <a:latin typeface="Arial" charset="0"/>
                  <a:ea typeface="+mn-ea"/>
                  <a:cs typeface="Times New Roman" pitchFamily="18" charset="0"/>
                </a:defRPr>
              </a:lvl4pPr>
              <a:lvl5pPr marL="1828800" algn="l" rtl="0" fontAlgn="base">
                <a:spcBef>
                  <a:spcPct val="0"/>
                </a:spcBef>
                <a:spcAft>
                  <a:spcPct val="0"/>
                </a:spcAft>
                <a:defRPr sz="1100" kern="1200">
                  <a:solidFill>
                    <a:schemeClr val="tx1"/>
                  </a:solidFill>
                  <a:latin typeface="Arial" charset="0"/>
                  <a:ea typeface="+mn-ea"/>
                  <a:cs typeface="Times New Roman" pitchFamily="18" charset="0"/>
                </a:defRPr>
              </a:lvl5pPr>
              <a:lvl6pPr marL="2286000" algn="l" defTabSz="914400" rtl="0" eaLnBrk="1" latinLnBrk="0" hangingPunct="1">
                <a:defRPr sz="1100" kern="1200">
                  <a:solidFill>
                    <a:schemeClr val="tx1"/>
                  </a:solidFill>
                  <a:latin typeface="Arial" charset="0"/>
                  <a:ea typeface="+mn-ea"/>
                  <a:cs typeface="Times New Roman" pitchFamily="18" charset="0"/>
                </a:defRPr>
              </a:lvl6pPr>
              <a:lvl7pPr marL="2743200" algn="l" defTabSz="914400" rtl="0" eaLnBrk="1" latinLnBrk="0" hangingPunct="1">
                <a:defRPr sz="1100" kern="1200">
                  <a:solidFill>
                    <a:schemeClr val="tx1"/>
                  </a:solidFill>
                  <a:latin typeface="Arial" charset="0"/>
                  <a:ea typeface="+mn-ea"/>
                  <a:cs typeface="Times New Roman" pitchFamily="18" charset="0"/>
                </a:defRPr>
              </a:lvl7pPr>
              <a:lvl8pPr marL="3200400" algn="l" defTabSz="914400" rtl="0" eaLnBrk="1" latinLnBrk="0" hangingPunct="1">
                <a:defRPr sz="1100" kern="1200">
                  <a:solidFill>
                    <a:schemeClr val="tx1"/>
                  </a:solidFill>
                  <a:latin typeface="Arial" charset="0"/>
                  <a:ea typeface="+mn-ea"/>
                  <a:cs typeface="Times New Roman" pitchFamily="18" charset="0"/>
                </a:defRPr>
              </a:lvl8pPr>
              <a:lvl9pPr marL="3657600" algn="l" defTabSz="914400" rtl="0" eaLnBrk="1" latinLnBrk="0" hangingPunct="1">
                <a:defRPr sz="1100" kern="1200">
                  <a:solidFill>
                    <a:schemeClr val="tx1"/>
                  </a:solidFill>
                  <a:latin typeface="Arial" charset="0"/>
                  <a:ea typeface="+mn-ea"/>
                  <a:cs typeface="Times New Roman" pitchFamily="18" charset="0"/>
                </a:defRPr>
              </a:lvl9pPr>
            </a:lstStyle>
            <a:p>
              <a:pPr marL="0" marR="0" lvl="0" indent="0" algn="ctr" defTabSz="684702" rtl="0" eaLnBrk="1" fontAlgn="base" latinLnBrk="0" hangingPunct="1">
                <a:lnSpc>
                  <a:spcPct val="100000"/>
                </a:lnSpc>
                <a:spcBef>
                  <a:spcPts val="0"/>
                </a:spcBef>
                <a:spcAft>
                  <a:spcPct val="0"/>
                </a:spcAft>
                <a:buClrTx/>
                <a:buSzTx/>
                <a:buFontTx/>
                <a:buNone/>
                <a:tabLst/>
                <a:defRPr/>
              </a:pPr>
              <a:r>
                <a:rPr kumimoji="0" lang="en-US" sz="1120" b="1" i="0" u="none" strike="noStrike" kern="1200" cap="none" spc="0" normalizeH="0" baseline="0" noProof="0">
                  <a:ln>
                    <a:noFill/>
                  </a:ln>
                  <a:solidFill>
                    <a:srgbClr val="FFFFFF"/>
                  </a:solidFill>
                  <a:effectLst/>
                  <a:uLnTx/>
                  <a:uFillTx/>
                  <a:latin typeface="Calibri" panose="020F0502020204030204"/>
                  <a:ea typeface="+mn-ea"/>
                  <a:cs typeface="Arial" pitchFamily="34" charset="0"/>
                </a:rPr>
                <a:t>Explore / Exploit feedback loop</a:t>
              </a:r>
              <a:endParaRPr kumimoji="0" lang="en-US" sz="1120" b="0" i="0" u="none" strike="noStrike" kern="1200" cap="none" spc="0" normalizeH="0" baseline="0" noProof="0">
                <a:ln>
                  <a:noFill/>
                </a:ln>
                <a:solidFill>
                  <a:srgbClr val="FFFFFF"/>
                </a:solidFill>
                <a:effectLst/>
                <a:uLnTx/>
                <a:uFillTx/>
                <a:latin typeface="Calibri" panose="020F0502020204030204"/>
                <a:ea typeface="+mn-ea"/>
                <a:cs typeface="Arial" pitchFamily="34" charset="0"/>
              </a:endParaRPr>
            </a:p>
          </p:txBody>
        </p:sp>
      </p:grpSp>
      <p:cxnSp>
        <p:nvCxnSpPr>
          <p:cNvPr id="48" name="Straight Connector 47">
            <a:extLst>
              <a:ext uri="{FF2B5EF4-FFF2-40B4-BE49-F238E27FC236}">
                <a16:creationId xmlns:a16="http://schemas.microsoft.com/office/drawing/2014/main" id="{A75A673C-9232-43A7-84B8-E9838208E92E}"/>
              </a:ext>
            </a:extLst>
          </p:cNvPr>
          <p:cNvCxnSpPr>
            <a:cxnSpLocks/>
          </p:cNvCxnSpPr>
          <p:nvPr/>
        </p:nvCxnSpPr>
        <p:spPr>
          <a:xfrm>
            <a:off x="1826478" y="3643273"/>
            <a:ext cx="0" cy="255991"/>
          </a:xfrm>
          <a:prstGeom prst="line">
            <a:avLst/>
          </a:prstGeom>
          <a:ln>
            <a:solidFill>
              <a:srgbClr val="006666"/>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E39863F-94C2-4FEF-AD61-DD0ABAC22EB8}"/>
              </a:ext>
            </a:extLst>
          </p:cNvPr>
          <p:cNvCxnSpPr>
            <a:cxnSpLocks/>
          </p:cNvCxnSpPr>
          <p:nvPr/>
        </p:nvCxnSpPr>
        <p:spPr>
          <a:xfrm>
            <a:off x="10223693" y="3654468"/>
            <a:ext cx="0" cy="239198"/>
          </a:xfrm>
          <a:prstGeom prst="line">
            <a:avLst/>
          </a:prstGeom>
          <a:ln>
            <a:solidFill>
              <a:srgbClr val="006666"/>
            </a:solidFill>
          </a:ln>
        </p:spPr>
        <p:style>
          <a:lnRef idx="1">
            <a:schemeClr val="accent1"/>
          </a:lnRef>
          <a:fillRef idx="0">
            <a:schemeClr val="accent1"/>
          </a:fillRef>
          <a:effectRef idx="0">
            <a:schemeClr val="accent1"/>
          </a:effectRef>
          <a:fontRef idx="minor">
            <a:schemeClr val="tx1"/>
          </a:fontRef>
        </p:style>
      </p:cxnSp>
      <p:sp>
        <p:nvSpPr>
          <p:cNvPr id="50" name="AutoShape 24">
            <a:extLst>
              <a:ext uri="{FF2B5EF4-FFF2-40B4-BE49-F238E27FC236}">
                <a16:creationId xmlns:a16="http://schemas.microsoft.com/office/drawing/2014/main" id="{3DCFA86C-4BF3-4488-8FC9-3F9F661B4872}"/>
              </a:ext>
            </a:extLst>
          </p:cNvPr>
          <p:cNvSpPr>
            <a:spLocks noChangeArrowheads="1"/>
          </p:cNvSpPr>
          <p:nvPr/>
        </p:nvSpPr>
        <p:spPr bwMode="auto">
          <a:xfrm>
            <a:off x="2159976" y="2905287"/>
            <a:ext cx="1822948" cy="341376"/>
          </a:xfrm>
          <a:prstGeom prst="chevron">
            <a:avLst>
              <a:gd name="adj" fmla="val 59560"/>
            </a:avLst>
          </a:prstGeom>
          <a:solidFill>
            <a:schemeClr val="bg1">
              <a:lumMod val="75000"/>
            </a:schemeClr>
          </a:solidFill>
          <a:ln w="9525" algn="ctr">
            <a:noFill/>
            <a:miter lim="800000"/>
            <a:headEnd/>
            <a:tailEnd/>
          </a:ln>
          <a:effectLst/>
        </p:spPr>
        <p:txBody>
          <a:bodyPr lIns="34138" rIns="34138" anchor="ctr" anchorCtr="1"/>
          <a:lstStyle>
            <a:defPPr>
              <a:defRPr lang="en-US"/>
            </a:defPPr>
            <a:lvl1pPr algn="l" rtl="0" fontAlgn="base">
              <a:spcBef>
                <a:spcPct val="0"/>
              </a:spcBef>
              <a:spcAft>
                <a:spcPct val="0"/>
              </a:spcAft>
              <a:defRPr sz="1100" kern="1200">
                <a:solidFill>
                  <a:schemeClr val="tx1"/>
                </a:solidFill>
                <a:latin typeface="Arial" charset="0"/>
                <a:ea typeface="+mn-ea"/>
                <a:cs typeface="Times New Roman" pitchFamily="18" charset="0"/>
              </a:defRPr>
            </a:lvl1pPr>
            <a:lvl2pPr marL="457200" algn="l" rtl="0" fontAlgn="base">
              <a:spcBef>
                <a:spcPct val="0"/>
              </a:spcBef>
              <a:spcAft>
                <a:spcPct val="0"/>
              </a:spcAft>
              <a:defRPr sz="1100" kern="1200">
                <a:solidFill>
                  <a:schemeClr val="tx1"/>
                </a:solidFill>
                <a:latin typeface="Arial" charset="0"/>
                <a:ea typeface="+mn-ea"/>
                <a:cs typeface="Times New Roman" pitchFamily="18" charset="0"/>
              </a:defRPr>
            </a:lvl2pPr>
            <a:lvl3pPr marL="914400" algn="l" rtl="0" fontAlgn="base">
              <a:spcBef>
                <a:spcPct val="0"/>
              </a:spcBef>
              <a:spcAft>
                <a:spcPct val="0"/>
              </a:spcAft>
              <a:defRPr sz="1100" kern="1200">
                <a:solidFill>
                  <a:schemeClr val="tx1"/>
                </a:solidFill>
                <a:latin typeface="Arial" charset="0"/>
                <a:ea typeface="+mn-ea"/>
                <a:cs typeface="Times New Roman" pitchFamily="18" charset="0"/>
              </a:defRPr>
            </a:lvl3pPr>
            <a:lvl4pPr marL="1371600" algn="l" rtl="0" fontAlgn="base">
              <a:spcBef>
                <a:spcPct val="0"/>
              </a:spcBef>
              <a:spcAft>
                <a:spcPct val="0"/>
              </a:spcAft>
              <a:defRPr sz="1100" kern="1200">
                <a:solidFill>
                  <a:schemeClr val="tx1"/>
                </a:solidFill>
                <a:latin typeface="Arial" charset="0"/>
                <a:ea typeface="+mn-ea"/>
                <a:cs typeface="Times New Roman" pitchFamily="18" charset="0"/>
              </a:defRPr>
            </a:lvl4pPr>
            <a:lvl5pPr marL="1828800" algn="l" rtl="0" fontAlgn="base">
              <a:spcBef>
                <a:spcPct val="0"/>
              </a:spcBef>
              <a:spcAft>
                <a:spcPct val="0"/>
              </a:spcAft>
              <a:defRPr sz="1100" kern="1200">
                <a:solidFill>
                  <a:schemeClr val="tx1"/>
                </a:solidFill>
                <a:latin typeface="Arial" charset="0"/>
                <a:ea typeface="+mn-ea"/>
                <a:cs typeface="Times New Roman" pitchFamily="18" charset="0"/>
              </a:defRPr>
            </a:lvl5pPr>
            <a:lvl6pPr marL="2286000" algn="l" defTabSz="914400" rtl="0" eaLnBrk="1" latinLnBrk="0" hangingPunct="1">
              <a:defRPr sz="1100" kern="1200">
                <a:solidFill>
                  <a:schemeClr val="tx1"/>
                </a:solidFill>
                <a:latin typeface="Arial" charset="0"/>
                <a:ea typeface="+mn-ea"/>
                <a:cs typeface="Times New Roman" pitchFamily="18" charset="0"/>
              </a:defRPr>
            </a:lvl6pPr>
            <a:lvl7pPr marL="2743200" algn="l" defTabSz="914400" rtl="0" eaLnBrk="1" latinLnBrk="0" hangingPunct="1">
              <a:defRPr sz="1100" kern="1200">
                <a:solidFill>
                  <a:schemeClr val="tx1"/>
                </a:solidFill>
                <a:latin typeface="Arial" charset="0"/>
                <a:ea typeface="+mn-ea"/>
                <a:cs typeface="Times New Roman" pitchFamily="18" charset="0"/>
              </a:defRPr>
            </a:lvl7pPr>
            <a:lvl8pPr marL="3200400" algn="l" defTabSz="914400" rtl="0" eaLnBrk="1" latinLnBrk="0" hangingPunct="1">
              <a:defRPr sz="1100" kern="1200">
                <a:solidFill>
                  <a:schemeClr val="tx1"/>
                </a:solidFill>
                <a:latin typeface="Arial" charset="0"/>
                <a:ea typeface="+mn-ea"/>
                <a:cs typeface="Times New Roman" pitchFamily="18" charset="0"/>
              </a:defRPr>
            </a:lvl8pPr>
            <a:lvl9pPr marL="3657600" algn="l" defTabSz="914400" rtl="0" eaLnBrk="1" latinLnBrk="0" hangingPunct="1">
              <a:defRPr sz="1100" kern="1200">
                <a:solidFill>
                  <a:schemeClr val="tx1"/>
                </a:solidFill>
                <a:latin typeface="Arial" charset="0"/>
                <a:ea typeface="+mn-ea"/>
                <a:cs typeface="Times New Roman" pitchFamily="18" charset="0"/>
              </a:defRPr>
            </a:lvl9pPr>
          </a:lstStyle>
          <a:p>
            <a:pPr marL="173053" marR="0" lvl="0" indent="0" algn="ctr" defTabSz="682728" rtl="0" eaLnBrk="1" fontAlgn="base" latinLnBrk="0" hangingPunct="1">
              <a:lnSpc>
                <a:spcPct val="100000"/>
              </a:lnSpc>
              <a:spcBef>
                <a:spcPct val="10000"/>
              </a:spcBef>
              <a:spcAft>
                <a:spcPct val="0"/>
              </a:spcAft>
              <a:buClrTx/>
              <a:buSzTx/>
              <a:buFontTx/>
              <a:buNone/>
              <a:tabLst/>
              <a:defRPr/>
            </a:pPr>
            <a:endParaRPr kumimoji="0" lang="en-US" sz="1120" b="1" i="0" u="none" strike="noStrike" kern="1200" cap="none" spc="0" normalizeH="0" baseline="0" noProof="0">
              <a:ln>
                <a:noFill/>
              </a:ln>
              <a:solidFill>
                <a:srgbClr val="FFFFFF"/>
              </a:solidFill>
              <a:effectLst/>
              <a:uLnTx/>
              <a:uFillTx/>
              <a:latin typeface="Calibri" panose="020F0502020204030204"/>
              <a:ea typeface="+mn-ea"/>
              <a:cs typeface="Arial" pitchFamily="34" charset="0"/>
            </a:endParaRPr>
          </a:p>
        </p:txBody>
      </p:sp>
      <p:sp>
        <p:nvSpPr>
          <p:cNvPr id="51" name="TextBox 34">
            <a:extLst>
              <a:ext uri="{FF2B5EF4-FFF2-40B4-BE49-F238E27FC236}">
                <a16:creationId xmlns:a16="http://schemas.microsoft.com/office/drawing/2014/main" id="{6637A30A-750C-44EE-8C45-A64186094CEC}"/>
              </a:ext>
            </a:extLst>
          </p:cNvPr>
          <p:cNvSpPr txBox="1">
            <a:spLocks noChangeArrowheads="1"/>
          </p:cNvSpPr>
          <p:nvPr/>
        </p:nvSpPr>
        <p:spPr bwMode="auto">
          <a:xfrm>
            <a:off x="2452005" y="2871353"/>
            <a:ext cx="1257087" cy="437043"/>
          </a:xfrm>
          <a:prstGeom prst="rect">
            <a:avLst/>
          </a:prstGeom>
          <a:noFill/>
          <a:ln w="9525">
            <a:noFill/>
            <a:miter lim="800000"/>
            <a:headEnd/>
            <a:tailEnd/>
          </a:ln>
          <a:effectLst/>
        </p:spPr>
        <p:txBody>
          <a:bodyPr wrap="square">
            <a:spAutoFit/>
          </a:bodyPr>
          <a:lstStyle>
            <a:defPPr>
              <a:defRPr lang="en-US"/>
            </a:defPPr>
            <a:lvl1pPr algn="l" rtl="0" fontAlgn="base">
              <a:spcBef>
                <a:spcPct val="0"/>
              </a:spcBef>
              <a:spcAft>
                <a:spcPct val="0"/>
              </a:spcAft>
              <a:defRPr sz="1100" kern="1200">
                <a:solidFill>
                  <a:schemeClr val="tx1"/>
                </a:solidFill>
                <a:latin typeface="Arial" charset="0"/>
                <a:ea typeface="+mn-ea"/>
                <a:cs typeface="Times New Roman" pitchFamily="18" charset="0"/>
              </a:defRPr>
            </a:lvl1pPr>
            <a:lvl2pPr marL="457200" algn="l" rtl="0" fontAlgn="base">
              <a:spcBef>
                <a:spcPct val="0"/>
              </a:spcBef>
              <a:spcAft>
                <a:spcPct val="0"/>
              </a:spcAft>
              <a:defRPr sz="1100" kern="1200">
                <a:solidFill>
                  <a:schemeClr val="tx1"/>
                </a:solidFill>
                <a:latin typeface="Arial" charset="0"/>
                <a:ea typeface="+mn-ea"/>
                <a:cs typeface="Times New Roman" pitchFamily="18" charset="0"/>
              </a:defRPr>
            </a:lvl2pPr>
            <a:lvl3pPr marL="914400" algn="l" rtl="0" fontAlgn="base">
              <a:spcBef>
                <a:spcPct val="0"/>
              </a:spcBef>
              <a:spcAft>
                <a:spcPct val="0"/>
              </a:spcAft>
              <a:defRPr sz="1100" kern="1200">
                <a:solidFill>
                  <a:schemeClr val="tx1"/>
                </a:solidFill>
                <a:latin typeface="Arial" charset="0"/>
                <a:ea typeface="+mn-ea"/>
                <a:cs typeface="Times New Roman" pitchFamily="18" charset="0"/>
              </a:defRPr>
            </a:lvl3pPr>
            <a:lvl4pPr marL="1371600" algn="l" rtl="0" fontAlgn="base">
              <a:spcBef>
                <a:spcPct val="0"/>
              </a:spcBef>
              <a:spcAft>
                <a:spcPct val="0"/>
              </a:spcAft>
              <a:defRPr sz="1100" kern="1200">
                <a:solidFill>
                  <a:schemeClr val="tx1"/>
                </a:solidFill>
                <a:latin typeface="Arial" charset="0"/>
                <a:ea typeface="+mn-ea"/>
                <a:cs typeface="Times New Roman" pitchFamily="18" charset="0"/>
              </a:defRPr>
            </a:lvl4pPr>
            <a:lvl5pPr marL="1828800" algn="l" rtl="0" fontAlgn="base">
              <a:spcBef>
                <a:spcPct val="0"/>
              </a:spcBef>
              <a:spcAft>
                <a:spcPct val="0"/>
              </a:spcAft>
              <a:defRPr sz="1100" kern="1200">
                <a:solidFill>
                  <a:schemeClr val="tx1"/>
                </a:solidFill>
                <a:latin typeface="Arial" charset="0"/>
                <a:ea typeface="+mn-ea"/>
                <a:cs typeface="Times New Roman" pitchFamily="18" charset="0"/>
              </a:defRPr>
            </a:lvl5pPr>
            <a:lvl6pPr marL="2286000" algn="l" defTabSz="914400" rtl="0" eaLnBrk="1" latinLnBrk="0" hangingPunct="1">
              <a:defRPr sz="1100" kern="1200">
                <a:solidFill>
                  <a:schemeClr val="tx1"/>
                </a:solidFill>
                <a:latin typeface="Arial" charset="0"/>
                <a:ea typeface="+mn-ea"/>
                <a:cs typeface="Times New Roman" pitchFamily="18" charset="0"/>
              </a:defRPr>
            </a:lvl6pPr>
            <a:lvl7pPr marL="2743200" algn="l" defTabSz="914400" rtl="0" eaLnBrk="1" latinLnBrk="0" hangingPunct="1">
              <a:defRPr sz="1100" kern="1200">
                <a:solidFill>
                  <a:schemeClr val="tx1"/>
                </a:solidFill>
                <a:latin typeface="Arial" charset="0"/>
                <a:ea typeface="+mn-ea"/>
                <a:cs typeface="Times New Roman" pitchFamily="18" charset="0"/>
              </a:defRPr>
            </a:lvl7pPr>
            <a:lvl8pPr marL="3200400" algn="l" defTabSz="914400" rtl="0" eaLnBrk="1" latinLnBrk="0" hangingPunct="1">
              <a:defRPr sz="1100" kern="1200">
                <a:solidFill>
                  <a:schemeClr val="tx1"/>
                </a:solidFill>
                <a:latin typeface="Arial" charset="0"/>
                <a:ea typeface="+mn-ea"/>
                <a:cs typeface="Times New Roman" pitchFamily="18" charset="0"/>
              </a:defRPr>
            </a:lvl8pPr>
            <a:lvl9pPr marL="3657600" algn="l" defTabSz="914400" rtl="0" eaLnBrk="1" latinLnBrk="0" hangingPunct="1">
              <a:defRPr sz="1100" kern="1200">
                <a:solidFill>
                  <a:schemeClr val="tx1"/>
                </a:solidFill>
                <a:latin typeface="Arial" charset="0"/>
                <a:ea typeface="+mn-ea"/>
                <a:cs typeface="Times New Roman" pitchFamily="18" charset="0"/>
              </a:defRPr>
            </a:lvl9pPr>
          </a:lstStyle>
          <a:p>
            <a:pPr marL="0" marR="0" lvl="0" indent="0" algn="ctr" defTabSz="684702" rtl="0" eaLnBrk="1" fontAlgn="base" latinLnBrk="0" hangingPunct="1">
              <a:lnSpc>
                <a:spcPct val="100000"/>
              </a:lnSpc>
              <a:spcBef>
                <a:spcPct val="50000"/>
              </a:spcBef>
              <a:spcAft>
                <a:spcPct val="0"/>
              </a:spcAft>
              <a:buClrTx/>
              <a:buSzTx/>
              <a:buFontTx/>
              <a:buNone/>
              <a:tabLst/>
              <a:defRPr/>
            </a:pPr>
            <a:r>
              <a:rPr kumimoji="0" lang="en-US" sz="1120" b="1" i="0" u="none" strike="noStrike" kern="1200" cap="none" spc="0" normalizeH="0" baseline="0" noProof="0">
                <a:ln>
                  <a:noFill/>
                </a:ln>
                <a:solidFill>
                  <a:prstClr val="black"/>
                </a:solidFill>
                <a:effectLst/>
                <a:uLnTx/>
                <a:uFillTx/>
                <a:latin typeface="Calibri" panose="020F0502020204030204"/>
                <a:ea typeface="+mn-ea"/>
                <a:cs typeface="Arial" pitchFamily="34" charset="0"/>
              </a:rPr>
              <a:t>[Define] </a:t>
            </a:r>
            <a:r>
              <a:rPr kumimoji="0" lang="en-US" sz="1120" b="0" i="0" u="none" strike="noStrike" kern="1200" cap="none" spc="0" normalizeH="0" baseline="0" noProof="0">
                <a:ln>
                  <a:noFill/>
                </a:ln>
                <a:solidFill>
                  <a:prstClr val="black"/>
                </a:solidFill>
                <a:effectLst/>
                <a:uLnTx/>
                <a:uFillTx/>
                <a:latin typeface="Calibri" panose="020F0502020204030204"/>
                <a:ea typeface="+mn-ea"/>
                <a:cs typeface="Arial" pitchFamily="34" charset="0"/>
              </a:rPr>
              <a:t>Outcomes</a:t>
            </a:r>
          </a:p>
        </p:txBody>
      </p:sp>
      <p:sp>
        <p:nvSpPr>
          <p:cNvPr id="52" name="AutoShape 24">
            <a:extLst>
              <a:ext uri="{FF2B5EF4-FFF2-40B4-BE49-F238E27FC236}">
                <a16:creationId xmlns:a16="http://schemas.microsoft.com/office/drawing/2014/main" id="{4BE524E9-E734-4C26-BD70-C56680709CAF}"/>
              </a:ext>
            </a:extLst>
          </p:cNvPr>
          <p:cNvSpPr>
            <a:spLocks noChangeArrowheads="1"/>
          </p:cNvSpPr>
          <p:nvPr/>
        </p:nvSpPr>
        <p:spPr bwMode="auto">
          <a:xfrm>
            <a:off x="6155896" y="2914809"/>
            <a:ext cx="2032236" cy="331894"/>
          </a:xfrm>
          <a:prstGeom prst="chevron">
            <a:avLst>
              <a:gd name="adj" fmla="val 59560"/>
            </a:avLst>
          </a:prstGeom>
          <a:solidFill>
            <a:schemeClr val="bg1">
              <a:lumMod val="75000"/>
            </a:schemeClr>
          </a:solidFill>
          <a:ln w="9525" algn="ctr">
            <a:noFill/>
            <a:miter lim="800000"/>
            <a:headEnd/>
            <a:tailEnd/>
          </a:ln>
          <a:effectLst/>
        </p:spPr>
        <p:txBody>
          <a:bodyPr lIns="34138" rIns="34138" anchor="ctr" anchorCtr="1"/>
          <a:lstStyle>
            <a:defPPr>
              <a:defRPr lang="en-US"/>
            </a:defPPr>
            <a:lvl1pPr algn="l" rtl="0" fontAlgn="base">
              <a:spcBef>
                <a:spcPct val="0"/>
              </a:spcBef>
              <a:spcAft>
                <a:spcPct val="0"/>
              </a:spcAft>
              <a:defRPr sz="1100" kern="1200">
                <a:solidFill>
                  <a:schemeClr val="tx1"/>
                </a:solidFill>
                <a:latin typeface="Arial" charset="0"/>
                <a:ea typeface="+mn-ea"/>
                <a:cs typeface="Times New Roman" pitchFamily="18" charset="0"/>
              </a:defRPr>
            </a:lvl1pPr>
            <a:lvl2pPr marL="457200" algn="l" rtl="0" fontAlgn="base">
              <a:spcBef>
                <a:spcPct val="0"/>
              </a:spcBef>
              <a:spcAft>
                <a:spcPct val="0"/>
              </a:spcAft>
              <a:defRPr sz="1100" kern="1200">
                <a:solidFill>
                  <a:schemeClr val="tx1"/>
                </a:solidFill>
                <a:latin typeface="Arial" charset="0"/>
                <a:ea typeface="+mn-ea"/>
                <a:cs typeface="Times New Roman" pitchFamily="18" charset="0"/>
              </a:defRPr>
            </a:lvl2pPr>
            <a:lvl3pPr marL="914400" algn="l" rtl="0" fontAlgn="base">
              <a:spcBef>
                <a:spcPct val="0"/>
              </a:spcBef>
              <a:spcAft>
                <a:spcPct val="0"/>
              </a:spcAft>
              <a:defRPr sz="1100" kern="1200">
                <a:solidFill>
                  <a:schemeClr val="tx1"/>
                </a:solidFill>
                <a:latin typeface="Arial" charset="0"/>
                <a:ea typeface="+mn-ea"/>
                <a:cs typeface="Times New Roman" pitchFamily="18" charset="0"/>
              </a:defRPr>
            </a:lvl3pPr>
            <a:lvl4pPr marL="1371600" algn="l" rtl="0" fontAlgn="base">
              <a:spcBef>
                <a:spcPct val="0"/>
              </a:spcBef>
              <a:spcAft>
                <a:spcPct val="0"/>
              </a:spcAft>
              <a:defRPr sz="1100" kern="1200">
                <a:solidFill>
                  <a:schemeClr val="tx1"/>
                </a:solidFill>
                <a:latin typeface="Arial" charset="0"/>
                <a:ea typeface="+mn-ea"/>
                <a:cs typeface="Times New Roman" pitchFamily="18" charset="0"/>
              </a:defRPr>
            </a:lvl4pPr>
            <a:lvl5pPr marL="1828800" algn="l" rtl="0" fontAlgn="base">
              <a:spcBef>
                <a:spcPct val="0"/>
              </a:spcBef>
              <a:spcAft>
                <a:spcPct val="0"/>
              </a:spcAft>
              <a:defRPr sz="1100" kern="1200">
                <a:solidFill>
                  <a:schemeClr val="tx1"/>
                </a:solidFill>
                <a:latin typeface="Arial" charset="0"/>
                <a:ea typeface="+mn-ea"/>
                <a:cs typeface="Times New Roman" pitchFamily="18" charset="0"/>
              </a:defRPr>
            </a:lvl5pPr>
            <a:lvl6pPr marL="2286000" algn="l" defTabSz="914400" rtl="0" eaLnBrk="1" latinLnBrk="0" hangingPunct="1">
              <a:defRPr sz="1100" kern="1200">
                <a:solidFill>
                  <a:schemeClr val="tx1"/>
                </a:solidFill>
                <a:latin typeface="Arial" charset="0"/>
                <a:ea typeface="+mn-ea"/>
                <a:cs typeface="Times New Roman" pitchFamily="18" charset="0"/>
              </a:defRPr>
            </a:lvl6pPr>
            <a:lvl7pPr marL="2743200" algn="l" defTabSz="914400" rtl="0" eaLnBrk="1" latinLnBrk="0" hangingPunct="1">
              <a:defRPr sz="1100" kern="1200">
                <a:solidFill>
                  <a:schemeClr val="tx1"/>
                </a:solidFill>
                <a:latin typeface="Arial" charset="0"/>
                <a:ea typeface="+mn-ea"/>
                <a:cs typeface="Times New Roman" pitchFamily="18" charset="0"/>
              </a:defRPr>
            </a:lvl7pPr>
            <a:lvl8pPr marL="3200400" algn="l" defTabSz="914400" rtl="0" eaLnBrk="1" latinLnBrk="0" hangingPunct="1">
              <a:defRPr sz="1100" kern="1200">
                <a:solidFill>
                  <a:schemeClr val="tx1"/>
                </a:solidFill>
                <a:latin typeface="Arial" charset="0"/>
                <a:ea typeface="+mn-ea"/>
                <a:cs typeface="Times New Roman" pitchFamily="18" charset="0"/>
              </a:defRPr>
            </a:lvl8pPr>
            <a:lvl9pPr marL="3657600" algn="l" defTabSz="914400" rtl="0" eaLnBrk="1" latinLnBrk="0" hangingPunct="1">
              <a:defRPr sz="1100" kern="1200">
                <a:solidFill>
                  <a:schemeClr val="tx1"/>
                </a:solidFill>
                <a:latin typeface="Arial" charset="0"/>
                <a:ea typeface="+mn-ea"/>
                <a:cs typeface="Times New Roman" pitchFamily="18" charset="0"/>
              </a:defRPr>
            </a:lvl9pPr>
          </a:lstStyle>
          <a:p>
            <a:pPr marL="173053" marR="0" lvl="0" indent="0" algn="ctr" defTabSz="682728" rtl="0" eaLnBrk="1" fontAlgn="base" latinLnBrk="0" hangingPunct="1">
              <a:lnSpc>
                <a:spcPct val="100000"/>
              </a:lnSpc>
              <a:spcBef>
                <a:spcPct val="10000"/>
              </a:spcBef>
              <a:spcAft>
                <a:spcPct val="0"/>
              </a:spcAft>
              <a:buClrTx/>
              <a:buSzTx/>
              <a:buFontTx/>
              <a:buNone/>
              <a:tabLst/>
              <a:defRPr/>
            </a:pPr>
            <a:endParaRPr kumimoji="0" lang="en-US" sz="1120" b="1" i="0" u="none" strike="noStrike" kern="1200" cap="none" spc="0" normalizeH="0" baseline="0" noProof="0">
              <a:ln>
                <a:noFill/>
              </a:ln>
              <a:solidFill>
                <a:srgbClr val="FFFFFF"/>
              </a:solidFill>
              <a:effectLst/>
              <a:uLnTx/>
              <a:uFillTx/>
              <a:latin typeface="Calibri" panose="020F0502020204030204"/>
              <a:ea typeface="+mn-ea"/>
              <a:cs typeface="Arial" pitchFamily="34" charset="0"/>
            </a:endParaRPr>
          </a:p>
        </p:txBody>
      </p:sp>
      <p:sp>
        <p:nvSpPr>
          <p:cNvPr id="53" name="TextBox 34">
            <a:extLst>
              <a:ext uri="{FF2B5EF4-FFF2-40B4-BE49-F238E27FC236}">
                <a16:creationId xmlns:a16="http://schemas.microsoft.com/office/drawing/2014/main" id="{69EC6440-A321-4366-A7B1-5F263A8FE71D}"/>
              </a:ext>
            </a:extLst>
          </p:cNvPr>
          <p:cNvSpPr txBox="1">
            <a:spLocks noChangeArrowheads="1"/>
          </p:cNvSpPr>
          <p:nvPr/>
        </p:nvSpPr>
        <p:spPr bwMode="auto">
          <a:xfrm>
            <a:off x="6339771" y="2964281"/>
            <a:ext cx="1606133" cy="264688"/>
          </a:xfrm>
          <a:prstGeom prst="rect">
            <a:avLst/>
          </a:prstGeom>
          <a:noFill/>
          <a:ln w="9525">
            <a:noFill/>
            <a:miter lim="800000"/>
            <a:headEnd/>
            <a:tailEnd/>
          </a:ln>
          <a:effectLst/>
        </p:spPr>
        <p:txBody>
          <a:bodyPr wrap="square">
            <a:spAutoFit/>
          </a:bodyPr>
          <a:lstStyle>
            <a:defPPr>
              <a:defRPr lang="en-US"/>
            </a:defPPr>
            <a:lvl1pPr algn="l" rtl="0" fontAlgn="base">
              <a:spcBef>
                <a:spcPct val="0"/>
              </a:spcBef>
              <a:spcAft>
                <a:spcPct val="0"/>
              </a:spcAft>
              <a:defRPr sz="1100" kern="1200">
                <a:solidFill>
                  <a:schemeClr val="tx1"/>
                </a:solidFill>
                <a:latin typeface="Arial" charset="0"/>
                <a:ea typeface="+mn-ea"/>
                <a:cs typeface="Times New Roman" pitchFamily="18" charset="0"/>
              </a:defRPr>
            </a:lvl1pPr>
            <a:lvl2pPr marL="457200" algn="l" rtl="0" fontAlgn="base">
              <a:spcBef>
                <a:spcPct val="0"/>
              </a:spcBef>
              <a:spcAft>
                <a:spcPct val="0"/>
              </a:spcAft>
              <a:defRPr sz="1100" kern="1200">
                <a:solidFill>
                  <a:schemeClr val="tx1"/>
                </a:solidFill>
                <a:latin typeface="Arial" charset="0"/>
                <a:ea typeface="+mn-ea"/>
                <a:cs typeface="Times New Roman" pitchFamily="18" charset="0"/>
              </a:defRPr>
            </a:lvl2pPr>
            <a:lvl3pPr marL="914400" algn="l" rtl="0" fontAlgn="base">
              <a:spcBef>
                <a:spcPct val="0"/>
              </a:spcBef>
              <a:spcAft>
                <a:spcPct val="0"/>
              </a:spcAft>
              <a:defRPr sz="1100" kern="1200">
                <a:solidFill>
                  <a:schemeClr val="tx1"/>
                </a:solidFill>
                <a:latin typeface="Arial" charset="0"/>
                <a:ea typeface="+mn-ea"/>
                <a:cs typeface="Times New Roman" pitchFamily="18" charset="0"/>
              </a:defRPr>
            </a:lvl3pPr>
            <a:lvl4pPr marL="1371600" algn="l" rtl="0" fontAlgn="base">
              <a:spcBef>
                <a:spcPct val="0"/>
              </a:spcBef>
              <a:spcAft>
                <a:spcPct val="0"/>
              </a:spcAft>
              <a:defRPr sz="1100" kern="1200">
                <a:solidFill>
                  <a:schemeClr val="tx1"/>
                </a:solidFill>
                <a:latin typeface="Arial" charset="0"/>
                <a:ea typeface="+mn-ea"/>
                <a:cs typeface="Times New Roman" pitchFamily="18" charset="0"/>
              </a:defRPr>
            </a:lvl4pPr>
            <a:lvl5pPr marL="1828800" algn="l" rtl="0" fontAlgn="base">
              <a:spcBef>
                <a:spcPct val="0"/>
              </a:spcBef>
              <a:spcAft>
                <a:spcPct val="0"/>
              </a:spcAft>
              <a:defRPr sz="1100" kern="1200">
                <a:solidFill>
                  <a:schemeClr val="tx1"/>
                </a:solidFill>
                <a:latin typeface="Arial" charset="0"/>
                <a:ea typeface="+mn-ea"/>
                <a:cs typeface="Times New Roman" pitchFamily="18" charset="0"/>
              </a:defRPr>
            </a:lvl5pPr>
            <a:lvl6pPr marL="2286000" algn="l" defTabSz="914400" rtl="0" eaLnBrk="1" latinLnBrk="0" hangingPunct="1">
              <a:defRPr sz="1100" kern="1200">
                <a:solidFill>
                  <a:schemeClr val="tx1"/>
                </a:solidFill>
                <a:latin typeface="Arial" charset="0"/>
                <a:ea typeface="+mn-ea"/>
                <a:cs typeface="Times New Roman" pitchFamily="18" charset="0"/>
              </a:defRPr>
            </a:lvl6pPr>
            <a:lvl7pPr marL="2743200" algn="l" defTabSz="914400" rtl="0" eaLnBrk="1" latinLnBrk="0" hangingPunct="1">
              <a:defRPr sz="1100" kern="1200">
                <a:solidFill>
                  <a:schemeClr val="tx1"/>
                </a:solidFill>
                <a:latin typeface="Arial" charset="0"/>
                <a:ea typeface="+mn-ea"/>
                <a:cs typeface="Times New Roman" pitchFamily="18" charset="0"/>
              </a:defRPr>
            </a:lvl7pPr>
            <a:lvl8pPr marL="3200400" algn="l" defTabSz="914400" rtl="0" eaLnBrk="1" latinLnBrk="0" hangingPunct="1">
              <a:defRPr sz="1100" kern="1200">
                <a:solidFill>
                  <a:schemeClr val="tx1"/>
                </a:solidFill>
                <a:latin typeface="Arial" charset="0"/>
                <a:ea typeface="+mn-ea"/>
                <a:cs typeface="Times New Roman" pitchFamily="18" charset="0"/>
              </a:defRPr>
            </a:lvl8pPr>
            <a:lvl9pPr marL="3657600" algn="l" defTabSz="914400" rtl="0" eaLnBrk="1" latinLnBrk="0" hangingPunct="1">
              <a:defRPr sz="1100" kern="1200">
                <a:solidFill>
                  <a:schemeClr val="tx1"/>
                </a:solidFill>
                <a:latin typeface="Arial" charset="0"/>
                <a:ea typeface="+mn-ea"/>
                <a:cs typeface="Times New Roman" pitchFamily="18" charset="0"/>
              </a:defRPr>
            </a:lvl9pPr>
          </a:lstStyle>
          <a:p>
            <a:pPr marL="0" marR="0" lvl="0" indent="0" algn="ctr" defTabSz="684702" rtl="0" eaLnBrk="1" fontAlgn="base" latinLnBrk="0" hangingPunct="1">
              <a:lnSpc>
                <a:spcPct val="100000"/>
              </a:lnSpc>
              <a:spcBef>
                <a:spcPts val="0"/>
              </a:spcBef>
              <a:spcAft>
                <a:spcPct val="0"/>
              </a:spcAft>
              <a:buClrTx/>
              <a:buSzTx/>
              <a:buFontTx/>
              <a:buNone/>
              <a:tabLst/>
              <a:defRPr/>
            </a:pPr>
            <a:r>
              <a:rPr kumimoji="0" lang="en-US" sz="1120" b="1" i="0" u="none" strike="noStrike" kern="1200" cap="none" spc="0" normalizeH="0" baseline="0" noProof="0">
                <a:ln>
                  <a:noFill/>
                </a:ln>
                <a:solidFill>
                  <a:prstClr val="black"/>
                </a:solidFill>
                <a:effectLst/>
                <a:uLnTx/>
                <a:uFillTx/>
                <a:latin typeface="Calibri" panose="020F0502020204030204"/>
                <a:ea typeface="+mn-ea"/>
                <a:cs typeface="Arial" pitchFamily="34" charset="0"/>
              </a:rPr>
              <a:t>[Execute] </a:t>
            </a:r>
            <a:r>
              <a:rPr kumimoji="0" lang="en-US" sz="1120" b="0" i="0" u="none" strike="noStrike" kern="1200" cap="none" spc="0" normalizeH="0" baseline="0" noProof="0">
                <a:ln>
                  <a:noFill/>
                </a:ln>
                <a:solidFill>
                  <a:prstClr val="black"/>
                </a:solidFill>
                <a:effectLst/>
                <a:uLnTx/>
                <a:uFillTx/>
                <a:latin typeface="Calibri" panose="020F0502020204030204"/>
                <a:ea typeface="+mn-ea"/>
                <a:cs typeface="Arial" pitchFamily="34" charset="0"/>
              </a:rPr>
              <a:t>Intervention</a:t>
            </a:r>
          </a:p>
        </p:txBody>
      </p:sp>
      <p:sp>
        <p:nvSpPr>
          <p:cNvPr id="54" name="AutoShape 24">
            <a:extLst>
              <a:ext uri="{FF2B5EF4-FFF2-40B4-BE49-F238E27FC236}">
                <a16:creationId xmlns:a16="http://schemas.microsoft.com/office/drawing/2014/main" id="{987C5E5D-C359-4F0B-8CD0-80BA3C99F2A9}"/>
              </a:ext>
            </a:extLst>
          </p:cNvPr>
          <p:cNvSpPr>
            <a:spLocks noChangeArrowheads="1"/>
          </p:cNvSpPr>
          <p:nvPr/>
        </p:nvSpPr>
        <p:spPr bwMode="auto">
          <a:xfrm>
            <a:off x="8225396" y="2908537"/>
            <a:ext cx="1840882" cy="331894"/>
          </a:xfrm>
          <a:prstGeom prst="chevron">
            <a:avLst>
              <a:gd name="adj" fmla="val 59560"/>
            </a:avLst>
          </a:prstGeom>
          <a:solidFill>
            <a:schemeClr val="bg1">
              <a:lumMod val="75000"/>
            </a:schemeClr>
          </a:solidFill>
          <a:ln w="9525" algn="ctr">
            <a:noFill/>
            <a:miter lim="800000"/>
            <a:headEnd/>
            <a:tailEnd/>
          </a:ln>
          <a:effectLst/>
        </p:spPr>
        <p:txBody>
          <a:bodyPr lIns="34138" rIns="34138" anchor="ctr" anchorCtr="1"/>
          <a:lstStyle>
            <a:defPPr>
              <a:defRPr lang="en-US"/>
            </a:defPPr>
            <a:lvl1pPr algn="l" rtl="0" fontAlgn="base">
              <a:spcBef>
                <a:spcPct val="0"/>
              </a:spcBef>
              <a:spcAft>
                <a:spcPct val="0"/>
              </a:spcAft>
              <a:defRPr sz="1100" kern="1200">
                <a:solidFill>
                  <a:schemeClr val="tx1"/>
                </a:solidFill>
                <a:latin typeface="Arial" charset="0"/>
                <a:ea typeface="+mn-ea"/>
                <a:cs typeface="Times New Roman" pitchFamily="18" charset="0"/>
              </a:defRPr>
            </a:lvl1pPr>
            <a:lvl2pPr marL="457200" algn="l" rtl="0" fontAlgn="base">
              <a:spcBef>
                <a:spcPct val="0"/>
              </a:spcBef>
              <a:spcAft>
                <a:spcPct val="0"/>
              </a:spcAft>
              <a:defRPr sz="1100" kern="1200">
                <a:solidFill>
                  <a:schemeClr val="tx1"/>
                </a:solidFill>
                <a:latin typeface="Arial" charset="0"/>
                <a:ea typeface="+mn-ea"/>
                <a:cs typeface="Times New Roman" pitchFamily="18" charset="0"/>
              </a:defRPr>
            </a:lvl2pPr>
            <a:lvl3pPr marL="914400" algn="l" rtl="0" fontAlgn="base">
              <a:spcBef>
                <a:spcPct val="0"/>
              </a:spcBef>
              <a:spcAft>
                <a:spcPct val="0"/>
              </a:spcAft>
              <a:defRPr sz="1100" kern="1200">
                <a:solidFill>
                  <a:schemeClr val="tx1"/>
                </a:solidFill>
                <a:latin typeface="Arial" charset="0"/>
                <a:ea typeface="+mn-ea"/>
                <a:cs typeface="Times New Roman" pitchFamily="18" charset="0"/>
              </a:defRPr>
            </a:lvl3pPr>
            <a:lvl4pPr marL="1371600" algn="l" rtl="0" fontAlgn="base">
              <a:spcBef>
                <a:spcPct val="0"/>
              </a:spcBef>
              <a:spcAft>
                <a:spcPct val="0"/>
              </a:spcAft>
              <a:defRPr sz="1100" kern="1200">
                <a:solidFill>
                  <a:schemeClr val="tx1"/>
                </a:solidFill>
                <a:latin typeface="Arial" charset="0"/>
                <a:ea typeface="+mn-ea"/>
                <a:cs typeface="Times New Roman" pitchFamily="18" charset="0"/>
              </a:defRPr>
            </a:lvl4pPr>
            <a:lvl5pPr marL="1828800" algn="l" rtl="0" fontAlgn="base">
              <a:spcBef>
                <a:spcPct val="0"/>
              </a:spcBef>
              <a:spcAft>
                <a:spcPct val="0"/>
              </a:spcAft>
              <a:defRPr sz="1100" kern="1200">
                <a:solidFill>
                  <a:schemeClr val="tx1"/>
                </a:solidFill>
                <a:latin typeface="Arial" charset="0"/>
                <a:ea typeface="+mn-ea"/>
                <a:cs typeface="Times New Roman" pitchFamily="18" charset="0"/>
              </a:defRPr>
            </a:lvl5pPr>
            <a:lvl6pPr marL="2286000" algn="l" defTabSz="914400" rtl="0" eaLnBrk="1" latinLnBrk="0" hangingPunct="1">
              <a:defRPr sz="1100" kern="1200">
                <a:solidFill>
                  <a:schemeClr val="tx1"/>
                </a:solidFill>
                <a:latin typeface="Arial" charset="0"/>
                <a:ea typeface="+mn-ea"/>
                <a:cs typeface="Times New Roman" pitchFamily="18" charset="0"/>
              </a:defRPr>
            </a:lvl6pPr>
            <a:lvl7pPr marL="2743200" algn="l" defTabSz="914400" rtl="0" eaLnBrk="1" latinLnBrk="0" hangingPunct="1">
              <a:defRPr sz="1100" kern="1200">
                <a:solidFill>
                  <a:schemeClr val="tx1"/>
                </a:solidFill>
                <a:latin typeface="Arial" charset="0"/>
                <a:ea typeface="+mn-ea"/>
                <a:cs typeface="Times New Roman" pitchFamily="18" charset="0"/>
              </a:defRPr>
            </a:lvl7pPr>
            <a:lvl8pPr marL="3200400" algn="l" defTabSz="914400" rtl="0" eaLnBrk="1" latinLnBrk="0" hangingPunct="1">
              <a:defRPr sz="1100" kern="1200">
                <a:solidFill>
                  <a:schemeClr val="tx1"/>
                </a:solidFill>
                <a:latin typeface="Arial" charset="0"/>
                <a:ea typeface="+mn-ea"/>
                <a:cs typeface="Times New Roman" pitchFamily="18" charset="0"/>
              </a:defRPr>
            </a:lvl8pPr>
            <a:lvl9pPr marL="3657600" algn="l" defTabSz="914400" rtl="0" eaLnBrk="1" latinLnBrk="0" hangingPunct="1">
              <a:defRPr sz="1100" kern="1200">
                <a:solidFill>
                  <a:schemeClr val="tx1"/>
                </a:solidFill>
                <a:latin typeface="Arial" charset="0"/>
                <a:ea typeface="+mn-ea"/>
                <a:cs typeface="Times New Roman" pitchFamily="18" charset="0"/>
              </a:defRPr>
            </a:lvl9pPr>
          </a:lstStyle>
          <a:p>
            <a:pPr marL="173053" marR="0" lvl="0" indent="0" algn="ctr" defTabSz="682728" rtl="0" eaLnBrk="1" fontAlgn="base" latinLnBrk="0" hangingPunct="1">
              <a:lnSpc>
                <a:spcPct val="100000"/>
              </a:lnSpc>
              <a:spcBef>
                <a:spcPct val="10000"/>
              </a:spcBef>
              <a:spcAft>
                <a:spcPct val="0"/>
              </a:spcAft>
              <a:buClrTx/>
              <a:buSzTx/>
              <a:buFontTx/>
              <a:buNone/>
              <a:tabLst/>
              <a:defRPr/>
            </a:pPr>
            <a:endParaRPr kumimoji="0" lang="en-US" sz="1120" b="1" i="0" u="none" strike="noStrike" kern="1200" cap="none" spc="0" normalizeH="0" baseline="0" noProof="0">
              <a:ln>
                <a:noFill/>
              </a:ln>
              <a:solidFill>
                <a:srgbClr val="FFFFFF"/>
              </a:solidFill>
              <a:effectLst/>
              <a:uLnTx/>
              <a:uFillTx/>
              <a:latin typeface="Calibri" panose="020F0502020204030204"/>
              <a:ea typeface="+mn-ea"/>
              <a:cs typeface="Arial" pitchFamily="34" charset="0"/>
            </a:endParaRPr>
          </a:p>
        </p:txBody>
      </p:sp>
      <p:sp>
        <p:nvSpPr>
          <p:cNvPr id="55" name="TextBox 34">
            <a:extLst>
              <a:ext uri="{FF2B5EF4-FFF2-40B4-BE49-F238E27FC236}">
                <a16:creationId xmlns:a16="http://schemas.microsoft.com/office/drawing/2014/main" id="{A070ADD9-1E59-476C-800A-A7BF4A626EF9}"/>
              </a:ext>
            </a:extLst>
          </p:cNvPr>
          <p:cNvSpPr txBox="1">
            <a:spLocks noChangeArrowheads="1"/>
          </p:cNvSpPr>
          <p:nvPr/>
        </p:nvSpPr>
        <p:spPr bwMode="auto">
          <a:xfrm>
            <a:off x="8418460" y="2948669"/>
            <a:ext cx="1477319" cy="264688"/>
          </a:xfrm>
          <a:prstGeom prst="rect">
            <a:avLst/>
          </a:prstGeom>
          <a:noFill/>
          <a:ln w="9525">
            <a:noFill/>
            <a:miter lim="800000"/>
            <a:headEnd/>
            <a:tailEnd/>
          </a:ln>
          <a:effectLst/>
        </p:spPr>
        <p:txBody>
          <a:bodyPr wrap="square">
            <a:spAutoFit/>
          </a:bodyPr>
          <a:lstStyle>
            <a:defPPr>
              <a:defRPr lang="en-US"/>
            </a:defPPr>
            <a:lvl1pPr algn="l" rtl="0" fontAlgn="base">
              <a:spcBef>
                <a:spcPct val="0"/>
              </a:spcBef>
              <a:spcAft>
                <a:spcPct val="0"/>
              </a:spcAft>
              <a:defRPr sz="1100" kern="1200">
                <a:solidFill>
                  <a:schemeClr val="tx1"/>
                </a:solidFill>
                <a:latin typeface="Arial" charset="0"/>
                <a:ea typeface="+mn-ea"/>
                <a:cs typeface="Times New Roman" pitchFamily="18" charset="0"/>
              </a:defRPr>
            </a:lvl1pPr>
            <a:lvl2pPr marL="457200" algn="l" rtl="0" fontAlgn="base">
              <a:spcBef>
                <a:spcPct val="0"/>
              </a:spcBef>
              <a:spcAft>
                <a:spcPct val="0"/>
              </a:spcAft>
              <a:defRPr sz="1100" kern="1200">
                <a:solidFill>
                  <a:schemeClr val="tx1"/>
                </a:solidFill>
                <a:latin typeface="Arial" charset="0"/>
                <a:ea typeface="+mn-ea"/>
                <a:cs typeface="Times New Roman" pitchFamily="18" charset="0"/>
              </a:defRPr>
            </a:lvl2pPr>
            <a:lvl3pPr marL="914400" algn="l" rtl="0" fontAlgn="base">
              <a:spcBef>
                <a:spcPct val="0"/>
              </a:spcBef>
              <a:spcAft>
                <a:spcPct val="0"/>
              </a:spcAft>
              <a:defRPr sz="1100" kern="1200">
                <a:solidFill>
                  <a:schemeClr val="tx1"/>
                </a:solidFill>
                <a:latin typeface="Arial" charset="0"/>
                <a:ea typeface="+mn-ea"/>
                <a:cs typeface="Times New Roman" pitchFamily="18" charset="0"/>
              </a:defRPr>
            </a:lvl3pPr>
            <a:lvl4pPr marL="1371600" algn="l" rtl="0" fontAlgn="base">
              <a:spcBef>
                <a:spcPct val="0"/>
              </a:spcBef>
              <a:spcAft>
                <a:spcPct val="0"/>
              </a:spcAft>
              <a:defRPr sz="1100" kern="1200">
                <a:solidFill>
                  <a:schemeClr val="tx1"/>
                </a:solidFill>
                <a:latin typeface="Arial" charset="0"/>
                <a:ea typeface="+mn-ea"/>
                <a:cs typeface="Times New Roman" pitchFamily="18" charset="0"/>
              </a:defRPr>
            </a:lvl4pPr>
            <a:lvl5pPr marL="1828800" algn="l" rtl="0" fontAlgn="base">
              <a:spcBef>
                <a:spcPct val="0"/>
              </a:spcBef>
              <a:spcAft>
                <a:spcPct val="0"/>
              </a:spcAft>
              <a:defRPr sz="1100" kern="1200">
                <a:solidFill>
                  <a:schemeClr val="tx1"/>
                </a:solidFill>
                <a:latin typeface="Arial" charset="0"/>
                <a:ea typeface="+mn-ea"/>
                <a:cs typeface="Times New Roman" pitchFamily="18" charset="0"/>
              </a:defRPr>
            </a:lvl5pPr>
            <a:lvl6pPr marL="2286000" algn="l" defTabSz="914400" rtl="0" eaLnBrk="1" latinLnBrk="0" hangingPunct="1">
              <a:defRPr sz="1100" kern="1200">
                <a:solidFill>
                  <a:schemeClr val="tx1"/>
                </a:solidFill>
                <a:latin typeface="Arial" charset="0"/>
                <a:ea typeface="+mn-ea"/>
                <a:cs typeface="Times New Roman" pitchFamily="18" charset="0"/>
              </a:defRPr>
            </a:lvl6pPr>
            <a:lvl7pPr marL="2743200" algn="l" defTabSz="914400" rtl="0" eaLnBrk="1" latinLnBrk="0" hangingPunct="1">
              <a:defRPr sz="1100" kern="1200">
                <a:solidFill>
                  <a:schemeClr val="tx1"/>
                </a:solidFill>
                <a:latin typeface="Arial" charset="0"/>
                <a:ea typeface="+mn-ea"/>
                <a:cs typeface="Times New Roman" pitchFamily="18" charset="0"/>
              </a:defRPr>
            </a:lvl7pPr>
            <a:lvl8pPr marL="3200400" algn="l" defTabSz="914400" rtl="0" eaLnBrk="1" latinLnBrk="0" hangingPunct="1">
              <a:defRPr sz="1100" kern="1200">
                <a:solidFill>
                  <a:schemeClr val="tx1"/>
                </a:solidFill>
                <a:latin typeface="Arial" charset="0"/>
                <a:ea typeface="+mn-ea"/>
                <a:cs typeface="Times New Roman" pitchFamily="18" charset="0"/>
              </a:defRPr>
            </a:lvl8pPr>
            <a:lvl9pPr marL="3657600" algn="l" defTabSz="914400" rtl="0" eaLnBrk="1" latinLnBrk="0" hangingPunct="1">
              <a:defRPr sz="1100" kern="1200">
                <a:solidFill>
                  <a:schemeClr val="tx1"/>
                </a:solidFill>
                <a:latin typeface="Arial" charset="0"/>
                <a:ea typeface="+mn-ea"/>
                <a:cs typeface="Times New Roman" pitchFamily="18" charset="0"/>
              </a:defRPr>
            </a:lvl9pPr>
          </a:lstStyle>
          <a:p>
            <a:pPr marL="0" marR="0" lvl="0" indent="0" algn="ctr" defTabSz="684702" rtl="0" eaLnBrk="1" fontAlgn="base" latinLnBrk="0" hangingPunct="1">
              <a:lnSpc>
                <a:spcPct val="100000"/>
              </a:lnSpc>
              <a:spcBef>
                <a:spcPts val="0"/>
              </a:spcBef>
              <a:spcAft>
                <a:spcPct val="0"/>
              </a:spcAft>
              <a:buClrTx/>
              <a:buSzTx/>
              <a:buFontTx/>
              <a:buNone/>
              <a:tabLst/>
              <a:defRPr/>
            </a:pPr>
            <a:r>
              <a:rPr kumimoji="0" lang="en-US" sz="1120" b="1" i="0" u="none" strike="noStrike" kern="1200" cap="none" spc="0" normalizeH="0" baseline="0" noProof="0">
                <a:ln>
                  <a:noFill/>
                </a:ln>
                <a:solidFill>
                  <a:prstClr val="black"/>
                </a:solidFill>
                <a:effectLst/>
                <a:uLnTx/>
                <a:uFillTx/>
                <a:latin typeface="Calibri" panose="020F0502020204030204"/>
                <a:ea typeface="+mn-ea"/>
                <a:cs typeface="Arial" pitchFamily="34" charset="0"/>
              </a:rPr>
              <a:t>[Evaluate]</a:t>
            </a:r>
            <a:endParaRPr kumimoji="0" lang="en-US" sz="1120" b="0" i="0" u="none" strike="noStrike" kern="1200" cap="none" spc="0" normalizeH="0" baseline="0" noProof="0">
              <a:ln>
                <a:noFill/>
              </a:ln>
              <a:solidFill>
                <a:prstClr val="black"/>
              </a:solidFill>
              <a:effectLst/>
              <a:uLnTx/>
              <a:uFillTx/>
              <a:latin typeface="Calibri" panose="020F0502020204030204"/>
              <a:ea typeface="+mn-ea"/>
              <a:cs typeface="Arial" pitchFamily="34" charset="0"/>
            </a:endParaRPr>
          </a:p>
        </p:txBody>
      </p:sp>
      <p:cxnSp>
        <p:nvCxnSpPr>
          <p:cNvPr id="56" name="Straight Connector 55">
            <a:extLst>
              <a:ext uri="{FF2B5EF4-FFF2-40B4-BE49-F238E27FC236}">
                <a16:creationId xmlns:a16="http://schemas.microsoft.com/office/drawing/2014/main" id="{B3BB90D1-D382-4CA5-939E-CB62025500F7}"/>
              </a:ext>
            </a:extLst>
          </p:cNvPr>
          <p:cNvCxnSpPr>
            <a:cxnSpLocks/>
          </p:cNvCxnSpPr>
          <p:nvPr/>
        </p:nvCxnSpPr>
        <p:spPr>
          <a:xfrm flipH="1">
            <a:off x="1826479" y="3257733"/>
            <a:ext cx="2258578" cy="396734"/>
          </a:xfrm>
          <a:prstGeom prst="line">
            <a:avLst/>
          </a:prstGeom>
          <a:ln>
            <a:solidFill>
              <a:srgbClr val="00666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4103804-489A-4D01-B8BD-B252A6532C36}"/>
              </a:ext>
            </a:extLst>
          </p:cNvPr>
          <p:cNvCxnSpPr>
            <a:cxnSpLocks/>
          </p:cNvCxnSpPr>
          <p:nvPr/>
        </p:nvCxnSpPr>
        <p:spPr>
          <a:xfrm>
            <a:off x="5838629" y="3240431"/>
            <a:ext cx="4385064" cy="414037"/>
          </a:xfrm>
          <a:prstGeom prst="line">
            <a:avLst/>
          </a:prstGeom>
          <a:ln>
            <a:solidFill>
              <a:srgbClr val="006666"/>
            </a:solidFil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C429B033-EBA7-4B18-883C-B8170A99FBB9}"/>
              </a:ext>
            </a:extLst>
          </p:cNvPr>
          <p:cNvSpPr/>
          <p:nvPr/>
        </p:nvSpPr>
        <p:spPr>
          <a:xfrm>
            <a:off x="2037273" y="2588581"/>
            <a:ext cx="8034382" cy="262310"/>
          </a:xfrm>
          <a:prstGeom prst="rect">
            <a:avLst/>
          </a:prstGeom>
          <a:solidFill>
            <a:srgbClr val="DAD9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4702" rtl="0" eaLnBrk="1" fontAlgn="auto" latinLnBrk="0" hangingPunct="1">
              <a:lnSpc>
                <a:spcPct val="100000"/>
              </a:lnSpc>
              <a:spcBef>
                <a:spcPts val="0"/>
              </a:spcBef>
              <a:spcAft>
                <a:spcPts val="0"/>
              </a:spcAft>
              <a:buClrTx/>
              <a:buSzTx/>
              <a:buFontTx/>
              <a:buNone/>
              <a:tabLst/>
              <a:defRPr/>
            </a:pPr>
            <a:endParaRPr kumimoji="0" lang="en-US" sz="112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9F68C6D9-9D8C-46D0-9F70-C7E0B0F9D3EE}"/>
              </a:ext>
            </a:extLst>
          </p:cNvPr>
          <p:cNvCxnSpPr>
            <a:cxnSpLocks/>
          </p:cNvCxnSpPr>
          <p:nvPr/>
        </p:nvCxnSpPr>
        <p:spPr>
          <a:xfrm>
            <a:off x="5055689" y="2356988"/>
            <a:ext cx="9794" cy="586949"/>
          </a:xfrm>
          <a:prstGeom prst="straightConnector1">
            <a:avLst/>
          </a:prstGeom>
          <a:ln>
            <a:prstDash val="dashDot"/>
            <a:tailEnd type="triangle"/>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CD1626D8-A0B3-4DBF-B37B-37C3047FE629}"/>
              </a:ext>
            </a:extLst>
          </p:cNvPr>
          <p:cNvCxnSpPr>
            <a:cxnSpLocks/>
            <a:stCxn id="54" idx="3"/>
          </p:cNvCxnSpPr>
          <p:nvPr/>
        </p:nvCxnSpPr>
        <p:spPr>
          <a:xfrm flipH="1" flipV="1">
            <a:off x="10054146" y="2356988"/>
            <a:ext cx="12133" cy="717497"/>
          </a:xfrm>
          <a:prstGeom prst="line">
            <a:avLst/>
          </a:prstGeom>
          <a:ln>
            <a:prstDash val="dashDot"/>
          </a:ln>
        </p:spPr>
        <p:style>
          <a:lnRef idx="1">
            <a:schemeClr val="dk1"/>
          </a:lnRef>
          <a:fillRef idx="0">
            <a:schemeClr val="dk1"/>
          </a:fillRef>
          <a:effectRef idx="0">
            <a:schemeClr val="dk1"/>
          </a:effectRef>
          <a:fontRef idx="minor">
            <a:schemeClr val="tx1"/>
          </a:fontRef>
        </p:style>
      </p:cxnSp>
      <p:grpSp>
        <p:nvGrpSpPr>
          <p:cNvPr id="61" name="Group 60">
            <a:extLst>
              <a:ext uri="{FF2B5EF4-FFF2-40B4-BE49-F238E27FC236}">
                <a16:creationId xmlns:a16="http://schemas.microsoft.com/office/drawing/2014/main" id="{D61BADB4-2E31-4D29-848B-48CCDD176010}"/>
              </a:ext>
            </a:extLst>
          </p:cNvPr>
          <p:cNvGrpSpPr/>
          <p:nvPr/>
        </p:nvGrpSpPr>
        <p:grpSpPr>
          <a:xfrm>
            <a:off x="2057100" y="2568739"/>
            <a:ext cx="8009179" cy="302982"/>
            <a:chOff x="736119" y="4394840"/>
            <a:chExt cx="10726579" cy="405779"/>
          </a:xfrm>
        </p:grpSpPr>
        <p:grpSp>
          <p:nvGrpSpPr>
            <p:cNvPr id="62" name="Group 61">
              <a:extLst>
                <a:ext uri="{FF2B5EF4-FFF2-40B4-BE49-F238E27FC236}">
                  <a16:creationId xmlns:a16="http://schemas.microsoft.com/office/drawing/2014/main" id="{2ED69800-99F4-4F5E-A375-2FAF1077E1B1}"/>
                </a:ext>
              </a:extLst>
            </p:cNvPr>
            <p:cNvGrpSpPr/>
            <p:nvPr/>
          </p:nvGrpSpPr>
          <p:grpSpPr>
            <a:xfrm>
              <a:off x="736119" y="4394840"/>
              <a:ext cx="10726579" cy="405779"/>
              <a:chOff x="803494" y="4837605"/>
              <a:chExt cx="10726579" cy="405779"/>
            </a:xfrm>
          </p:grpSpPr>
          <p:cxnSp>
            <p:nvCxnSpPr>
              <p:cNvPr id="65" name="Straight Connector 64">
                <a:extLst>
                  <a:ext uri="{FF2B5EF4-FFF2-40B4-BE49-F238E27FC236}">
                    <a16:creationId xmlns:a16="http://schemas.microsoft.com/office/drawing/2014/main" id="{97CCCCFF-9013-4C56-AC8E-87655246A778}"/>
                  </a:ext>
                </a:extLst>
              </p:cNvPr>
              <p:cNvCxnSpPr/>
              <p:nvPr/>
            </p:nvCxnSpPr>
            <p:spPr>
              <a:xfrm>
                <a:off x="803494" y="5005640"/>
                <a:ext cx="9196" cy="237744"/>
              </a:xfrm>
              <a:prstGeom prst="line">
                <a:avLst/>
              </a:prstGeom>
              <a:ln w="15875">
                <a:solidFill>
                  <a:srgbClr val="006666"/>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27CC9CE-6208-4A3F-A61E-34885C68C79F}"/>
                  </a:ext>
                </a:extLst>
              </p:cNvPr>
              <p:cNvCxnSpPr>
                <a:cxnSpLocks/>
              </p:cNvCxnSpPr>
              <p:nvPr/>
            </p:nvCxnSpPr>
            <p:spPr>
              <a:xfrm>
                <a:off x="11520877" y="4983743"/>
                <a:ext cx="9196" cy="237744"/>
              </a:xfrm>
              <a:prstGeom prst="line">
                <a:avLst/>
              </a:prstGeom>
              <a:ln w="15875">
                <a:solidFill>
                  <a:srgbClr val="006666"/>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6BFD62D-4FBD-4FC8-8FAB-C9F8DE29F4C0}"/>
                  </a:ext>
                </a:extLst>
              </p:cNvPr>
              <p:cNvCxnSpPr/>
              <p:nvPr/>
            </p:nvCxnSpPr>
            <p:spPr>
              <a:xfrm>
                <a:off x="6275988" y="4983743"/>
                <a:ext cx="9196" cy="237744"/>
              </a:xfrm>
              <a:prstGeom prst="line">
                <a:avLst/>
              </a:prstGeom>
              <a:ln w="15875">
                <a:solidFill>
                  <a:srgbClr val="006666"/>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72077A2-599A-4B9E-80C7-811140E24727}"/>
                  </a:ext>
                </a:extLst>
              </p:cNvPr>
              <p:cNvCxnSpPr/>
              <p:nvPr/>
            </p:nvCxnSpPr>
            <p:spPr>
              <a:xfrm>
                <a:off x="9006015" y="4983743"/>
                <a:ext cx="9196" cy="237744"/>
              </a:xfrm>
              <a:prstGeom prst="line">
                <a:avLst/>
              </a:prstGeom>
              <a:ln w="15875">
                <a:solidFill>
                  <a:srgbClr val="006666"/>
                </a:solidFill>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6D6CF04-7065-4A70-B49D-23F1CFF2D6ED}"/>
                  </a:ext>
                </a:extLst>
              </p:cNvPr>
              <p:cNvCxnSpPr>
                <a:cxnSpLocks/>
              </p:cNvCxnSpPr>
              <p:nvPr/>
            </p:nvCxnSpPr>
            <p:spPr>
              <a:xfrm>
                <a:off x="812690" y="5107609"/>
                <a:ext cx="5463298" cy="0"/>
              </a:xfrm>
              <a:prstGeom prst="straightConnector1">
                <a:avLst/>
              </a:prstGeom>
              <a:ln>
                <a:solidFill>
                  <a:srgbClr val="00666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00F9944-9031-445F-9888-46E3D966C1D4}"/>
                  </a:ext>
                </a:extLst>
              </p:cNvPr>
              <p:cNvCxnSpPr/>
              <p:nvPr/>
            </p:nvCxnSpPr>
            <p:spPr>
              <a:xfrm>
                <a:off x="6302235" y="5107609"/>
                <a:ext cx="2712976" cy="0"/>
              </a:xfrm>
              <a:prstGeom prst="straightConnector1">
                <a:avLst/>
              </a:prstGeom>
              <a:ln>
                <a:solidFill>
                  <a:srgbClr val="00666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D0FF301-B512-49E9-8329-D09201C10C37}"/>
                  </a:ext>
                </a:extLst>
              </p:cNvPr>
              <p:cNvCxnSpPr/>
              <p:nvPr/>
            </p:nvCxnSpPr>
            <p:spPr>
              <a:xfrm>
                <a:off x="9006014" y="5105854"/>
                <a:ext cx="2514862" cy="0"/>
              </a:xfrm>
              <a:prstGeom prst="straightConnector1">
                <a:avLst/>
              </a:prstGeom>
              <a:ln>
                <a:solidFill>
                  <a:srgbClr val="00666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98919ECD-46E6-4890-B969-6D7CFF46C265}"/>
                  </a:ext>
                </a:extLst>
              </p:cNvPr>
              <p:cNvSpPr txBox="1"/>
              <p:nvPr/>
            </p:nvSpPr>
            <p:spPr>
              <a:xfrm>
                <a:off x="3126879" y="4853897"/>
                <a:ext cx="825064" cy="354492"/>
              </a:xfrm>
              <a:prstGeom prst="rect">
                <a:avLst/>
              </a:prstGeom>
              <a:noFill/>
            </p:spPr>
            <p:txBody>
              <a:bodyPr wrap="square" rtlCol="0">
                <a:spAutoFit/>
              </a:bodyPr>
              <a:lstStyle/>
              <a:p>
                <a:pPr marL="0" marR="0" lvl="0" indent="0" algn="l" defTabSz="684702" rtl="0" eaLnBrk="1" fontAlgn="auto" latinLnBrk="0" hangingPunct="1">
                  <a:lnSpc>
                    <a:spcPct val="100000"/>
                  </a:lnSpc>
                  <a:spcBef>
                    <a:spcPts val="0"/>
                  </a:spcBef>
                  <a:spcAft>
                    <a:spcPts val="0"/>
                  </a:spcAft>
                  <a:buClrTx/>
                  <a:buSzTx/>
                  <a:buFontTx/>
                  <a:buNone/>
                  <a:tabLst/>
                  <a:defRPr/>
                </a:pPr>
                <a:r>
                  <a:rPr kumimoji="0" lang="en-US" sz="1120" b="0" i="0" u="none" strike="noStrike" kern="1200" cap="none" spc="0" normalizeH="0" baseline="0" noProof="0">
                    <a:ln>
                      <a:noFill/>
                    </a:ln>
                    <a:solidFill>
                      <a:prstClr val="black"/>
                    </a:solidFill>
                    <a:effectLst/>
                    <a:uLnTx/>
                    <a:uFillTx/>
                    <a:latin typeface="Calibri" panose="020F0502020204030204"/>
                    <a:ea typeface="+mn-ea"/>
                    <a:cs typeface="+mn-cs"/>
                  </a:rPr>
                  <a:t>60%</a:t>
                </a:r>
              </a:p>
            </p:txBody>
          </p:sp>
          <p:sp>
            <p:nvSpPr>
              <p:cNvPr id="73" name="TextBox 72">
                <a:extLst>
                  <a:ext uri="{FF2B5EF4-FFF2-40B4-BE49-F238E27FC236}">
                    <a16:creationId xmlns:a16="http://schemas.microsoft.com/office/drawing/2014/main" id="{34D716D2-F720-4B37-80C6-3311815D43E9}"/>
                  </a:ext>
                </a:extLst>
              </p:cNvPr>
              <p:cNvSpPr txBox="1"/>
              <p:nvPr/>
            </p:nvSpPr>
            <p:spPr>
              <a:xfrm>
                <a:off x="7517071" y="4840633"/>
                <a:ext cx="825064" cy="354492"/>
              </a:xfrm>
              <a:prstGeom prst="rect">
                <a:avLst/>
              </a:prstGeom>
              <a:noFill/>
            </p:spPr>
            <p:txBody>
              <a:bodyPr wrap="square" rtlCol="0">
                <a:spAutoFit/>
              </a:bodyPr>
              <a:lstStyle/>
              <a:p>
                <a:pPr marL="0" marR="0" lvl="0" indent="0" algn="l" defTabSz="684702" rtl="0" eaLnBrk="1" fontAlgn="auto" latinLnBrk="0" hangingPunct="1">
                  <a:lnSpc>
                    <a:spcPct val="100000"/>
                  </a:lnSpc>
                  <a:spcBef>
                    <a:spcPts val="0"/>
                  </a:spcBef>
                  <a:spcAft>
                    <a:spcPts val="0"/>
                  </a:spcAft>
                  <a:buClrTx/>
                  <a:buSzTx/>
                  <a:buFontTx/>
                  <a:buNone/>
                  <a:tabLst/>
                  <a:defRPr/>
                </a:pPr>
                <a:r>
                  <a:rPr kumimoji="0" lang="en-US" sz="1120" b="0" i="0" u="none" strike="noStrike" kern="1200" cap="none" spc="0" normalizeH="0" baseline="0" noProof="0">
                    <a:ln>
                      <a:noFill/>
                    </a:ln>
                    <a:solidFill>
                      <a:prstClr val="black"/>
                    </a:solidFill>
                    <a:effectLst/>
                    <a:uLnTx/>
                    <a:uFillTx/>
                    <a:latin typeface="Calibri" panose="020F0502020204030204"/>
                    <a:ea typeface="+mn-ea"/>
                    <a:cs typeface="+mn-cs"/>
                  </a:rPr>
                  <a:t>30%</a:t>
                </a:r>
              </a:p>
            </p:txBody>
          </p:sp>
          <p:sp>
            <p:nvSpPr>
              <p:cNvPr id="74" name="TextBox 73">
                <a:extLst>
                  <a:ext uri="{FF2B5EF4-FFF2-40B4-BE49-F238E27FC236}">
                    <a16:creationId xmlns:a16="http://schemas.microsoft.com/office/drawing/2014/main" id="{DC0BA337-4928-4908-8085-6EBAE5DAD177}"/>
                  </a:ext>
                </a:extLst>
              </p:cNvPr>
              <p:cNvSpPr txBox="1"/>
              <p:nvPr/>
            </p:nvSpPr>
            <p:spPr>
              <a:xfrm>
                <a:off x="10091623" y="4837605"/>
                <a:ext cx="825064" cy="354492"/>
              </a:xfrm>
              <a:prstGeom prst="rect">
                <a:avLst/>
              </a:prstGeom>
              <a:noFill/>
            </p:spPr>
            <p:txBody>
              <a:bodyPr wrap="square" rtlCol="0">
                <a:spAutoFit/>
              </a:bodyPr>
              <a:lstStyle/>
              <a:p>
                <a:pPr marL="0" marR="0" lvl="0" indent="0" algn="l" defTabSz="684702" rtl="0" eaLnBrk="1" fontAlgn="auto" latinLnBrk="0" hangingPunct="1">
                  <a:lnSpc>
                    <a:spcPct val="100000"/>
                  </a:lnSpc>
                  <a:spcBef>
                    <a:spcPts val="0"/>
                  </a:spcBef>
                  <a:spcAft>
                    <a:spcPts val="0"/>
                  </a:spcAft>
                  <a:buClrTx/>
                  <a:buSzTx/>
                  <a:buFontTx/>
                  <a:buNone/>
                  <a:tabLst/>
                  <a:defRPr/>
                </a:pPr>
                <a:r>
                  <a:rPr kumimoji="0" lang="en-US" sz="1120" b="0" i="0" u="none" strike="noStrike" kern="1200" cap="none" spc="0" normalizeH="0" baseline="0" noProof="0">
                    <a:ln>
                      <a:noFill/>
                    </a:ln>
                    <a:solidFill>
                      <a:prstClr val="black"/>
                    </a:solidFill>
                    <a:effectLst/>
                    <a:uLnTx/>
                    <a:uFillTx/>
                    <a:latin typeface="Calibri" panose="020F0502020204030204"/>
                    <a:ea typeface="+mn-ea"/>
                    <a:cs typeface="+mn-cs"/>
                  </a:rPr>
                  <a:t>10%</a:t>
                </a:r>
              </a:p>
            </p:txBody>
          </p:sp>
          <p:sp>
            <p:nvSpPr>
              <p:cNvPr id="75" name="TextBox 74">
                <a:extLst>
                  <a:ext uri="{FF2B5EF4-FFF2-40B4-BE49-F238E27FC236}">
                    <a16:creationId xmlns:a16="http://schemas.microsoft.com/office/drawing/2014/main" id="{974EAD48-8111-4AE2-9A1F-AA28D8424EA8}"/>
                  </a:ext>
                </a:extLst>
              </p:cNvPr>
              <p:cNvSpPr txBox="1"/>
              <p:nvPr/>
            </p:nvSpPr>
            <p:spPr>
              <a:xfrm>
                <a:off x="885824" y="4871186"/>
                <a:ext cx="2160084" cy="354492"/>
              </a:xfrm>
              <a:prstGeom prst="rect">
                <a:avLst/>
              </a:prstGeom>
              <a:noFill/>
            </p:spPr>
            <p:txBody>
              <a:bodyPr wrap="square" rtlCol="0">
                <a:spAutoFit/>
              </a:bodyPr>
              <a:lstStyle/>
              <a:p>
                <a:pPr marL="0" marR="0" lvl="0" indent="0" algn="l" defTabSz="684702" rtl="0" eaLnBrk="1" fontAlgn="auto" latinLnBrk="0" hangingPunct="1">
                  <a:lnSpc>
                    <a:spcPct val="100000"/>
                  </a:lnSpc>
                  <a:spcBef>
                    <a:spcPts val="0"/>
                  </a:spcBef>
                  <a:spcAft>
                    <a:spcPts val="0"/>
                  </a:spcAft>
                  <a:buClrTx/>
                  <a:buSzTx/>
                  <a:buFontTx/>
                  <a:buNone/>
                  <a:tabLst/>
                  <a:defRPr/>
                </a:pPr>
                <a:r>
                  <a:rPr kumimoji="0" lang="en-US" sz="1120" b="1" i="0" u="none" strike="noStrike" kern="1200" cap="none" spc="0" normalizeH="0" baseline="0" noProof="0">
                    <a:ln>
                      <a:noFill/>
                    </a:ln>
                    <a:solidFill>
                      <a:prstClr val="black"/>
                    </a:solidFill>
                    <a:effectLst/>
                    <a:uLnTx/>
                    <a:uFillTx/>
                    <a:latin typeface="Calibri" panose="020F0502020204030204"/>
                    <a:ea typeface="+mn-ea"/>
                    <a:cs typeface="+mn-cs"/>
                  </a:rPr>
                  <a:t>Time to experiment</a:t>
                </a:r>
              </a:p>
            </p:txBody>
          </p:sp>
        </p:grpSp>
        <p:sp>
          <p:nvSpPr>
            <p:cNvPr id="63" name="Isosceles Triangle 62">
              <a:extLst>
                <a:ext uri="{FF2B5EF4-FFF2-40B4-BE49-F238E27FC236}">
                  <a16:creationId xmlns:a16="http://schemas.microsoft.com/office/drawing/2014/main" id="{8ADBF00E-D4B9-4B0C-A47A-9AD0B835C459}"/>
                </a:ext>
              </a:extLst>
            </p:cNvPr>
            <p:cNvSpPr/>
            <p:nvPr/>
          </p:nvSpPr>
          <p:spPr>
            <a:xfrm>
              <a:off x="3538157" y="4432116"/>
              <a:ext cx="144461" cy="195435"/>
            </a:xfrm>
            <a:prstGeom prst="triangle">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4702" rtl="0" eaLnBrk="1" fontAlgn="auto" latinLnBrk="0" hangingPunct="1">
                <a:lnSpc>
                  <a:spcPct val="100000"/>
                </a:lnSpc>
                <a:spcBef>
                  <a:spcPts val="0"/>
                </a:spcBef>
                <a:spcAft>
                  <a:spcPts val="0"/>
                </a:spcAft>
                <a:buClrTx/>
                <a:buSzTx/>
                <a:buFontTx/>
                <a:buNone/>
                <a:tabLst/>
                <a:defRPr/>
              </a:pPr>
              <a:endParaRPr kumimoji="0" lang="en-US" sz="112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Isosceles Triangle 63">
              <a:extLst>
                <a:ext uri="{FF2B5EF4-FFF2-40B4-BE49-F238E27FC236}">
                  <a16:creationId xmlns:a16="http://schemas.microsoft.com/office/drawing/2014/main" id="{02269879-EAF9-4157-A9C6-A70CBDF96F3B}"/>
                </a:ext>
              </a:extLst>
            </p:cNvPr>
            <p:cNvSpPr/>
            <p:nvPr/>
          </p:nvSpPr>
          <p:spPr>
            <a:xfrm flipV="1">
              <a:off x="10453035" y="4451365"/>
              <a:ext cx="144461" cy="195435"/>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4702" rtl="0" eaLnBrk="1" fontAlgn="auto" latinLnBrk="0" hangingPunct="1">
                <a:lnSpc>
                  <a:spcPct val="100000"/>
                </a:lnSpc>
                <a:spcBef>
                  <a:spcPts val="0"/>
                </a:spcBef>
                <a:spcAft>
                  <a:spcPts val="0"/>
                </a:spcAft>
                <a:buClrTx/>
                <a:buSzTx/>
                <a:buFontTx/>
                <a:buNone/>
                <a:tabLst/>
                <a:defRPr/>
              </a:pPr>
              <a:endParaRPr kumimoji="0" lang="en-US" sz="112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6" name="Rectangle 75">
            <a:extLst>
              <a:ext uri="{FF2B5EF4-FFF2-40B4-BE49-F238E27FC236}">
                <a16:creationId xmlns:a16="http://schemas.microsoft.com/office/drawing/2014/main" id="{883350DB-C3D7-424B-B17D-17CF08AFFF61}"/>
              </a:ext>
            </a:extLst>
          </p:cNvPr>
          <p:cNvSpPr/>
          <p:nvPr/>
        </p:nvSpPr>
        <p:spPr>
          <a:xfrm>
            <a:off x="2037273" y="1690688"/>
            <a:ext cx="8125710" cy="356049"/>
          </a:xfrm>
          <a:prstGeom prst="rect">
            <a:avLst/>
          </a:prstGeom>
          <a:solidFill>
            <a:srgbClr val="DAD9AE">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4702" rtl="0" eaLnBrk="1" fontAlgn="auto" latinLnBrk="0" hangingPunct="1">
              <a:lnSpc>
                <a:spcPct val="100000"/>
              </a:lnSpc>
              <a:spcBef>
                <a:spcPts val="0"/>
              </a:spcBef>
              <a:spcAft>
                <a:spcPts val="0"/>
              </a:spcAft>
              <a:buClrTx/>
              <a:buSzTx/>
              <a:buFontTx/>
              <a:buNone/>
              <a:tabLst/>
              <a:defRPr/>
            </a:pPr>
            <a:r>
              <a:rPr kumimoji="0" lang="en-US" sz="1348" b="1" i="0" u="none" strike="noStrike" kern="1200" cap="none" spc="0" normalizeH="0" baseline="0" noProof="0">
                <a:ln>
                  <a:noFill/>
                </a:ln>
                <a:solidFill>
                  <a:prstClr val="black"/>
                </a:solidFill>
                <a:effectLst/>
                <a:uLnTx/>
                <a:uFillTx/>
                <a:latin typeface="Calibri" panose="020F0502020204030204"/>
                <a:ea typeface="+mn-ea"/>
                <a:cs typeface="+mn-cs"/>
              </a:rPr>
              <a:t>A ‘rapid experimentation’ approach to enable EXPLORATION </a:t>
            </a:r>
          </a:p>
        </p:txBody>
      </p:sp>
      <p:sp>
        <p:nvSpPr>
          <p:cNvPr id="77" name="Rectangle 76">
            <a:extLst>
              <a:ext uri="{FF2B5EF4-FFF2-40B4-BE49-F238E27FC236}">
                <a16:creationId xmlns:a16="http://schemas.microsoft.com/office/drawing/2014/main" id="{F7DA5B48-E58E-44AB-990B-DAE6CCDA9B03}"/>
              </a:ext>
            </a:extLst>
          </p:cNvPr>
          <p:cNvSpPr/>
          <p:nvPr/>
        </p:nvSpPr>
        <p:spPr>
          <a:xfrm>
            <a:off x="2116766" y="1757188"/>
            <a:ext cx="7966724" cy="235090"/>
          </a:xfrm>
          <a:prstGeom prst="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4702" rtl="0" eaLnBrk="1" fontAlgn="auto" latinLnBrk="0" hangingPunct="1">
              <a:lnSpc>
                <a:spcPct val="100000"/>
              </a:lnSpc>
              <a:spcBef>
                <a:spcPts val="0"/>
              </a:spcBef>
              <a:spcAft>
                <a:spcPts val="0"/>
              </a:spcAft>
              <a:buClrTx/>
              <a:buSzTx/>
              <a:buFontTx/>
              <a:buNone/>
              <a:tabLst/>
              <a:defRPr/>
            </a:pPr>
            <a:endParaRPr kumimoji="0" lang="en-US" sz="134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0750E0A8-F3BE-4833-A88D-50E1815EA47C}"/>
              </a:ext>
            </a:extLst>
          </p:cNvPr>
          <p:cNvSpPr/>
          <p:nvPr/>
        </p:nvSpPr>
        <p:spPr>
          <a:xfrm>
            <a:off x="1972013" y="4492884"/>
            <a:ext cx="1162374" cy="399813"/>
          </a:xfrm>
          <a:prstGeom prst="rect">
            <a:avLst/>
          </a:prstGeom>
          <a:solidFill>
            <a:srgbClr val="DAD9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4702" rtl="0" eaLnBrk="1" fontAlgn="auto" latinLnBrk="0" hangingPunct="1">
              <a:lnSpc>
                <a:spcPct val="100000"/>
              </a:lnSpc>
              <a:spcBef>
                <a:spcPts val="0"/>
              </a:spcBef>
              <a:spcAft>
                <a:spcPts val="0"/>
              </a:spcAft>
              <a:buClrTx/>
              <a:buSzTx/>
              <a:buFontTx/>
              <a:buNone/>
              <a:tabLst/>
              <a:defRPr/>
            </a:pPr>
            <a:r>
              <a:rPr kumimoji="0" lang="en-US" sz="1120" b="0" i="0" u="none" strike="noStrike" kern="1200" cap="none" spc="0" normalizeH="0" baseline="0" noProof="0">
                <a:ln>
                  <a:noFill/>
                </a:ln>
                <a:solidFill>
                  <a:prstClr val="black"/>
                </a:solidFill>
                <a:effectLst/>
                <a:uLnTx/>
                <a:uFillTx/>
                <a:latin typeface="Calibri" panose="020F0502020204030204"/>
                <a:ea typeface="+mn-ea"/>
                <a:cs typeface="+mn-cs"/>
              </a:rPr>
              <a:t>n untested hypotheses</a:t>
            </a:r>
          </a:p>
        </p:txBody>
      </p:sp>
      <p:sp>
        <p:nvSpPr>
          <p:cNvPr id="79" name="Rectangle 78">
            <a:extLst>
              <a:ext uri="{FF2B5EF4-FFF2-40B4-BE49-F238E27FC236}">
                <a16:creationId xmlns:a16="http://schemas.microsoft.com/office/drawing/2014/main" id="{7396153C-A2DC-4E8E-8F3D-6A697B77A1C4}"/>
              </a:ext>
            </a:extLst>
          </p:cNvPr>
          <p:cNvSpPr/>
          <p:nvPr/>
        </p:nvSpPr>
        <p:spPr>
          <a:xfrm>
            <a:off x="9061319" y="4500791"/>
            <a:ext cx="1162374" cy="402336"/>
          </a:xfrm>
          <a:prstGeom prst="rect">
            <a:avLst/>
          </a:prstGeom>
          <a:solidFill>
            <a:srgbClr val="DAD9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4702" rtl="0" eaLnBrk="1" fontAlgn="auto" latinLnBrk="0" hangingPunct="1">
              <a:lnSpc>
                <a:spcPct val="100000"/>
              </a:lnSpc>
              <a:spcBef>
                <a:spcPts val="0"/>
              </a:spcBef>
              <a:spcAft>
                <a:spcPts val="0"/>
              </a:spcAft>
              <a:buClrTx/>
              <a:buSzTx/>
              <a:buFontTx/>
              <a:buNone/>
              <a:tabLst/>
              <a:defRPr/>
            </a:pPr>
            <a:r>
              <a:rPr kumimoji="0" lang="en-US" sz="1120" b="0" i="0" u="none" strike="noStrike" kern="1200" cap="none" spc="0" normalizeH="0" baseline="0" noProof="0">
                <a:ln>
                  <a:noFill/>
                </a:ln>
                <a:solidFill>
                  <a:prstClr val="black"/>
                </a:solidFill>
                <a:effectLst/>
                <a:uLnTx/>
                <a:uFillTx/>
                <a:latin typeface="Calibri" panose="020F0502020204030204"/>
                <a:ea typeface="+mn-ea"/>
                <a:cs typeface="+mn-cs"/>
              </a:rPr>
              <a:t>2-3 proven hypotheses</a:t>
            </a:r>
          </a:p>
        </p:txBody>
      </p:sp>
      <p:cxnSp>
        <p:nvCxnSpPr>
          <p:cNvPr id="80" name="Straight Arrow Connector 79">
            <a:extLst>
              <a:ext uri="{FF2B5EF4-FFF2-40B4-BE49-F238E27FC236}">
                <a16:creationId xmlns:a16="http://schemas.microsoft.com/office/drawing/2014/main" id="{DAC1C7EA-5BD0-4D56-9B01-5765D9CC9F4A}"/>
              </a:ext>
            </a:extLst>
          </p:cNvPr>
          <p:cNvCxnSpPr/>
          <p:nvPr/>
        </p:nvCxnSpPr>
        <p:spPr>
          <a:xfrm>
            <a:off x="3229316" y="4694352"/>
            <a:ext cx="5750933" cy="0"/>
          </a:xfrm>
          <a:prstGeom prst="straightConnector1">
            <a:avLst/>
          </a:prstGeom>
          <a:ln w="19050">
            <a:solidFill>
              <a:srgbClr val="8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ACB467DB-71BF-4991-BD45-DE0A2F7EB7BF}"/>
              </a:ext>
            </a:extLst>
          </p:cNvPr>
          <p:cNvCxnSpPr/>
          <p:nvPr/>
        </p:nvCxnSpPr>
        <p:spPr>
          <a:xfrm>
            <a:off x="1826478" y="3893664"/>
            <a:ext cx="0" cy="1505310"/>
          </a:xfrm>
          <a:prstGeom prst="straightConnector1">
            <a:avLst/>
          </a:prstGeom>
          <a:ln>
            <a:solidFill>
              <a:srgbClr val="006666"/>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52012EE8-17D7-4A27-B34C-675900EE12B2}"/>
              </a:ext>
            </a:extLst>
          </p:cNvPr>
          <p:cNvCxnSpPr/>
          <p:nvPr/>
        </p:nvCxnSpPr>
        <p:spPr>
          <a:xfrm>
            <a:off x="4787425" y="3893664"/>
            <a:ext cx="0" cy="1505310"/>
          </a:xfrm>
          <a:prstGeom prst="straightConnector1">
            <a:avLst/>
          </a:prstGeom>
          <a:ln>
            <a:solidFill>
              <a:srgbClr val="006666"/>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4183DF1-C94E-4FAE-BB95-A2ABCB6381B7}"/>
              </a:ext>
            </a:extLst>
          </p:cNvPr>
          <p:cNvCxnSpPr/>
          <p:nvPr/>
        </p:nvCxnSpPr>
        <p:spPr>
          <a:xfrm>
            <a:off x="10406170" y="3893664"/>
            <a:ext cx="0" cy="1505310"/>
          </a:xfrm>
          <a:prstGeom prst="straightConnector1">
            <a:avLst/>
          </a:prstGeom>
          <a:ln>
            <a:solidFill>
              <a:srgbClr val="006666"/>
            </a:solidFill>
            <a:tailEnd type="triangle"/>
          </a:ln>
        </p:spPr>
        <p:style>
          <a:lnRef idx="1">
            <a:schemeClr val="accent1"/>
          </a:lnRef>
          <a:fillRef idx="0">
            <a:schemeClr val="accent1"/>
          </a:fillRef>
          <a:effectRef idx="0">
            <a:schemeClr val="accent1"/>
          </a:effectRef>
          <a:fontRef idx="minor">
            <a:schemeClr val="tx1"/>
          </a:fontRef>
        </p:style>
      </p:cxnSp>
      <p:sp>
        <p:nvSpPr>
          <p:cNvPr id="84" name="Rectangle: Rounded Corners 83">
            <a:extLst>
              <a:ext uri="{FF2B5EF4-FFF2-40B4-BE49-F238E27FC236}">
                <a16:creationId xmlns:a16="http://schemas.microsoft.com/office/drawing/2014/main" id="{B619FEC4-CBEB-4EC5-8285-ABA03614779D}"/>
              </a:ext>
            </a:extLst>
          </p:cNvPr>
          <p:cNvSpPr/>
          <p:nvPr/>
        </p:nvSpPr>
        <p:spPr>
          <a:xfrm>
            <a:off x="1931476" y="5302988"/>
            <a:ext cx="2786769" cy="259654"/>
          </a:xfrm>
          <a:prstGeom prst="roundRect">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4702" rtl="0" eaLnBrk="1" fontAlgn="auto" latinLnBrk="0" hangingPunct="1">
              <a:lnSpc>
                <a:spcPct val="100000"/>
              </a:lnSpc>
              <a:spcBef>
                <a:spcPts val="0"/>
              </a:spcBef>
              <a:spcAft>
                <a:spcPts val="0"/>
              </a:spcAft>
              <a:buClrTx/>
              <a:buSzTx/>
              <a:buFontTx/>
              <a:buNone/>
              <a:tabLst/>
              <a:defRPr/>
            </a:pPr>
            <a:r>
              <a:rPr kumimoji="0" lang="en-US" sz="1348" b="0" i="0" u="none" strike="noStrike" kern="1200" cap="none" spc="0" normalizeH="0" baseline="0" noProof="0">
                <a:ln>
                  <a:noFill/>
                </a:ln>
                <a:solidFill>
                  <a:prstClr val="white"/>
                </a:solidFill>
                <a:effectLst/>
                <a:uLnTx/>
                <a:uFillTx/>
                <a:latin typeface="Calibri" panose="020F0502020204030204"/>
                <a:ea typeface="+mn-ea"/>
                <a:cs typeface="+mn-cs"/>
              </a:rPr>
              <a:t>Problem space design</a:t>
            </a:r>
          </a:p>
        </p:txBody>
      </p:sp>
      <p:sp>
        <p:nvSpPr>
          <p:cNvPr id="85" name="Rectangle: Rounded Corners 84">
            <a:extLst>
              <a:ext uri="{FF2B5EF4-FFF2-40B4-BE49-F238E27FC236}">
                <a16:creationId xmlns:a16="http://schemas.microsoft.com/office/drawing/2014/main" id="{C3EE9263-5299-4B82-BDF4-83C1264870DE}"/>
              </a:ext>
            </a:extLst>
          </p:cNvPr>
          <p:cNvSpPr/>
          <p:nvPr/>
        </p:nvSpPr>
        <p:spPr>
          <a:xfrm>
            <a:off x="4882969" y="5306698"/>
            <a:ext cx="5498482" cy="255944"/>
          </a:xfrm>
          <a:prstGeom prst="roundRect">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4702" rtl="0" eaLnBrk="1" fontAlgn="auto" latinLnBrk="0" hangingPunct="1">
              <a:lnSpc>
                <a:spcPct val="100000"/>
              </a:lnSpc>
              <a:spcBef>
                <a:spcPts val="0"/>
              </a:spcBef>
              <a:spcAft>
                <a:spcPts val="0"/>
              </a:spcAft>
              <a:buClrTx/>
              <a:buSzTx/>
              <a:buFontTx/>
              <a:buNone/>
              <a:tabLst/>
              <a:defRPr/>
            </a:pPr>
            <a:r>
              <a:rPr kumimoji="0" lang="en-US" sz="1348" b="0" i="0" u="none" strike="noStrike" kern="1200" cap="none" spc="0" normalizeH="0" baseline="0" noProof="0">
                <a:ln>
                  <a:noFill/>
                </a:ln>
                <a:solidFill>
                  <a:prstClr val="white"/>
                </a:solidFill>
                <a:effectLst/>
                <a:uLnTx/>
                <a:uFillTx/>
                <a:latin typeface="Calibri" panose="020F0502020204030204"/>
                <a:ea typeface="+mn-ea"/>
                <a:cs typeface="+mn-cs"/>
              </a:rPr>
              <a:t>Solution space design</a:t>
            </a:r>
          </a:p>
        </p:txBody>
      </p:sp>
      <p:sp>
        <p:nvSpPr>
          <p:cNvPr id="86" name="Rectangle 85">
            <a:extLst>
              <a:ext uri="{FF2B5EF4-FFF2-40B4-BE49-F238E27FC236}">
                <a16:creationId xmlns:a16="http://schemas.microsoft.com/office/drawing/2014/main" id="{EE542C7B-59BD-43DF-8780-4FCD4F67F394}"/>
              </a:ext>
            </a:extLst>
          </p:cNvPr>
          <p:cNvSpPr/>
          <p:nvPr/>
        </p:nvSpPr>
        <p:spPr>
          <a:xfrm>
            <a:off x="4889923" y="5635208"/>
            <a:ext cx="5491529" cy="400265"/>
          </a:xfrm>
          <a:prstGeom prst="rect">
            <a:avLst/>
          </a:prstGeom>
          <a:solidFill>
            <a:srgbClr val="DAD9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4702" rtl="0" eaLnBrk="1" fontAlgn="auto" latinLnBrk="0" hangingPunct="1">
              <a:lnSpc>
                <a:spcPct val="100000"/>
              </a:lnSpc>
              <a:spcBef>
                <a:spcPts val="0"/>
              </a:spcBef>
              <a:spcAft>
                <a:spcPts val="0"/>
              </a:spcAft>
              <a:buClrTx/>
              <a:buSzTx/>
              <a:buFontTx/>
              <a:buNone/>
              <a:tabLst/>
              <a:defRPr/>
            </a:pPr>
            <a:r>
              <a:rPr kumimoji="0" lang="en-US" sz="1120" b="0" i="0" u="none" strike="noStrike" kern="1200" cap="none" spc="0" normalizeH="0" baseline="0" noProof="0">
                <a:ln>
                  <a:noFill/>
                </a:ln>
                <a:solidFill>
                  <a:prstClr val="black"/>
                </a:solidFill>
                <a:effectLst/>
                <a:uLnTx/>
                <a:uFillTx/>
                <a:latin typeface="Calibri" panose="020F0502020204030204"/>
                <a:ea typeface="+mn-ea"/>
                <a:cs typeface="+mn-cs"/>
              </a:rPr>
              <a:t>Recommend the use of pre-built </a:t>
            </a:r>
            <a:r>
              <a:rPr kumimoji="0" lang="en-US" sz="1120" b="1" i="0" u="none" strike="noStrike" kern="1200" cap="none" spc="0" normalizeH="0" baseline="0" noProof="0">
                <a:ln>
                  <a:noFill/>
                </a:ln>
                <a:solidFill>
                  <a:prstClr val="black"/>
                </a:solidFill>
                <a:effectLst/>
                <a:uLnTx/>
                <a:uFillTx/>
                <a:latin typeface="Calibri" panose="020F0502020204030204"/>
                <a:ea typeface="+mn-ea"/>
                <a:cs typeface="+mn-cs"/>
              </a:rPr>
              <a:t>reusable and customizable utilities</a:t>
            </a:r>
          </a:p>
        </p:txBody>
      </p:sp>
      <p:sp>
        <p:nvSpPr>
          <p:cNvPr id="87" name="Rectangle 86">
            <a:extLst>
              <a:ext uri="{FF2B5EF4-FFF2-40B4-BE49-F238E27FC236}">
                <a16:creationId xmlns:a16="http://schemas.microsoft.com/office/drawing/2014/main" id="{3D8831CF-F74B-4511-B97E-50C63E3B380E}"/>
              </a:ext>
            </a:extLst>
          </p:cNvPr>
          <p:cNvSpPr/>
          <p:nvPr/>
        </p:nvSpPr>
        <p:spPr>
          <a:xfrm>
            <a:off x="1931476" y="5646078"/>
            <a:ext cx="2786769" cy="389395"/>
          </a:xfrm>
          <a:prstGeom prst="rect">
            <a:avLst/>
          </a:prstGeom>
          <a:solidFill>
            <a:srgbClr val="DAD9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4702" rtl="0" eaLnBrk="1" fontAlgn="auto" latinLnBrk="0" hangingPunct="1">
              <a:lnSpc>
                <a:spcPct val="100000"/>
              </a:lnSpc>
              <a:spcBef>
                <a:spcPts val="0"/>
              </a:spcBef>
              <a:spcAft>
                <a:spcPts val="0"/>
              </a:spcAft>
              <a:buClrTx/>
              <a:buSzTx/>
              <a:buFontTx/>
              <a:buNone/>
              <a:tabLst/>
              <a:defRPr/>
            </a:pPr>
            <a:r>
              <a:rPr kumimoji="0" lang="en-US" sz="1120" b="0" i="0" u="none" strike="noStrike" kern="1200" cap="none" spc="0" normalizeH="0" baseline="0" noProof="0">
                <a:ln>
                  <a:noFill/>
                </a:ln>
                <a:solidFill>
                  <a:prstClr val="black"/>
                </a:solidFill>
                <a:effectLst/>
                <a:uLnTx/>
                <a:uFillTx/>
                <a:latin typeface="Calibri" panose="020F0502020204030204"/>
                <a:ea typeface="+mn-ea"/>
                <a:cs typeface="+mn-cs"/>
              </a:rPr>
              <a:t>Recommend application of first-principles based design thinking</a:t>
            </a:r>
          </a:p>
        </p:txBody>
      </p:sp>
    </p:spTree>
    <p:extLst>
      <p:ext uri="{BB962C8B-B14F-4D97-AF65-F5344CB8AC3E}">
        <p14:creationId xmlns:p14="http://schemas.microsoft.com/office/powerpoint/2010/main" val="314236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par>
                                <p:cTn id="55" presetID="2" presetClass="entr" presetSubtype="4"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 calcmode="lin" valueType="num">
                                      <p:cBhvr additive="base">
                                        <p:cTn id="57" dur="500" fill="hold"/>
                                        <p:tgtEl>
                                          <p:spTgt spid="25"/>
                                        </p:tgtEl>
                                        <p:attrNameLst>
                                          <p:attrName>ppt_x</p:attrName>
                                        </p:attrNameLst>
                                      </p:cBhvr>
                                      <p:tavLst>
                                        <p:tav tm="0">
                                          <p:val>
                                            <p:strVal val="#ppt_x"/>
                                          </p:val>
                                        </p:tav>
                                        <p:tav tm="100000">
                                          <p:val>
                                            <p:strVal val="#ppt_x"/>
                                          </p:val>
                                        </p:tav>
                                      </p:tavLst>
                                    </p:anim>
                                    <p:anim calcmode="lin" valueType="num">
                                      <p:cBhvr additive="base">
                                        <p:cTn id="58" dur="500" fill="hold"/>
                                        <p:tgtEl>
                                          <p:spTgt spid="25"/>
                                        </p:tgtEl>
                                        <p:attrNameLst>
                                          <p:attrName>ppt_y</p:attrName>
                                        </p:attrNameLst>
                                      </p:cBhvr>
                                      <p:tavLst>
                                        <p:tav tm="0">
                                          <p:val>
                                            <p:strVal val="1+#ppt_h/2"/>
                                          </p:val>
                                        </p:tav>
                                        <p:tav tm="100000">
                                          <p:val>
                                            <p:strVal val="#ppt_y"/>
                                          </p:val>
                                        </p:tav>
                                      </p:tavLst>
                                    </p:anim>
                                  </p:childTnLst>
                                </p:cTn>
                              </p:par>
                              <p:par>
                                <p:cTn id="59" presetID="1" presetClass="entr" presetSubtype="0" fill="hold"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6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childTnLst>
                          </p:cTn>
                        </p:par>
                        <p:par>
                          <p:cTn id="79" fill="hold">
                            <p:stCondLst>
                              <p:cond delay="0"/>
                            </p:stCondLst>
                            <p:childTnLst>
                              <p:par>
                                <p:cTn id="80" presetID="1" presetClass="entr" presetSubtype="0" fill="hold" nodeType="afterEffect">
                                  <p:stCondLst>
                                    <p:cond delay="0"/>
                                  </p:stCondLst>
                                  <p:childTnLst>
                                    <p:set>
                                      <p:cBhvr>
                                        <p:cTn id="81" dur="1" fill="hold">
                                          <p:stCondLst>
                                            <p:cond delay="0"/>
                                          </p:stCondLst>
                                        </p:cTn>
                                        <p:tgtEl>
                                          <p:spTgt spid="45"/>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78"/>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79"/>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80"/>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87"/>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86"/>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84"/>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85"/>
                                        </p:tgtEl>
                                        <p:attrNameLst>
                                          <p:attrName>style.visibility</p:attrName>
                                        </p:attrNameLst>
                                      </p:cBhvr>
                                      <p:to>
                                        <p:strVal val="visible"/>
                                      </p:to>
                                    </p:set>
                                  </p:childTnLst>
                                </p:cTn>
                              </p:par>
                              <p:par>
                                <p:cTn id="100" presetID="1" presetClass="entr" presetSubtype="0" fill="hold" nodeType="withEffect">
                                  <p:stCondLst>
                                    <p:cond delay="0"/>
                                  </p:stCondLst>
                                  <p:childTnLst>
                                    <p:set>
                                      <p:cBhvr>
                                        <p:cTn id="101" dur="1" fill="hold">
                                          <p:stCondLst>
                                            <p:cond delay="0"/>
                                          </p:stCondLst>
                                        </p:cTn>
                                        <p:tgtEl>
                                          <p:spTgt spid="82"/>
                                        </p:tgtEl>
                                        <p:attrNameLst>
                                          <p:attrName>style.visibility</p:attrName>
                                        </p:attrNameLst>
                                      </p:cBhvr>
                                      <p:to>
                                        <p:strVal val="visible"/>
                                      </p:to>
                                    </p:set>
                                  </p:childTnLst>
                                </p:cTn>
                              </p:par>
                              <p:par>
                                <p:cTn id="102" presetID="1" presetClass="entr" presetSubtype="0" fill="hold" nodeType="withEffect">
                                  <p:stCondLst>
                                    <p:cond delay="0"/>
                                  </p:stCondLst>
                                  <p:childTnLst>
                                    <p:set>
                                      <p:cBhvr>
                                        <p:cTn id="103" dur="1" fill="hold">
                                          <p:stCondLst>
                                            <p:cond delay="0"/>
                                          </p:stCondLst>
                                        </p:cTn>
                                        <p:tgtEl>
                                          <p:spTgt spid="81"/>
                                        </p:tgtEl>
                                        <p:attrNameLst>
                                          <p:attrName>style.visibility</p:attrName>
                                        </p:attrNameLst>
                                      </p:cBhvr>
                                      <p:to>
                                        <p:strVal val="visible"/>
                                      </p:to>
                                    </p:set>
                                  </p:childTnLst>
                                </p:cTn>
                              </p:par>
                              <p:par>
                                <p:cTn id="104" presetID="1" presetClass="entr" presetSubtype="0" fill="hold" nodeType="withEffect">
                                  <p:stCondLst>
                                    <p:cond delay="0"/>
                                  </p:stCondLst>
                                  <p:childTnLst>
                                    <p:set>
                                      <p:cBhvr>
                                        <p:cTn id="105"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0" grpId="0" animBg="1"/>
      <p:bldP spid="11" grpId="0"/>
      <p:bldP spid="12" grpId="0" animBg="1"/>
      <p:bldP spid="13" grpId="0"/>
      <p:bldP spid="18" grpId="0"/>
      <p:bldP spid="19" grpId="0"/>
      <p:bldP spid="20" grpId="0"/>
      <p:bldP spid="24" grpId="0"/>
      <p:bldP spid="50" grpId="0" animBg="1"/>
      <p:bldP spid="51" grpId="0"/>
      <p:bldP spid="52" grpId="0" animBg="1"/>
      <p:bldP spid="53" grpId="0"/>
      <p:bldP spid="54" grpId="0" animBg="1"/>
      <p:bldP spid="55" grpId="0"/>
      <p:bldP spid="58" grpId="0" animBg="1"/>
      <p:bldP spid="78" grpId="0" animBg="1"/>
      <p:bldP spid="79" grpId="0" animBg="1"/>
      <p:bldP spid="84" grpId="0" animBg="1"/>
      <p:bldP spid="85" grpId="0" animBg="1"/>
      <p:bldP spid="86" grpId="0" animBg="1"/>
      <p:bldP spid="8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DE59E-493C-4434-A6DC-109ABF07E5EC}"/>
              </a:ext>
            </a:extLst>
          </p:cNvPr>
          <p:cNvSpPr>
            <a:spLocks noGrp="1"/>
          </p:cNvSpPr>
          <p:nvPr>
            <p:ph type="title"/>
          </p:nvPr>
        </p:nvSpPr>
        <p:spPr/>
        <p:txBody>
          <a:bodyPr anchor="t">
            <a:normAutofit fontScale="90000"/>
          </a:bodyPr>
          <a:lstStyle/>
          <a:p>
            <a:r>
              <a:rPr lang="en-US" sz="4000"/>
              <a:t>Organizational best practices that need to be implemented for success</a:t>
            </a:r>
            <a:br>
              <a:rPr lang="en-US" dirty="0"/>
            </a:br>
            <a:endParaRPr lang="en-IN" dirty="0"/>
          </a:p>
        </p:txBody>
      </p:sp>
      <p:grpSp>
        <p:nvGrpSpPr>
          <p:cNvPr id="4" name="Group 3">
            <a:extLst>
              <a:ext uri="{FF2B5EF4-FFF2-40B4-BE49-F238E27FC236}">
                <a16:creationId xmlns:a16="http://schemas.microsoft.com/office/drawing/2014/main" id="{B14C594D-A488-4EE5-BC9F-960669F7C262}"/>
              </a:ext>
            </a:extLst>
          </p:cNvPr>
          <p:cNvGrpSpPr/>
          <p:nvPr/>
        </p:nvGrpSpPr>
        <p:grpSpPr>
          <a:xfrm>
            <a:off x="3736700" y="1524028"/>
            <a:ext cx="4641288" cy="4486488"/>
            <a:chOff x="2909141" y="1316705"/>
            <a:chExt cx="3079581" cy="3181374"/>
          </a:xfrm>
        </p:grpSpPr>
        <p:sp>
          <p:nvSpPr>
            <p:cNvPr id="5" name="Freeform 78">
              <a:extLst>
                <a:ext uri="{FF2B5EF4-FFF2-40B4-BE49-F238E27FC236}">
                  <a16:creationId xmlns:a16="http://schemas.microsoft.com/office/drawing/2014/main" id="{D401AF5C-7687-4053-A391-91D6BFDAE837}"/>
                </a:ext>
              </a:extLst>
            </p:cNvPr>
            <p:cNvSpPr>
              <a:spLocks/>
            </p:cNvSpPr>
            <p:nvPr/>
          </p:nvSpPr>
          <p:spPr bwMode="auto">
            <a:xfrm rot="19278684">
              <a:off x="3423333" y="3170393"/>
              <a:ext cx="1328920" cy="1327686"/>
            </a:xfrm>
            <a:custGeom>
              <a:avLst/>
              <a:gdLst/>
              <a:ahLst/>
              <a:cxnLst>
                <a:cxn ang="0">
                  <a:pos x="399" y="216"/>
                </a:cxn>
                <a:cxn ang="0">
                  <a:pos x="472" y="181"/>
                </a:cxn>
                <a:cxn ang="0">
                  <a:pos x="433" y="88"/>
                </a:cxn>
                <a:cxn ang="0">
                  <a:pos x="601" y="88"/>
                </a:cxn>
                <a:cxn ang="0">
                  <a:pos x="563" y="181"/>
                </a:cxn>
                <a:cxn ang="0">
                  <a:pos x="636" y="216"/>
                </a:cxn>
                <a:cxn ang="0">
                  <a:pos x="819" y="216"/>
                </a:cxn>
                <a:cxn ang="0">
                  <a:pos x="819" y="399"/>
                </a:cxn>
                <a:cxn ang="0">
                  <a:pos x="784" y="472"/>
                </a:cxn>
                <a:cxn ang="0">
                  <a:pos x="691" y="434"/>
                </a:cxn>
                <a:cxn ang="0">
                  <a:pos x="691" y="602"/>
                </a:cxn>
                <a:cxn ang="0">
                  <a:pos x="784" y="563"/>
                </a:cxn>
                <a:cxn ang="0">
                  <a:pos x="819" y="636"/>
                </a:cxn>
                <a:cxn ang="0">
                  <a:pos x="819" y="819"/>
                </a:cxn>
                <a:cxn ang="0">
                  <a:pos x="636" y="819"/>
                </a:cxn>
                <a:cxn ang="0">
                  <a:pos x="563" y="784"/>
                </a:cxn>
                <a:cxn ang="0">
                  <a:pos x="601" y="691"/>
                </a:cxn>
                <a:cxn ang="0">
                  <a:pos x="433" y="691"/>
                </a:cxn>
                <a:cxn ang="0">
                  <a:pos x="472" y="784"/>
                </a:cxn>
                <a:cxn ang="0">
                  <a:pos x="399" y="819"/>
                </a:cxn>
                <a:cxn ang="0">
                  <a:pos x="216" y="819"/>
                </a:cxn>
                <a:cxn ang="0">
                  <a:pos x="216" y="636"/>
                </a:cxn>
                <a:cxn ang="0">
                  <a:pos x="180" y="563"/>
                </a:cxn>
                <a:cxn ang="0">
                  <a:pos x="88" y="602"/>
                </a:cxn>
                <a:cxn ang="0">
                  <a:pos x="88" y="434"/>
                </a:cxn>
                <a:cxn ang="0">
                  <a:pos x="180" y="472"/>
                </a:cxn>
                <a:cxn ang="0">
                  <a:pos x="216" y="399"/>
                </a:cxn>
                <a:cxn ang="0">
                  <a:pos x="216" y="216"/>
                </a:cxn>
                <a:cxn ang="0">
                  <a:pos x="399" y="216"/>
                </a:cxn>
              </a:cxnLst>
              <a:rect l="0" t="0" r="r" b="b"/>
              <a:pathLst>
                <a:path w="819" h="819">
                  <a:moveTo>
                    <a:pt x="399" y="216"/>
                  </a:moveTo>
                  <a:cubicBezTo>
                    <a:pt x="465" y="216"/>
                    <a:pt x="480" y="200"/>
                    <a:pt x="472" y="181"/>
                  </a:cubicBezTo>
                  <a:cubicBezTo>
                    <a:pt x="455" y="144"/>
                    <a:pt x="425" y="139"/>
                    <a:pt x="433" y="88"/>
                  </a:cubicBezTo>
                  <a:cubicBezTo>
                    <a:pt x="447" y="0"/>
                    <a:pt x="588" y="0"/>
                    <a:pt x="601" y="88"/>
                  </a:cubicBezTo>
                  <a:cubicBezTo>
                    <a:pt x="609" y="139"/>
                    <a:pt x="580" y="144"/>
                    <a:pt x="563" y="181"/>
                  </a:cubicBezTo>
                  <a:cubicBezTo>
                    <a:pt x="554" y="200"/>
                    <a:pt x="570" y="216"/>
                    <a:pt x="636" y="216"/>
                  </a:cubicBezTo>
                  <a:cubicBezTo>
                    <a:pt x="819" y="216"/>
                    <a:pt x="819" y="216"/>
                    <a:pt x="819" y="216"/>
                  </a:cubicBezTo>
                  <a:cubicBezTo>
                    <a:pt x="819" y="399"/>
                    <a:pt x="819" y="399"/>
                    <a:pt x="819" y="399"/>
                  </a:cubicBezTo>
                  <a:cubicBezTo>
                    <a:pt x="819" y="465"/>
                    <a:pt x="803" y="481"/>
                    <a:pt x="784" y="472"/>
                  </a:cubicBezTo>
                  <a:cubicBezTo>
                    <a:pt x="747" y="455"/>
                    <a:pt x="742" y="426"/>
                    <a:pt x="691" y="434"/>
                  </a:cubicBezTo>
                  <a:cubicBezTo>
                    <a:pt x="603" y="447"/>
                    <a:pt x="603" y="588"/>
                    <a:pt x="691" y="602"/>
                  </a:cubicBezTo>
                  <a:cubicBezTo>
                    <a:pt x="742" y="610"/>
                    <a:pt x="747" y="580"/>
                    <a:pt x="784" y="563"/>
                  </a:cubicBezTo>
                  <a:cubicBezTo>
                    <a:pt x="803" y="555"/>
                    <a:pt x="819" y="570"/>
                    <a:pt x="819" y="636"/>
                  </a:cubicBezTo>
                  <a:cubicBezTo>
                    <a:pt x="819" y="819"/>
                    <a:pt x="819" y="819"/>
                    <a:pt x="819" y="819"/>
                  </a:cubicBezTo>
                  <a:cubicBezTo>
                    <a:pt x="636" y="819"/>
                    <a:pt x="636" y="819"/>
                    <a:pt x="636" y="819"/>
                  </a:cubicBezTo>
                  <a:cubicBezTo>
                    <a:pt x="570" y="819"/>
                    <a:pt x="554" y="803"/>
                    <a:pt x="563" y="784"/>
                  </a:cubicBezTo>
                  <a:cubicBezTo>
                    <a:pt x="580" y="747"/>
                    <a:pt x="609" y="743"/>
                    <a:pt x="601" y="691"/>
                  </a:cubicBezTo>
                  <a:cubicBezTo>
                    <a:pt x="588" y="603"/>
                    <a:pt x="447" y="603"/>
                    <a:pt x="433" y="691"/>
                  </a:cubicBezTo>
                  <a:cubicBezTo>
                    <a:pt x="425" y="743"/>
                    <a:pt x="455" y="747"/>
                    <a:pt x="472" y="784"/>
                  </a:cubicBezTo>
                  <a:cubicBezTo>
                    <a:pt x="480" y="803"/>
                    <a:pt x="465" y="819"/>
                    <a:pt x="399" y="819"/>
                  </a:cubicBezTo>
                  <a:cubicBezTo>
                    <a:pt x="216" y="819"/>
                    <a:pt x="216" y="819"/>
                    <a:pt x="216" y="819"/>
                  </a:cubicBezTo>
                  <a:cubicBezTo>
                    <a:pt x="216" y="636"/>
                    <a:pt x="216" y="636"/>
                    <a:pt x="216" y="636"/>
                  </a:cubicBezTo>
                  <a:cubicBezTo>
                    <a:pt x="216" y="570"/>
                    <a:pt x="200" y="555"/>
                    <a:pt x="180" y="563"/>
                  </a:cubicBezTo>
                  <a:cubicBezTo>
                    <a:pt x="144" y="580"/>
                    <a:pt x="139" y="610"/>
                    <a:pt x="88" y="602"/>
                  </a:cubicBezTo>
                  <a:cubicBezTo>
                    <a:pt x="0" y="588"/>
                    <a:pt x="0" y="447"/>
                    <a:pt x="88" y="434"/>
                  </a:cubicBezTo>
                  <a:cubicBezTo>
                    <a:pt x="139" y="426"/>
                    <a:pt x="144" y="455"/>
                    <a:pt x="180" y="472"/>
                  </a:cubicBezTo>
                  <a:cubicBezTo>
                    <a:pt x="200" y="481"/>
                    <a:pt x="216" y="465"/>
                    <a:pt x="216" y="399"/>
                  </a:cubicBezTo>
                  <a:cubicBezTo>
                    <a:pt x="216" y="216"/>
                    <a:pt x="216" y="216"/>
                    <a:pt x="216" y="216"/>
                  </a:cubicBezTo>
                  <a:lnTo>
                    <a:pt x="399" y="216"/>
                  </a:lnTo>
                  <a:close/>
                </a:path>
              </a:pathLst>
            </a:custGeom>
            <a:solidFill>
              <a:srgbClr val="49991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Freeform 76">
              <a:extLst>
                <a:ext uri="{FF2B5EF4-FFF2-40B4-BE49-F238E27FC236}">
                  <a16:creationId xmlns:a16="http://schemas.microsoft.com/office/drawing/2014/main" id="{225C2B65-1066-4BC7-AA86-E29CD15E1FF1}"/>
                </a:ext>
              </a:extLst>
            </p:cNvPr>
            <p:cNvSpPr>
              <a:spLocks/>
            </p:cNvSpPr>
            <p:nvPr/>
          </p:nvSpPr>
          <p:spPr bwMode="auto">
            <a:xfrm rot="19278684">
              <a:off x="4152243" y="1316705"/>
              <a:ext cx="1328920" cy="1327686"/>
            </a:xfrm>
            <a:custGeom>
              <a:avLst/>
              <a:gdLst/>
              <a:ahLst/>
              <a:cxnLst>
                <a:cxn ang="0">
                  <a:pos x="183" y="603"/>
                </a:cxn>
                <a:cxn ang="0">
                  <a:pos x="256" y="638"/>
                </a:cxn>
                <a:cxn ang="0">
                  <a:pos x="218" y="731"/>
                </a:cxn>
                <a:cxn ang="0">
                  <a:pos x="386" y="731"/>
                </a:cxn>
                <a:cxn ang="0">
                  <a:pos x="347" y="638"/>
                </a:cxn>
                <a:cxn ang="0">
                  <a:pos x="420" y="603"/>
                </a:cxn>
                <a:cxn ang="0">
                  <a:pos x="603" y="603"/>
                </a:cxn>
                <a:cxn ang="0">
                  <a:pos x="603" y="420"/>
                </a:cxn>
                <a:cxn ang="0">
                  <a:pos x="639" y="347"/>
                </a:cxn>
                <a:cxn ang="0">
                  <a:pos x="731" y="385"/>
                </a:cxn>
                <a:cxn ang="0">
                  <a:pos x="731" y="217"/>
                </a:cxn>
                <a:cxn ang="0">
                  <a:pos x="639" y="256"/>
                </a:cxn>
                <a:cxn ang="0">
                  <a:pos x="603" y="183"/>
                </a:cxn>
                <a:cxn ang="0">
                  <a:pos x="603" y="0"/>
                </a:cxn>
                <a:cxn ang="0">
                  <a:pos x="420" y="0"/>
                </a:cxn>
                <a:cxn ang="0">
                  <a:pos x="347" y="35"/>
                </a:cxn>
                <a:cxn ang="0">
                  <a:pos x="386" y="128"/>
                </a:cxn>
                <a:cxn ang="0">
                  <a:pos x="218" y="128"/>
                </a:cxn>
                <a:cxn ang="0">
                  <a:pos x="256" y="35"/>
                </a:cxn>
                <a:cxn ang="0">
                  <a:pos x="183" y="0"/>
                </a:cxn>
                <a:cxn ang="0">
                  <a:pos x="0" y="0"/>
                </a:cxn>
                <a:cxn ang="0">
                  <a:pos x="0" y="183"/>
                </a:cxn>
                <a:cxn ang="0">
                  <a:pos x="35" y="256"/>
                </a:cxn>
                <a:cxn ang="0">
                  <a:pos x="128" y="217"/>
                </a:cxn>
                <a:cxn ang="0">
                  <a:pos x="128" y="385"/>
                </a:cxn>
                <a:cxn ang="0">
                  <a:pos x="35" y="347"/>
                </a:cxn>
                <a:cxn ang="0">
                  <a:pos x="0" y="420"/>
                </a:cxn>
                <a:cxn ang="0">
                  <a:pos x="0" y="603"/>
                </a:cxn>
                <a:cxn ang="0">
                  <a:pos x="183" y="603"/>
                </a:cxn>
              </a:cxnLst>
              <a:rect l="0" t="0" r="r" b="b"/>
              <a:pathLst>
                <a:path w="819" h="819">
                  <a:moveTo>
                    <a:pt x="183" y="603"/>
                  </a:moveTo>
                  <a:cubicBezTo>
                    <a:pt x="249" y="603"/>
                    <a:pt x="265" y="619"/>
                    <a:pt x="256" y="638"/>
                  </a:cubicBezTo>
                  <a:cubicBezTo>
                    <a:pt x="239" y="675"/>
                    <a:pt x="210" y="680"/>
                    <a:pt x="218" y="731"/>
                  </a:cubicBezTo>
                  <a:cubicBezTo>
                    <a:pt x="231" y="819"/>
                    <a:pt x="372" y="819"/>
                    <a:pt x="386" y="731"/>
                  </a:cubicBezTo>
                  <a:cubicBezTo>
                    <a:pt x="394" y="680"/>
                    <a:pt x="364" y="675"/>
                    <a:pt x="347" y="638"/>
                  </a:cubicBezTo>
                  <a:cubicBezTo>
                    <a:pt x="339" y="619"/>
                    <a:pt x="354" y="603"/>
                    <a:pt x="420" y="603"/>
                  </a:cubicBezTo>
                  <a:cubicBezTo>
                    <a:pt x="603" y="603"/>
                    <a:pt x="603" y="603"/>
                    <a:pt x="603" y="603"/>
                  </a:cubicBezTo>
                  <a:cubicBezTo>
                    <a:pt x="603" y="420"/>
                    <a:pt x="603" y="420"/>
                    <a:pt x="603" y="420"/>
                  </a:cubicBezTo>
                  <a:cubicBezTo>
                    <a:pt x="603" y="354"/>
                    <a:pt x="619" y="338"/>
                    <a:pt x="639" y="347"/>
                  </a:cubicBezTo>
                  <a:cubicBezTo>
                    <a:pt x="675" y="364"/>
                    <a:pt x="680" y="393"/>
                    <a:pt x="731" y="385"/>
                  </a:cubicBezTo>
                  <a:cubicBezTo>
                    <a:pt x="819" y="372"/>
                    <a:pt x="819" y="231"/>
                    <a:pt x="731" y="217"/>
                  </a:cubicBezTo>
                  <a:cubicBezTo>
                    <a:pt x="680" y="209"/>
                    <a:pt x="675" y="239"/>
                    <a:pt x="639" y="256"/>
                  </a:cubicBezTo>
                  <a:cubicBezTo>
                    <a:pt x="619" y="264"/>
                    <a:pt x="603" y="249"/>
                    <a:pt x="603" y="183"/>
                  </a:cubicBezTo>
                  <a:cubicBezTo>
                    <a:pt x="603" y="0"/>
                    <a:pt x="603" y="0"/>
                    <a:pt x="603" y="0"/>
                  </a:cubicBezTo>
                  <a:cubicBezTo>
                    <a:pt x="420" y="0"/>
                    <a:pt x="420" y="0"/>
                    <a:pt x="420" y="0"/>
                  </a:cubicBezTo>
                  <a:cubicBezTo>
                    <a:pt x="354" y="0"/>
                    <a:pt x="339" y="16"/>
                    <a:pt x="347" y="35"/>
                  </a:cubicBezTo>
                  <a:cubicBezTo>
                    <a:pt x="364" y="72"/>
                    <a:pt x="394" y="76"/>
                    <a:pt x="386" y="128"/>
                  </a:cubicBezTo>
                  <a:cubicBezTo>
                    <a:pt x="372" y="216"/>
                    <a:pt x="231" y="216"/>
                    <a:pt x="218" y="128"/>
                  </a:cubicBezTo>
                  <a:cubicBezTo>
                    <a:pt x="210" y="76"/>
                    <a:pt x="239" y="72"/>
                    <a:pt x="256" y="35"/>
                  </a:cubicBezTo>
                  <a:cubicBezTo>
                    <a:pt x="265" y="16"/>
                    <a:pt x="249" y="0"/>
                    <a:pt x="183" y="0"/>
                  </a:cubicBezTo>
                  <a:cubicBezTo>
                    <a:pt x="0" y="0"/>
                    <a:pt x="0" y="0"/>
                    <a:pt x="0" y="0"/>
                  </a:cubicBezTo>
                  <a:cubicBezTo>
                    <a:pt x="0" y="183"/>
                    <a:pt x="0" y="183"/>
                    <a:pt x="0" y="183"/>
                  </a:cubicBezTo>
                  <a:cubicBezTo>
                    <a:pt x="0" y="249"/>
                    <a:pt x="16" y="264"/>
                    <a:pt x="35" y="256"/>
                  </a:cubicBezTo>
                  <a:cubicBezTo>
                    <a:pt x="72" y="239"/>
                    <a:pt x="77" y="209"/>
                    <a:pt x="128" y="217"/>
                  </a:cubicBezTo>
                  <a:cubicBezTo>
                    <a:pt x="216" y="231"/>
                    <a:pt x="216" y="372"/>
                    <a:pt x="128" y="385"/>
                  </a:cubicBezTo>
                  <a:cubicBezTo>
                    <a:pt x="77" y="393"/>
                    <a:pt x="72" y="364"/>
                    <a:pt x="35" y="347"/>
                  </a:cubicBezTo>
                  <a:cubicBezTo>
                    <a:pt x="16" y="338"/>
                    <a:pt x="0" y="354"/>
                    <a:pt x="0" y="420"/>
                  </a:cubicBezTo>
                  <a:cubicBezTo>
                    <a:pt x="0" y="603"/>
                    <a:pt x="0" y="603"/>
                    <a:pt x="0" y="603"/>
                  </a:cubicBezTo>
                  <a:lnTo>
                    <a:pt x="183" y="603"/>
                  </a:lnTo>
                  <a:close/>
                </a:path>
              </a:pathLst>
            </a:custGeom>
            <a:solidFill>
              <a:srgbClr val="BE382C"/>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Freeform 77">
              <a:extLst>
                <a:ext uri="{FF2B5EF4-FFF2-40B4-BE49-F238E27FC236}">
                  <a16:creationId xmlns:a16="http://schemas.microsoft.com/office/drawing/2014/main" id="{56DD81E5-632C-4999-A9F1-D796C8ED2864}"/>
                </a:ext>
              </a:extLst>
            </p:cNvPr>
            <p:cNvSpPr>
              <a:spLocks/>
            </p:cNvSpPr>
            <p:nvPr/>
          </p:nvSpPr>
          <p:spPr bwMode="auto">
            <a:xfrm rot="19278684">
              <a:off x="2909141" y="1909608"/>
              <a:ext cx="1328920" cy="1327686"/>
            </a:xfrm>
            <a:custGeom>
              <a:avLst/>
              <a:gdLst/>
              <a:ahLst/>
              <a:cxnLst>
                <a:cxn ang="0">
                  <a:pos x="183" y="216"/>
                </a:cxn>
                <a:cxn ang="0">
                  <a:pos x="256" y="180"/>
                </a:cxn>
                <a:cxn ang="0">
                  <a:pos x="217" y="88"/>
                </a:cxn>
                <a:cxn ang="0">
                  <a:pos x="385" y="88"/>
                </a:cxn>
                <a:cxn ang="0">
                  <a:pos x="347" y="180"/>
                </a:cxn>
                <a:cxn ang="0">
                  <a:pos x="420" y="216"/>
                </a:cxn>
                <a:cxn ang="0">
                  <a:pos x="603" y="216"/>
                </a:cxn>
                <a:cxn ang="0">
                  <a:pos x="603" y="399"/>
                </a:cxn>
                <a:cxn ang="0">
                  <a:pos x="638" y="472"/>
                </a:cxn>
                <a:cxn ang="0">
                  <a:pos x="731" y="433"/>
                </a:cxn>
                <a:cxn ang="0">
                  <a:pos x="731" y="601"/>
                </a:cxn>
                <a:cxn ang="0">
                  <a:pos x="638" y="563"/>
                </a:cxn>
                <a:cxn ang="0">
                  <a:pos x="603" y="636"/>
                </a:cxn>
                <a:cxn ang="0">
                  <a:pos x="603" y="819"/>
                </a:cxn>
                <a:cxn ang="0">
                  <a:pos x="420" y="819"/>
                </a:cxn>
                <a:cxn ang="0">
                  <a:pos x="347" y="784"/>
                </a:cxn>
                <a:cxn ang="0">
                  <a:pos x="385" y="691"/>
                </a:cxn>
                <a:cxn ang="0">
                  <a:pos x="217" y="691"/>
                </a:cxn>
                <a:cxn ang="0">
                  <a:pos x="256" y="784"/>
                </a:cxn>
                <a:cxn ang="0">
                  <a:pos x="183" y="819"/>
                </a:cxn>
                <a:cxn ang="0">
                  <a:pos x="0" y="819"/>
                </a:cxn>
                <a:cxn ang="0">
                  <a:pos x="0" y="636"/>
                </a:cxn>
                <a:cxn ang="0">
                  <a:pos x="35" y="563"/>
                </a:cxn>
                <a:cxn ang="0">
                  <a:pos x="128" y="601"/>
                </a:cxn>
                <a:cxn ang="0">
                  <a:pos x="128" y="433"/>
                </a:cxn>
                <a:cxn ang="0">
                  <a:pos x="35" y="472"/>
                </a:cxn>
                <a:cxn ang="0">
                  <a:pos x="0" y="399"/>
                </a:cxn>
                <a:cxn ang="0">
                  <a:pos x="0" y="216"/>
                </a:cxn>
                <a:cxn ang="0">
                  <a:pos x="183" y="216"/>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09"/>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09"/>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rgbClr val="A591BD"/>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Freeform 79">
              <a:extLst>
                <a:ext uri="{FF2B5EF4-FFF2-40B4-BE49-F238E27FC236}">
                  <a16:creationId xmlns:a16="http://schemas.microsoft.com/office/drawing/2014/main" id="{4D903343-EDDF-43E2-91E4-F0F3AC5FFE7A}"/>
                </a:ext>
              </a:extLst>
            </p:cNvPr>
            <p:cNvSpPr>
              <a:spLocks/>
            </p:cNvSpPr>
            <p:nvPr/>
          </p:nvSpPr>
          <p:spPr bwMode="auto">
            <a:xfrm rot="19278684">
              <a:off x="4659802" y="2578753"/>
              <a:ext cx="1328920" cy="1328920"/>
            </a:xfrm>
            <a:custGeom>
              <a:avLst/>
              <a:gdLst/>
              <a:ahLst/>
              <a:cxnLst>
                <a:cxn ang="0">
                  <a:pos x="216" y="420"/>
                </a:cxn>
                <a:cxn ang="0">
                  <a:pos x="181" y="347"/>
                </a:cxn>
                <a:cxn ang="0">
                  <a:pos x="88" y="386"/>
                </a:cxn>
                <a:cxn ang="0">
                  <a:pos x="88" y="218"/>
                </a:cxn>
                <a:cxn ang="0">
                  <a:pos x="181" y="256"/>
                </a:cxn>
                <a:cxn ang="0">
                  <a:pos x="216" y="183"/>
                </a:cxn>
                <a:cxn ang="0">
                  <a:pos x="216" y="0"/>
                </a:cxn>
                <a:cxn ang="0">
                  <a:pos x="399" y="0"/>
                </a:cxn>
                <a:cxn ang="0">
                  <a:pos x="472" y="35"/>
                </a:cxn>
                <a:cxn ang="0">
                  <a:pos x="434" y="128"/>
                </a:cxn>
                <a:cxn ang="0">
                  <a:pos x="602" y="128"/>
                </a:cxn>
                <a:cxn ang="0">
                  <a:pos x="563" y="35"/>
                </a:cxn>
                <a:cxn ang="0">
                  <a:pos x="636" y="0"/>
                </a:cxn>
                <a:cxn ang="0">
                  <a:pos x="819" y="0"/>
                </a:cxn>
                <a:cxn ang="0">
                  <a:pos x="819" y="183"/>
                </a:cxn>
                <a:cxn ang="0">
                  <a:pos x="784" y="256"/>
                </a:cxn>
                <a:cxn ang="0">
                  <a:pos x="691" y="218"/>
                </a:cxn>
                <a:cxn ang="0">
                  <a:pos x="691" y="386"/>
                </a:cxn>
                <a:cxn ang="0">
                  <a:pos x="784" y="347"/>
                </a:cxn>
                <a:cxn ang="0">
                  <a:pos x="819" y="420"/>
                </a:cxn>
                <a:cxn ang="0">
                  <a:pos x="819" y="603"/>
                </a:cxn>
                <a:cxn ang="0">
                  <a:pos x="636" y="603"/>
                </a:cxn>
                <a:cxn ang="0">
                  <a:pos x="563" y="639"/>
                </a:cxn>
                <a:cxn ang="0">
                  <a:pos x="602" y="731"/>
                </a:cxn>
                <a:cxn ang="0">
                  <a:pos x="434" y="731"/>
                </a:cxn>
                <a:cxn ang="0">
                  <a:pos x="472" y="639"/>
                </a:cxn>
                <a:cxn ang="0">
                  <a:pos x="399" y="603"/>
                </a:cxn>
                <a:cxn ang="0">
                  <a:pos x="216" y="603"/>
                </a:cxn>
                <a:cxn ang="0">
                  <a:pos x="216" y="420"/>
                </a:cxn>
              </a:cxnLst>
              <a:rect l="0" t="0" r="r" b="b"/>
              <a:pathLst>
                <a:path w="819" h="819">
                  <a:moveTo>
                    <a:pt x="216" y="420"/>
                  </a:moveTo>
                  <a:cubicBezTo>
                    <a:pt x="216" y="354"/>
                    <a:pt x="200" y="339"/>
                    <a:pt x="181" y="347"/>
                  </a:cubicBezTo>
                  <a:cubicBezTo>
                    <a:pt x="144" y="364"/>
                    <a:pt x="139" y="394"/>
                    <a:pt x="88" y="386"/>
                  </a:cubicBezTo>
                  <a:cubicBezTo>
                    <a:pt x="0" y="372"/>
                    <a:pt x="0" y="231"/>
                    <a:pt x="88" y="218"/>
                  </a:cubicBezTo>
                  <a:cubicBezTo>
                    <a:pt x="139" y="210"/>
                    <a:pt x="144" y="239"/>
                    <a:pt x="181" y="256"/>
                  </a:cubicBezTo>
                  <a:cubicBezTo>
                    <a:pt x="200" y="265"/>
                    <a:pt x="216" y="249"/>
                    <a:pt x="216" y="183"/>
                  </a:cubicBezTo>
                  <a:cubicBezTo>
                    <a:pt x="216" y="0"/>
                    <a:pt x="216" y="0"/>
                    <a:pt x="216" y="0"/>
                  </a:cubicBezTo>
                  <a:cubicBezTo>
                    <a:pt x="399" y="0"/>
                    <a:pt x="399" y="0"/>
                    <a:pt x="399" y="0"/>
                  </a:cubicBezTo>
                  <a:cubicBezTo>
                    <a:pt x="465" y="0"/>
                    <a:pt x="481" y="16"/>
                    <a:pt x="472" y="35"/>
                  </a:cubicBezTo>
                  <a:cubicBezTo>
                    <a:pt x="455" y="72"/>
                    <a:pt x="426" y="77"/>
                    <a:pt x="434" y="128"/>
                  </a:cubicBezTo>
                  <a:cubicBezTo>
                    <a:pt x="447" y="216"/>
                    <a:pt x="588" y="216"/>
                    <a:pt x="602" y="128"/>
                  </a:cubicBezTo>
                  <a:cubicBezTo>
                    <a:pt x="610" y="77"/>
                    <a:pt x="580" y="72"/>
                    <a:pt x="563" y="35"/>
                  </a:cubicBezTo>
                  <a:cubicBezTo>
                    <a:pt x="555" y="16"/>
                    <a:pt x="570" y="0"/>
                    <a:pt x="636" y="0"/>
                  </a:cubicBezTo>
                  <a:cubicBezTo>
                    <a:pt x="819" y="0"/>
                    <a:pt x="819" y="0"/>
                    <a:pt x="819" y="0"/>
                  </a:cubicBezTo>
                  <a:cubicBezTo>
                    <a:pt x="819" y="183"/>
                    <a:pt x="819" y="183"/>
                    <a:pt x="819" y="183"/>
                  </a:cubicBezTo>
                  <a:cubicBezTo>
                    <a:pt x="819" y="249"/>
                    <a:pt x="803" y="265"/>
                    <a:pt x="784" y="256"/>
                  </a:cubicBezTo>
                  <a:cubicBezTo>
                    <a:pt x="747" y="239"/>
                    <a:pt x="743" y="210"/>
                    <a:pt x="691" y="218"/>
                  </a:cubicBezTo>
                  <a:cubicBezTo>
                    <a:pt x="603" y="231"/>
                    <a:pt x="603" y="372"/>
                    <a:pt x="691" y="386"/>
                  </a:cubicBezTo>
                  <a:cubicBezTo>
                    <a:pt x="743" y="394"/>
                    <a:pt x="747" y="364"/>
                    <a:pt x="784" y="347"/>
                  </a:cubicBezTo>
                  <a:cubicBezTo>
                    <a:pt x="803" y="339"/>
                    <a:pt x="819" y="354"/>
                    <a:pt x="819" y="420"/>
                  </a:cubicBezTo>
                  <a:cubicBezTo>
                    <a:pt x="819" y="603"/>
                    <a:pt x="819" y="603"/>
                    <a:pt x="819" y="603"/>
                  </a:cubicBezTo>
                  <a:cubicBezTo>
                    <a:pt x="636" y="603"/>
                    <a:pt x="636" y="603"/>
                    <a:pt x="636" y="603"/>
                  </a:cubicBezTo>
                  <a:cubicBezTo>
                    <a:pt x="570" y="603"/>
                    <a:pt x="555" y="619"/>
                    <a:pt x="563" y="639"/>
                  </a:cubicBezTo>
                  <a:cubicBezTo>
                    <a:pt x="580" y="675"/>
                    <a:pt x="610" y="680"/>
                    <a:pt x="602" y="731"/>
                  </a:cubicBezTo>
                  <a:cubicBezTo>
                    <a:pt x="588" y="819"/>
                    <a:pt x="447" y="819"/>
                    <a:pt x="434" y="731"/>
                  </a:cubicBezTo>
                  <a:cubicBezTo>
                    <a:pt x="426" y="680"/>
                    <a:pt x="455" y="675"/>
                    <a:pt x="472" y="639"/>
                  </a:cubicBezTo>
                  <a:cubicBezTo>
                    <a:pt x="481" y="619"/>
                    <a:pt x="465" y="603"/>
                    <a:pt x="399" y="603"/>
                  </a:cubicBezTo>
                  <a:cubicBezTo>
                    <a:pt x="216" y="603"/>
                    <a:pt x="216" y="603"/>
                    <a:pt x="216" y="603"/>
                  </a:cubicBezTo>
                  <a:lnTo>
                    <a:pt x="216" y="420"/>
                  </a:lnTo>
                  <a:close/>
                </a:path>
              </a:pathLst>
            </a:custGeom>
            <a:solidFill>
              <a:srgbClr val="237DB9"/>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7" name="Group 16">
            <a:extLst>
              <a:ext uri="{FF2B5EF4-FFF2-40B4-BE49-F238E27FC236}">
                <a16:creationId xmlns:a16="http://schemas.microsoft.com/office/drawing/2014/main" id="{838F6D41-E427-477F-9108-37ED91172AE9}"/>
              </a:ext>
            </a:extLst>
          </p:cNvPr>
          <p:cNvGrpSpPr/>
          <p:nvPr/>
        </p:nvGrpSpPr>
        <p:grpSpPr>
          <a:xfrm>
            <a:off x="401449" y="1445318"/>
            <a:ext cx="11467704" cy="4162268"/>
            <a:chOff x="401449" y="1432908"/>
            <a:chExt cx="12217303" cy="4359646"/>
          </a:xfrm>
        </p:grpSpPr>
        <p:pic>
          <p:nvPicPr>
            <p:cNvPr id="9" name="Picture 4" descr="Related image">
              <a:extLst>
                <a:ext uri="{FF2B5EF4-FFF2-40B4-BE49-F238E27FC236}">
                  <a16:creationId xmlns:a16="http://schemas.microsoft.com/office/drawing/2014/main" id="{2EE92E30-79EC-4979-93C9-92544F55EA84}"/>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6521928" y="2082819"/>
              <a:ext cx="746661" cy="6582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mage result for Knowledge Retention icon">
              <a:extLst>
                <a:ext uri="{FF2B5EF4-FFF2-40B4-BE49-F238E27FC236}">
                  <a16:creationId xmlns:a16="http://schemas.microsoft.com/office/drawing/2014/main" id="{6034DC9A-4288-4D40-8DB3-390E9B5F445B}"/>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7402129" y="3887234"/>
              <a:ext cx="847431" cy="88617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Related image">
              <a:extLst>
                <a:ext uri="{FF2B5EF4-FFF2-40B4-BE49-F238E27FC236}">
                  <a16:creationId xmlns:a16="http://schemas.microsoft.com/office/drawing/2014/main" id="{A18D12E2-C3BD-4DD8-95DD-4A1385F7E4E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4580176" y="2932671"/>
              <a:ext cx="870139" cy="88688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B6C0EDC-E5F6-41BC-876F-B11270740102}"/>
                </a:ext>
              </a:extLst>
            </p:cNvPr>
            <p:cNvSpPr txBox="1"/>
            <p:nvPr/>
          </p:nvSpPr>
          <p:spPr>
            <a:xfrm>
              <a:off x="8191208" y="1432908"/>
              <a:ext cx="3878505" cy="1631216"/>
            </a:xfrm>
            <a:prstGeom prst="rect">
              <a:avLst/>
            </a:prstGeom>
            <a:noFill/>
          </p:spPr>
          <p:txBody>
            <a:bodyPr wrap="square" rtlCol="0">
              <a:spAutoFit/>
            </a:bodyPr>
            <a:lstStyle/>
            <a:p>
              <a:r>
                <a:rPr lang="en-US" sz="2800" dirty="0">
                  <a:solidFill>
                    <a:srgbClr val="BE382C"/>
                  </a:solidFill>
                </a:rPr>
                <a:t>Cross-Functional Team</a:t>
              </a:r>
            </a:p>
            <a:p>
              <a:r>
                <a:rPr lang="en-US" dirty="0"/>
                <a:t>The teams need to work on the intersection of Math , Business and Technology</a:t>
              </a:r>
            </a:p>
            <a:p>
              <a:r>
                <a:rPr lang="en-US" dirty="0"/>
                <a:t> </a:t>
              </a:r>
            </a:p>
          </p:txBody>
        </p:sp>
        <p:sp>
          <p:nvSpPr>
            <p:cNvPr id="13" name="TextBox 12">
              <a:extLst>
                <a:ext uri="{FF2B5EF4-FFF2-40B4-BE49-F238E27FC236}">
                  <a16:creationId xmlns:a16="http://schemas.microsoft.com/office/drawing/2014/main" id="{8DBBA1A6-DB4C-4016-9826-6F121E5D21D9}"/>
                </a:ext>
              </a:extLst>
            </p:cNvPr>
            <p:cNvSpPr txBox="1"/>
            <p:nvPr/>
          </p:nvSpPr>
          <p:spPr>
            <a:xfrm>
              <a:off x="8740247" y="4195541"/>
              <a:ext cx="3878505" cy="1508105"/>
            </a:xfrm>
            <a:prstGeom prst="rect">
              <a:avLst/>
            </a:prstGeom>
            <a:noFill/>
          </p:spPr>
          <p:txBody>
            <a:bodyPr wrap="square" rtlCol="0">
              <a:spAutoFit/>
            </a:bodyPr>
            <a:lstStyle/>
            <a:p>
              <a:r>
                <a:rPr lang="en-US" sz="2800" dirty="0">
                  <a:solidFill>
                    <a:srgbClr val="237DB9"/>
                  </a:solidFill>
                </a:rPr>
                <a:t>Consistent learning and knowledge retention</a:t>
              </a:r>
            </a:p>
            <a:p>
              <a:r>
                <a:rPr lang="en-US" dirty="0"/>
                <a:t>Each problem solved should create a template which may be used for scaling </a:t>
              </a:r>
            </a:p>
          </p:txBody>
        </p:sp>
        <p:sp>
          <p:nvSpPr>
            <p:cNvPr id="14" name="TextBox 13">
              <a:extLst>
                <a:ext uri="{FF2B5EF4-FFF2-40B4-BE49-F238E27FC236}">
                  <a16:creationId xmlns:a16="http://schemas.microsoft.com/office/drawing/2014/main" id="{628B4273-17C6-4B1F-814F-7067ED23C15E}"/>
                </a:ext>
              </a:extLst>
            </p:cNvPr>
            <p:cNvSpPr txBox="1"/>
            <p:nvPr/>
          </p:nvSpPr>
          <p:spPr>
            <a:xfrm>
              <a:off x="401449" y="4438337"/>
              <a:ext cx="3878505" cy="1354217"/>
            </a:xfrm>
            <a:prstGeom prst="rect">
              <a:avLst/>
            </a:prstGeom>
            <a:noFill/>
          </p:spPr>
          <p:txBody>
            <a:bodyPr wrap="square" rtlCol="0">
              <a:spAutoFit/>
            </a:bodyPr>
            <a:lstStyle/>
            <a:p>
              <a:r>
                <a:rPr lang="en-US" sz="2800" dirty="0">
                  <a:solidFill>
                    <a:srgbClr val="499912"/>
                  </a:solidFill>
                </a:rPr>
                <a:t>Agile Methodology</a:t>
              </a:r>
            </a:p>
            <a:p>
              <a:r>
                <a:rPr lang="en-US" dirty="0"/>
                <a:t>The problems shall be solved to get quick turnarounds and multiple iterations to get the best results out  </a:t>
              </a:r>
            </a:p>
          </p:txBody>
        </p:sp>
        <p:sp>
          <p:nvSpPr>
            <p:cNvPr id="15" name="TextBox 14">
              <a:extLst>
                <a:ext uri="{FF2B5EF4-FFF2-40B4-BE49-F238E27FC236}">
                  <a16:creationId xmlns:a16="http://schemas.microsoft.com/office/drawing/2014/main" id="{5DE22E67-AC60-45D3-8ABA-EBF5A06A1450}"/>
                </a:ext>
              </a:extLst>
            </p:cNvPr>
            <p:cNvSpPr txBox="1"/>
            <p:nvPr/>
          </p:nvSpPr>
          <p:spPr>
            <a:xfrm>
              <a:off x="401449" y="1707030"/>
              <a:ext cx="3878505" cy="1354217"/>
            </a:xfrm>
            <a:prstGeom prst="rect">
              <a:avLst/>
            </a:prstGeom>
            <a:noFill/>
          </p:spPr>
          <p:txBody>
            <a:bodyPr wrap="square" rtlCol="0">
              <a:spAutoFit/>
            </a:bodyPr>
            <a:lstStyle/>
            <a:p>
              <a:r>
                <a:rPr lang="en-US" sz="2800" dirty="0">
                  <a:solidFill>
                    <a:srgbClr val="A591BD"/>
                  </a:solidFill>
                </a:rPr>
                <a:t>User Centricity</a:t>
              </a:r>
            </a:p>
            <a:p>
              <a:r>
                <a:rPr lang="en-US" dirty="0"/>
                <a:t>A zero distance will be maintained with the problem owner, to consistently work on the business feedbacks </a:t>
              </a:r>
            </a:p>
          </p:txBody>
        </p:sp>
        <p:pic>
          <p:nvPicPr>
            <p:cNvPr id="16" name="Picture 14" descr="Image result for agile methodology icon">
              <a:extLst>
                <a:ext uri="{FF2B5EF4-FFF2-40B4-BE49-F238E27FC236}">
                  <a16:creationId xmlns:a16="http://schemas.microsoft.com/office/drawing/2014/main" id="{60BFCE2E-8501-40D5-AD98-E3A3A2D209A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6200000">
              <a:off x="5396113" y="4829468"/>
              <a:ext cx="883138" cy="827352"/>
            </a:xfrm>
            <a:prstGeom prst="rect">
              <a:avLst/>
            </a:prstGeom>
            <a:noFill/>
            <a:effectLst/>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5249BDDF-49C2-497A-ABB7-306C0C157CAD}"/>
              </a:ext>
            </a:extLst>
          </p:cNvPr>
          <p:cNvSpPr txBox="1"/>
          <p:nvPr/>
        </p:nvSpPr>
        <p:spPr>
          <a:xfrm>
            <a:off x="0" y="-10168"/>
            <a:ext cx="1418305" cy="318577"/>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en-IN" sz="1400"/>
              <a:t>Organization</a:t>
            </a:r>
          </a:p>
        </p:txBody>
      </p:sp>
    </p:spTree>
    <p:extLst>
      <p:ext uri="{BB962C8B-B14F-4D97-AF65-F5344CB8AC3E}">
        <p14:creationId xmlns:p14="http://schemas.microsoft.com/office/powerpoint/2010/main" val="10165886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4D96A-8B89-4524-84CA-1AFB142B8DC1}"/>
              </a:ext>
            </a:extLst>
          </p:cNvPr>
          <p:cNvSpPr>
            <a:spLocks noGrp="1"/>
          </p:cNvSpPr>
          <p:nvPr>
            <p:ph type="title"/>
          </p:nvPr>
        </p:nvSpPr>
        <p:spPr/>
        <p:txBody>
          <a:bodyPr anchor="t">
            <a:normAutofit fontScale="90000"/>
          </a:bodyPr>
          <a:lstStyle/>
          <a:p>
            <a:r>
              <a:rPr lang="en-US" sz="3600"/>
              <a:t>Mu Sigma’s positional advantage allows it to be an effective transformation Sherpa across Fortune 500 organizations</a:t>
            </a:r>
            <a:br>
              <a:rPr lang="en-US" sz="3600"/>
            </a:br>
            <a:endParaRPr lang="en-IN" sz="3600"/>
          </a:p>
        </p:txBody>
      </p:sp>
      <p:grpSp>
        <p:nvGrpSpPr>
          <p:cNvPr id="39" name="Group 38">
            <a:extLst>
              <a:ext uri="{FF2B5EF4-FFF2-40B4-BE49-F238E27FC236}">
                <a16:creationId xmlns:a16="http://schemas.microsoft.com/office/drawing/2014/main" id="{7C04E572-2484-428C-AFEE-D938203D1E86}"/>
              </a:ext>
            </a:extLst>
          </p:cNvPr>
          <p:cNvGrpSpPr/>
          <p:nvPr/>
        </p:nvGrpSpPr>
        <p:grpSpPr>
          <a:xfrm>
            <a:off x="845904" y="1859280"/>
            <a:ext cx="11014144" cy="4347974"/>
            <a:chOff x="330197" y="1606858"/>
            <a:chExt cx="11529849" cy="4834076"/>
          </a:xfrm>
        </p:grpSpPr>
        <p:sp>
          <p:nvSpPr>
            <p:cNvPr id="4" name="Rectangle 3">
              <a:extLst>
                <a:ext uri="{FF2B5EF4-FFF2-40B4-BE49-F238E27FC236}">
                  <a16:creationId xmlns:a16="http://schemas.microsoft.com/office/drawing/2014/main" id="{43CD8BEF-BA8E-426E-96FF-10DE18C80E58}"/>
                </a:ext>
              </a:extLst>
            </p:cNvPr>
            <p:cNvSpPr/>
            <p:nvPr/>
          </p:nvSpPr>
          <p:spPr>
            <a:xfrm>
              <a:off x="7505549" y="1995410"/>
              <a:ext cx="4136994" cy="1528112"/>
            </a:xfrm>
            <a:prstGeom prst="rect">
              <a:avLst/>
            </a:prstGeom>
            <a:solidFill>
              <a:schemeClr val="bg1"/>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Build ecosystem of people, processes and platform to be Transformation Sherpa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Return on Option mindset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Efficient exploration by reducing cost per question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Building meta software across problem definition, solution design and operationalization space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E8F17EC7-DF91-46D2-B77A-F3AB00BA1960}"/>
                </a:ext>
              </a:extLst>
            </p:cNvPr>
            <p:cNvSpPr/>
            <p:nvPr/>
          </p:nvSpPr>
          <p:spPr>
            <a:xfrm>
              <a:off x="559293" y="1995410"/>
              <a:ext cx="4136994" cy="1528112"/>
            </a:xfrm>
            <a:prstGeom prst="rect">
              <a:avLst/>
            </a:prstGeom>
            <a:solidFill>
              <a:schemeClr val="bg1"/>
            </a:solidFill>
            <a:ln>
              <a:solidFill>
                <a:srgbClr val="8F8D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People based solution designed to solve specific problems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Return on Investment mindset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Exploring for efficiency through right questions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Building products for solving analytical problems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Rounded Corners 6">
              <a:extLst>
                <a:ext uri="{FF2B5EF4-FFF2-40B4-BE49-F238E27FC236}">
                  <a16:creationId xmlns:a16="http://schemas.microsoft.com/office/drawing/2014/main" id="{AF85BD86-2FA8-4515-8DD4-7E8F7AF9049B}"/>
                </a:ext>
              </a:extLst>
            </p:cNvPr>
            <p:cNvSpPr/>
            <p:nvPr/>
          </p:nvSpPr>
          <p:spPr>
            <a:xfrm>
              <a:off x="7288046" y="1606858"/>
              <a:ext cx="4572000" cy="417251"/>
            </a:xfrm>
            <a:prstGeom prst="roundRect">
              <a:avLst/>
            </a:prstGeom>
            <a:solidFill>
              <a:schemeClr val="accent2"/>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a:ea typeface="+mn-ea"/>
                  <a:cs typeface="+mn-cs"/>
                </a:rPr>
                <a:t>Economies of Speed</a:t>
              </a:r>
            </a:p>
          </p:txBody>
        </p:sp>
        <p:sp>
          <p:nvSpPr>
            <p:cNvPr id="8" name="Arrow: Striped Right 7">
              <a:extLst>
                <a:ext uri="{FF2B5EF4-FFF2-40B4-BE49-F238E27FC236}">
                  <a16:creationId xmlns:a16="http://schemas.microsoft.com/office/drawing/2014/main" id="{73770530-3BA1-421B-B835-557F3BD6AF11}"/>
                </a:ext>
              </a:extLst>
            </p:cNvPr>
            <p:cNvSpPr/>
            <p:nvPr/>
          </p:nvSpPr>
          <p:spPr>
            <a:xfrm>
              <a:off x="4838329" y="2163778"/>
              <a:ext cx="2564415" cy="1094327"/>
            </a:xfrm>
            <a:prstGeom prst="stripedRightArrow">
              <a:avLst/>
            </a:prstGeom>
            <a:solidFill>
              <a:schemeClr val="bg1">
                <a:lumMod val="75000"/>
              </a:schemeClr>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Rounded Corners 8">
              <a:extLst>
                <a:ext uri="{FF2B5EF4-FFF2-40B4-BE49-F238E27FC236}">
                  <a16:creationId xmlns:a16="http://schemas.microsoft.com/office/drawing/2014/main" id="{D5EF3AC1-2FFE-4B83-9954-90A06E066497}"/>
                </a:ext>
              </a:extLst>
            </p:cNvPr>
            <p:cNvSpPr/>
            <p:nvPr/>
          </p:nvSpPr>
          <p:spPr>
            <a:xfrm>
              <a:off x="330197" y="1606858"/>
              <a:ext cx="4572000" cy="417251"/>
            </a:xfrm>
            <a:prstGeom prst="roundRect">
              <a:avLst/>
            </a:prstGeom>
            <a:solidFill>
              <a:schemeClr val="accent3">
                <a:lumMod val="50000"/>
              </a:schemeClr>
            </a:solidFill>
            <a:ln>
              <a:solidFill>
                <a:srgbClr val="8F8D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a:ea typeface="+mn-ea"/>
                  <a:cs typeface="+mn-cs"/>
                </a:rPr>
                <a:t>Economies of Scale</a:t>
              </a:r>
            </a:p>
          </p:txBody>
        </p:sp>
        <p:sp>
          <p:nvSpPr>
            <p:cNvPr id="10" name="Oval 9">
              <a:extLst>
                <a:ext uri="{FF2B5EF4-FFF2-40B4-BE49-F238E27FC236}">
                  <a16:creationId xmlns:a16="http://schemas.microsoft.com/office/drawing/2014/main" id="{2FA3B869-78E5-4EF4-954B-D28D51EB3E64}"/>
                </a:ext>
              </a:extLst>
            </p:cNvPr>
            <p:cNvSpPr/>
            <p:nvPr/>
          </p:nvSpPr>
          <p:spPr>
            <a:xfrm>
              <a:off x="5046956" y="2163778"/>
              <a:ext cx="1895904" cy="1094327"/>
            </a:xfrm>
            <a:prstGeom prst="ellipse">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a:ea typeface="+mn-ea"/>
                  <a:cs typeface="+mn-cs"/>
                </a:rPr>
                <a:t>Economies of Scope</a:t>
              </a:r>
            </a:p>
          </p:txBody>
        </p:sp>
        <p:sp>
          <p:nvSpPr>
            <p:cNvPr id="11" name="Arc 3">
              <a:extLst>
                <a:ext uri="{FF2B5EF4-FFF2-40B4-BE49-F238E27FC236}">
                  <a16:creationId xmlns:a16="http://schemas.microsoft.com/office/drawing/2014/main" id="{F3C9C110-2438-48C0-86EA-12F7775B7C8C}"/>
                </a:ext>
              </a:extLst>
            </p:cNvPr>
            <p:cNvSpPr>
              <a:spLocks/>
            </p:cNvSpPr>
            <p:nvPr/>
          </p:nvSpPr>
          <p:spPr bwMode="auto">
            <a:xfrm>
              <a:off x="2216741" y="3954240"/>
              <a:ext cx="7505156" cy="889511"/>
            </a:xfrm>
            <a:custGeom>
              <a:avLst/>
              <a:gdLst>
                <a:gd name="G0" fmla="+- 21600 0 0"/>
                <a:gd name="G1" fmla="+- 726 0 0"/>
                <a:gd name="G2" fmla="+- 21600 0 0"/>
                <a:gd name="T0" fmla="*/ 43194 w 43200"/>
                <a:gd name="T1" fmla="*/ 233 h 22326"/>
                <a:gd name="T2" fmla="*/ 12 w 43200"/>
                <a:gd name="T3" fmla="*/ 0 h 22326"/>
                <a:gd name="T4" fmla="*/ 21600 w 43200"/>
                <a:gd name="T5" fmla="*/ 726 h 22326"/>
              </a:gdLst>
              <a:ahLst/>
              <a:cxnLst>
                <a:cxn ang="0">
                  <a:pos x="T0" y="T1"/>
                </a:cxn>
                <a:cxn ang="0">
                  <a:pos x="T2" y="T3"/>
                </a:cxn>
                <a:cxn ang="0">
                  <a:pos x="T4" y="T5"/>
                </a:cxn>
              </a:cxnLst>
              <a:rect l="0" t="0" r="r" b="b"/>
              <a:pathLst>
                <a:path w="43200" h="22326" fill="none" extrusionOk="0">
                  <a:moveTo>
                    <a:pt x="43194" y="232"/>
                  </a:moveTo>
                  <a:cubicBezTo>
                    <a:pt x="43198" y="397"/>
                    <a:pt x="43200" y="561"/>
                    <a:pt x="43200" y="726"/>
                  </a:cubicBezTo>
                  <a:cubicBezTo>
                    <a:pt x="43200" y="12655"/>
                    <a:pt x="33529" y="22326"/>
                    <a:pt x="21600" y="22326"/>
                  </a:cubicBezTo>
                  <a:cubicBezTo>
                    <a:pt x="9670" y="22326"/>
                    <a:pt x="0" y="12655"/>
                    <a:pt x="0" y="726"/>
                  </a:cubicBezTo>
                  <a:cubicBezTo>
                    <a:pt x="-1" y="483"/>
                    <a:pt x="4" y="241"/>
                    <a:pt x="12" y="0"/>
                  </a:cubicBezTo>
                </a:path>
                <a:path w="43200" h="22326" stroke="0" extrusionOk="0">
                  <a:moveTo>
                    <a:pt x="43194" y="232"/>
                  </a:moveTo>
                  <a:cubicBezTo>
                    <a:pt x="43198" y="397"/>
                    <a:pt x="43200" y="561"/>
                    <a:pt x="43200" y="726"/>
                  </a:cubicBezTo>
                  <a:cubicBezTo>
                    <a:pt x="43200" y="12655"/>
                    <a:pt x="33529" y="22326"/>
                    <a:pt x="21600" y="22326"/>
                  </a:cubicBezTo>
                  <a:cubicBezTo>
                    <a:pt x="9670" y="22326"/>
                    <a:pt x="0" y="12655"/>
                    <a:pt x="0" y="726"/>
                  </a:cubicBezTo>
                  <a:cubicBezTo>
                    <a:pt x="-1" y="483"/>
                    <a:pt x="4" y="241"/>
                    <a:pt x="12" y="0"/>
                  </a:cubicBezTo>
                  <a:lnTo>
                    <a:pt x="21600" y="726"/>
                  </a:lnTo>
                  <a:close/>
                </a:path>
              </a:pathLst>
            </a:custGeom>
            <a:noFill/>
            <a:ln w="19050">
              <a:solidFill>
                <a:srgbClr val="000000"/>
              </a:solidFill>
              <a:round/>
              <a:headEnd/>
              <a:tailEnd/>
            </a:ln>
            <a:effectLst/>
          </p:spPr>
          <p:txBody>
            <a:bodyPr/>
            <a:lstStyle/>
            <a:p>
              <a:pPr marL="0" marR="0" lvl="0" indent="0" algn="ctr" defTabSz="914400" rtl="0" eaLnBrk="0" fontAlgn="base" latinLnBrk="0" hangingPunct="0">
                <a:lnSpc>
                  <a:spcPct val="100000"/>
                </a:lnSpc>
                <a:spcBef>
                  <a:spcPct val="0"/>
                </a:spcBef>
                <a:spcAft>
                  <a:spcPct val="0"/>
                </a:spcAft>
                <a:buClr>
                  <a:srgbClr val="0B1F65"/>
                </a:buClr>
                <a:buSzTx/>
                <a:buFont typeface="Webdings" pitchFamily="18" charset="2"/>
                <a:buNone/>
                <a:tabLst/>
                <a:defRPr/>
              </a:pPr>
              <a:endParaRPr kumimoji="0" lang="en-US" sz="900" b="0" i="0" u="none" strike="noStrike" kern="0" cap="none" spc="0" normalizeH="0" baseline="0" noProof="0">
                <a:ln>
                  <a:noFill/>
                </a:ln>
                <a:solidFill>
                  <a:srgbClr val="000000"/>
                </a:solidFill>
                <a:effectLst/>
                <a:uLnTx/>
                <a:uFillTx/>
                <a:latin typeface="Calibri"/>
                <a:ea typeface="+mn-ea"/>
                <a:cs typeface="Segoe UI" panose="020B0502040204020203" pitchFamily="34" charset="0"/>
              </a:endParaRPr>
            </a:p>
          </p:txBody>
        </p:sp>
        <p:sp>
          <p:nvSpPr>
            <p:cNvPr id="12" name="Arc 4">
              <a:extLst>
                <a:ext uri="{FF2B5EF4-FFF2-40B4-BE49-F238E27FC236}">
                  <a16:creationId xmlns:a16="http://schemas.microsoft.com/office/drawing/2014/main" id="{23ADBCEA-45CA-480D-A348-A22057602A2D}"/>
                </a:ext>
              </a:extLst>
            </p:cNvPr>
            <p:cNvSpPr>
              <a:spLocks/>
            </p:cNvSpPr>
            <p:nvPr/>
          </p:nvSpPr>
          <p:spPr bwMode="auto">
            <a:xfrm>
              <a:off x="4397484" y="4026505"/>
              <a:ext cx="3140522" cy="257175"/>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6350">
              <a:solidFill>
                <a:srgbClr val="000000"/>
              </a:solidFill>
              <a:round/>
              <a:headEnd/>
              <a:tailEnd/>
            </a:ln>
            <a:effectLst/>
          </p:spPr>
          <p:txBody>
            <a:bodyPr/>
            <a:lstStyle/>
            <a:p>
              <a:pPr marL="0" marR="0" lvl="0" indent="0" algn="ctr" defTabSz="914400" rtl="0" eaLnBrk="0" fontAlgn="base" latinLnBrk="0" hangingPunct="0">
                <a:lnSpc>
                  <a:spcPct val="100000"/>
                </a:lnSpc>
                <a:spcBef>
                  <a:spcPct val="0"/>
                </a:spcBef>
                <a:spcAft>
                  <a:spcPct val="0"/>
                </a:spcAft>
                <a:buClr>
                  <a:srgbClr val="0B1F65"/>
                </a:buClr>
                <a:buSzTx/>
                <a:buFont typeface="Webdings" pitchFamily="18" charset="2"/>
                <a:buNone/>
                <a:tabLst/>
                <a:defRPr/>
              </a:pPr>
              <a:endParaRPr kumimoji="0" lang="en-US" sz="900" b="0" i="0" u="none" strike="noStrike" kern="0" cap="none" spc="0" normalizeH="0" baseline="0" noProof="0">
                <a:ln>
                  <a:noFill/>
                </a:ln>
                <a:solidFill>
                  <a:srgbClr val="000000"/>
                </a:solidFill>
                <a:effectLst/>
                <a:uLnTx/>
                <a:uFillTx/>
                <a:latin typeface="Calibri"/>
                <a:ea typeface="+mn-ea"/>
                <a:cs typeface="Segoe UI" panose="020B0502040204020203" pitchFamily="34" charset="0"/>
              </a:endParaRPr>
            </a:p>
          </p:txBody>
        </p:sp>
        <p:grpSp>
          <p:nvGrpSpPr>
            <p:cNvPr id="13" name="Group 7">
              <a:extLst>
                <a:ext uri="{FF2B5EF4-FFF2-40B4-BE49-F238E27FC236}">
                  <a16:creationId xmlns:a16="http://schemas.microsoft.com/office/drawing/2014/main" id="{DED0E002-F5E4-4760-ADC8-6A6448F80779}"/>
                </a:ext>
              </a:extLst>
            </p:cNvPr>
            <p:cNvGrpSpPr>
              <a:grpSpLocks/>
            </p:cNvGrpSpPr>
            <p:nvPr/>
          </p:nvGrpSpPr>
          <p:grpSpPr bwMode="auto">
            <a:xfrm>
              <a:off x="5190481" y="4026504"/>
              <a:ext cx="1600155" cy="801528"/>
              <a:chOff x="2614" y="1855"/>
              <a:chExt cx="1017" cy="561"/>
            </a:xfrm>
          </p:grpSpPr>
          <p:sp>
            <p:nvSpPr>
              <p:cNvPr id="14" name="Line 8">
                <a:extLst>
                  <a:ext uri="{FF2B5EF4-FFF2-40B4-BE49-F238E27FC236}">
                    <a16:creationId xmlns:a16="http://schemas.microsoft.com/office/drawing/2014/main" id="{FF95DFF5-8EA8-46A8-A01C-A0E0C97CCB1C}"/>
                  </a:ext>
                </a:extLst>
              </p:cNvPr>
              <p:cNvSpPr>
                <a:spLocks noChangeShapeType="1"/>
              </p:cNvSpPr>
              <p:nvPr/>
            </p:nvSpPr>
            <p:spPr bwMode="auto">
              <a:xfrm flipV="1">
                <a:off x="2614" y="1855"/>
                <a:ext cx="506" cy="561"/>
              </a:xfrm>
              <a:prstGeom prst="line">
                <a:avLst/>
              </a:prstGeom>
              <a:noFill/>
              <a:ln w="9525">
                <a:solidFill>
                  <a:srgbClr val="000000"/>
                </a:solidFill>
                <a:round/>
                <a:headEnd/>
                <a:tailEnd/>
              </a:ln>
              <a:effectLst/>
            </p:spPr>
            <p:txBody>
              <a:bodyPr/>
              <a:lstStyle/>
              <a:p>
                <a:pPr marL="0" marR="0" lvl="0" indent="0" algn="ctr" defTabSz="914400" rtl="0" eaLnBrk="0" fontAlgn="base" latinLnBrk="0" hangingPunct="0">
                  <a:lnSpc>
                    <a:spcPct val="100000"/>
                  </a:lnSpc>
                  <a:spcBef>
                    <a:spcPct val="0"/>
                  </a:spcBef>
                  <a:spcAft>
                    <a:spcPct val="0"/>
                  </a:spcAft>
                  <a:buClr>
                    <a:srgbClr val="0B1F65"/>
                  </a:buClr>
                  <a:buSzTx/>
                  <a:buFont typeface="Webdings" pitchFamily="18" charset="2"/>
                  <a:buNone/>
                  <a:tabLst/>
                  <a:defRPr/>
                </a:pPr>
                <a:endParaRPr kumimoji="0" lang="en-US" sz="900" b="0" i="0" u="none" strike="noStrike" kern="0" cap="none" spc="0" normalizeH="0" baseline="0" noProof="0">
                  <a:ln>
                    <a:noFill/>
                  </a:ln>
                  <a:solidFill>
                    <a:srgbClr val="000000"/>
                  </a:solidFill>
                  <a:effectLst/>
                  <a:uLnTx/>
                  <a:uFillTx/>
                  <a:latin typeface="Calibri"/>
                  <a:ea typeface="+mn-ea"/>
                  <a:cs typeface="Segoe UI" panose="020B0502040204020203" pitchFamily="34" charset="0"/>
                </a:endParaRPr>
              </a:p>
            </p:txBody>
          </p:sp>
          <p:sp>
            <p:nvSpPr>
              <p:cNvPr id="15" name="Line 9">
                <a:extLst>
                  <a:ext uri="{FF2B5EF4-FFF2-40B4-BE49-F238E27FC236}">
                    <a16:creationId xmlns:a16="http://schemas.microsoft.com/office/drawing/2014/main" id="{247AF2B8-3E28-4BB8-B718-527DE86F6334}"/>
                  </a:ext>
                </a:extLst>
              </p:cNvPr>
              <p:cNvSpPr>
                <a:spLocks noChangeShapeType="1"/>
              </p:cNvSpPr>
              <p:nvPr/>
            </p:nvSpPr>
            <p:spPr bwMode="auto">
              <a:xfrm>
                <a:off x="3120" y="1855"/>
                <a:ext cx="511" cy="561"/>
              </a:xfrm>
              <a:prstGeom prst="line">
                <a:avLst/>
              </a:prstGeom>
              <a:noFill/>
              <a:ln w="9525">
                <a:solidFill>
                  <a:srgbClr val="000000"/>
                </a:solidFill>
                <a:round/>
                <a:headEnd/>
                <a:tailEnd/>
              </a:ln>
              <a:effectLst/>
            </p:spPr>
            <p:txBody>
              <a:bodyPr/>
              <a:lstStyle/>
              <a:p>
                <a:pPr marL="0" marR="0" lvl="0" indent="0" algn="ctr" defTabSz="914400" rtl="0" eaLnBrk="0" fontAlgn="base" latinLnBrk="0" hangingPunct="0">
                  <a:lnSpc>
                    <a:spcPct val="100000"/>
                  </a:lnSpc>
                  <a:spcBef>
                    <a:spcPct val="0"/>
                  </a:spcBef>
                  <a:spcAft>
                    <a:spcPct val="0"/>
                  </a:spcAft>
                  <a:buClr>
                    <a:srgbClr val="0B1F65"/>
                  </a:buClr>
                  <a:buSzTx/>
                  <a:buFont typeface="Webdings" pitchFamily="18" charset="2"/>
                  <a:buNone/>
                  <a:tabLst/>
                  <a:defRPr/>
                </a:pPr>
                <a:endParaRPr kumimoji="0" lang="en-US" sz="900" b="0" i="0" u="none" strike="noStrike" kern="0" cap="none" spc="0" normalizeH="0" baseline="0" noProof="0">
                  <a:ln>
                    <a:noFill/>
                  </a:ln>
                  <a:solidFill>
                    <a:srgbClr val="000000"/>
                  </a:solidFill>
                  <a:effectLst/>
                  <a:uLnTx/>
                  <a:uFillTx/>
                  <a:latin typeface="Calibri"/>
                  <a:ea typeface="+mn-ea"/>
                  <a:cs typeface="Segoe UI" panose="020B0502040204020203" pitchFamily="34" charset="0"/>
                </a:endParaRPr>
              </a:p>
            </p:txBody>
          </p:sp>
        </p:grpSp>
        <p:sp>
          <p:nvSpPr>
            <p:cNvPr id="16" name="Line 10">
              <a:extLst>
                <a:ext uri="{FF2B5EF4-FFF2-40B4-BE49-F238E27FC236}">
                  <a16:creationId xmlns:a16="http://schemas.microsoft.com/office/drawing/2014/main" id="{E77EF647-EFE2-43E5-9785-80B92526329D}"/>
                </a:ext>
              </a:extLst>
            </p:cNvPr>
            <p:cNvSpPr>
              <a:spLocks noChangeShapeType="1"/>
            </p:cNvSpPr>
            <p:nvPr/>
          </p:nvSpPr>
          <p:spPr bwMode="auto">
            <a:xfrm flipV="1">
              <a:off x="3284909" y="4033647"/>
              <a:ext cx="2682837" cy="565447"/>
            </a:xfrm>
            <a:prstGeom prst="line">
              <a:avLst/>
            </a:prstGeom>
            <a:noFill/>
            <a:ln w="19050">
              <a:solidFill>
                <a:srgbClr val="000000"/>
              </a:solidFill>
              <a:round/>
              <a:headEnd/>
              <a:tailEnd/>
            </a:ln>
            <a:effectLst/>
          </p:spPr>
          <p:txBody>
            <a:bodyPr/>
            <a:lstStyle/>
            <a:p>
              <a:pPr marL="0" marR="0" lvl="0" indent="0" algn="ctr" defTabSz="914400" rtl="0" eaLnBrk="0" fontAlgn="base" latinLnBrk="0" hangingPunct="0">
                <a:lnSpc>
                  <a:spcPct val="100000"/>
                </a:lnSpc>
                <a:spcBef>
                  <a:spcPct val="0"/>
                </a:spcBef>
                <a:spcAft>
                  <a:spcPct val="0"/>
                </a:spcAft>
                <a:buClr>
                  <a:srgbClr val="0B1F65"/>
                </a:buClr>
                <a:buSzTx/>
                <a:buFont typeface="Webdings" pitchFamily="18" charset="2"/>
                <a:buNone/>
                <a:tabLst/>
                <a:defRPr/>
              </a:pPr>
              <a:endParaRPr kumimoji="0" lang="en-US" sz="900" b="0" i="0" u="none" strike="noStrike" kern="0" cap="none" spc="0" normalizeH="0" baseline="0" noProof="0">
                <a:ln>
                  <a:noFill/>
                </a:ln>
                <a:solidFill>
                  <a:srgbClr val="000000"/>
                </a:solidFill>
                <a:effectLst/>
                <a:uLnTx/>
                <a:uFillTx/>
                <a:latin typeface="Calibri"/>
                <a:ea typeface="+mn-ea"/>
                <a:cs typeface="Segoe UI" panose="020B0502040204020203" pitchFamily="34" charset="0"/>
              </a:endParaRPr>
            </a:p>
          </p:txBody>
        </p:sp>
        <p:sp>
          <p:nvSpPr>
            <p:cNvPr id="17" name="Line 11">
              <a:extLst>
                <a:ext uri="{FF2B5EF4-FFF2-40B4-BE49-F238E27FC236}">
                  <a16:creationId xmlns:a16="http://schemas.microsoft.com/office/drawing/2014/main" id="{73D10EBD-A245-4B29-B675-6A1A21688F9B}"/>
                </a:ext>
              </a:extLst>
            </p:cNvPr>
            <p:cNvSpPr>
              <a:spLocks noChangeShapeType="1"/>
            </p:cNvSpPr>
            <p:nvPr/>
          </p:nvSpPr>
          <p:spPr bwMode="auto">
            <a:xfrm>
              <a:off x="5967745" y="4026505"/>
              <a:ext cx="2651162" cy="572590"/>
            </a:xfrm>
            <a:prstGeom prst="line">
              <a:avLst/>
            </a:prstGeom>
            <a:noFill/>
            <a:ln w="19050">
              <a:solidFill>
                <a:srgbClr val="000000"/>
              </a:solidFill>
              <a:round/>
              <a:headEnd/>
              <a:tailEnd/>
            </a:ln>
            <a:effectLst/>
          </p:spPr>
          <p:txBody>
            <a:bodyPr/>
            <a:lstStyle/>
            <a:p>
              <a:pPr marL="0" marR="0" lvl="0" indent="0" algn="ctr" defTabSz="914400" rtl="0" eaLnBrk="0" fontAlgn="base" latinLnBrk="0" hangingPunct="0">
                <a:lnSpc>
                  <a:spcPct val="100000"/>
                </a:lnSpc>
                <a:spcBef>
                  <a:spcPct val="0"/>
                </a:spcBef>
                <a:spcAft>
                  <a:spcPct val="0"/>
                </a:spcAft>
                <a:buClr>
                  <a:srgbClr val="0B1F65"/>
                </a:buClr>
                <a:buSzTx/>
                <a:buFont typeface="Webdings" pitchFamily="18" charset="2"/>
                <a:buNone/>
                <a:tabLst/>
                <a:defRPr/>
              </a:pPr>
              <a:endParaRPr kumimoji="0" lang="en-US" sz="900" b="0" i="0" u="none" strike="noStrike" kern="0" cap="none" spc="0" normalizeH="0" baseline="0" noProof="0">
                <a:ln>
                  <a:noFill/>
                </a:ln>
                <a:solidFill>
                  <a:srgbClr val="000000"/>
                </a:solidFill>
                <a:effectLst/>
                <a:uLnTx/>
                <a:uFillTx/>
                <a:latin typeface="Calibri"/>
                <a:ea typeface="+mn-ea"/>
                <a:cs typeface="Segoe UI" panose="020B0502040204020203" pitchFamily="34" charset="0"/>
              </a:endParaRPr>
            </a:p>
          </p:txBody>
        </p:sp>
        <p:sp>
          <p:nvSpPr>
            <p:cNvPr id="18" name="Freeform 17">
              <a:extLst>
                <a:ext uri="{FF2B5EF4-FFF2-40B4-BE49-F238E27FC236}">
                  <a16:creationId xmlns:a16="http://schemas.microsoft.com/office/drawing/2014/main" id="{0874E95B-41C0-48C3-BB98-0FB6992A7B27}"/>
                </a:ext>
              </a:extLst>
            </p:cNvPr>
            <p:cNvSpPr>
              <a:spLocks/>
            </p:cNvSpPr>
            <p:nvPr/>
          </p:nvSpPr>
          <p:spPr bwMode="auto">
            <a:xfrm rot="20655391">
              <a:off x="7408775" y="4137049"/>
              <a:ext cx="535385" cy="118448"/>
            </a:xfrm>
            <a:custGeom>
              <a:avLst/>
              <a:gdLst/>
              <a:ahLst/>
              <a:cxnLst>
                <a:cxn ang="0">
                  <a:pos x="369" y="208"/>
                </a:cxn>
                <a:cxn ang="0">
                  <a:pos x="635" y="172"/>
                </a:cxn>
                <a:cxn ang="0">
                  <a:pos x="272" y="28"/>
                </a:cxn>
                <a:cxn ang="0">
                  <a:pos x="372" y="10"/>
                </a:cxn>
                <a:cxn ang="0">
                  <a:pos x="108" y="0"/>
                </a:cxn>
                <a:cxn ang="0">
                  <a:pos x="0" y="58"/>
                </a:cxn>
                <a:cxn ang="0">
                  <a:pos x="118" y="44"/>
                </a:cxn>
                <a:cxn ang="0">
                  <a:pos x="369" y="208"/>
                </a:cxn>
              </a:cxnLst>
              <a:rect l="0" t="0" r="r" b="b"/>
              <a:pathLst>
                <a:path w="635" h="208">
                  <a:moveTo>
                    <a:pt x="369" y="208"/>
                  </a:moveTo>
                  <a:lnTo>
                    <a:pt x="635" y="172"/>
                  </a:lnTo>
                  <a:lnTo>
                    <a:pt x="272" y="28"/>
                  </a:lnTo>
                  <a:lnTo>
                    <a:pt x="372" y="10"/>
                  </a:lnTo>
                  <a:lnTo>
                    <a:pt x="108" y="0"/>
                  </a:lnTo>
                  <a:lnTo>
                    <a:pt x="0" y="58"/>
                  </a:lnTo>
                  <a:lnTo>
                    <a:pt x="118" y="44"/>
                  </a:lnTo>
                  <a:lnTo>
                    <a:pt x="369" y="208"/>
                  </a:lnTo>
                  <a:close/>
                </a:path>
              </a:pathLst>
            </a:custGeom>
            <a:solidFill>
              <a:srgbClr val="800000"/>
            </a:solidFill>
            <a:ln w="6350" cmpd="sng">
              <a:noFill/>
              <a:prstDash val="solid"/>
              <a:round/>
              <a:headEnd/>
              <a:tailEnd/>
            </a:ln>
          </p:spPr>
          <p:txBody>
            <a:bodyPr/>
            <a:lstStyle/>
            <a:p>
              <a:pPr marL="0" marR="0" lvl="0" indent="0" algn="ctr" defTabSz="914400" rtl="0" eaLnBrk="0" fontAlgn="base" latinLnBrk="0" hangingPunct="0">
                <a:lnSpc>
                  <a:spcPct val="100000"/>
                </a:lnSpc>
                <a:spcBef>
                  <a:spcPct val="0"/>
                </a:spcBef>
                <a:spcAft>
                  <a:spcPct val="0"/>
                </a:spcAft>
                <a:buClr>
                  <a:srgbClr val="0B1F65"/>
                </a:buClr>
                <a:buSzTx/>
                <a:buFont typeface="Webdings" pitchFamily="18" charset="2"/>
                <a:buNone/>
                <a:tabLst/>
                <a:defRPr/>
              </a:pPr>
              <a:endParaRPr kumimoji="0" lang="en-US" sz="900" b="0" i="0" u="none" strike="noStrike" kern="0" cap="none" spc="0" normalizeH="0" baseline="0" noProof="0">
                <a:ln>
                  <a:noFill/>
                </a:ln>
                <a:solidFill>
                  <a:srgbClr val="000000"/>
                </a:solidFill>
                <a:effectLst/>
                <a:uLnTx/>
                <a:uFillTx/>
                <a:latin typeface="Calibri"/>
                <a:ea typeface="+mn-ea"/>
                <a:cs typeface="Segoe UI" panose="020B0502040204020203" pitchFamily="34" charset="0"/>
              </a:endParaRPr>
            </a:p>
          </p:txBody>
        </p:sp>
        <p:sp>
          <p:nvSpPr>
            <p:cNvPr id="19" name="Rounded Rectangle 16">
              <a:extLst>
                <a:ext uri="{FF2B5EF4-FFF2-40B4-BE49-F238E27FC236}">
                  <a16:creationId xmlns:a16="http://schemas.microsoft.com/office/drawing/2014/main" id="{5814E0C2-55B8-420A-910B-55A2AB8468F8}"/>
                </a:ext>
              </a:extLst>
            </p:cNvPr>
            <p:cNvSpPr/>
            <p:nvPr/>
          </p:nvSpPr>
          <p:spPr bwMode="auto">
            <a:xfrm>
              <a:off x="5424592" y="4658805"/>
              <a:ext cx="1188720" cy="475996"/>
            </a:xfrm>
            <a:prstGeom prst="roundRect">
              <a:avLst/>
            </a:prstGeom>
            <a:solidFill>
              <a:srgbClr val="006666"/>
            </a:solidFill>
            <a:ln w="25400" cap="flat" cmpd="sng" algn="ctr">
              <a:noFill/>
              <a:prstDash val="solid"/>
              <a:headEnd type="none" w="med" len="med"/>
              <a:tailEnd type="none" w="med" len="med"/>
            </a:ln>
            <a:effectLst/>
          </p:spPr>
          <p:txBody>
            <a:bodyPr vert="horz" wrap="square" lIns="45720" tIns="45720" rIns="4572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100000"/>
                </a:spcBef>
                <a:spcAft>
                  <a:spcPct val="0"/>
                </a:spcAft>
                <a:buClr>
                  <a:srgbClr val="0B1F65"/>
                </a:buClr>
                <a:buSzTx/>
                <a:buFontTx/>
                <a:buNone/>
                <a:tabLst/>
                <a:defRPr/>
              </a:pPr>
              <a:r>
                <a:rPr kumimoji="0" lang="en-US" sz="1000" b="1" i="0" u="none" strike="noStrike" kern="0" cap="none" spc="0" normalizeH="0" baseline="0" noProof="0">
                  <a:ln>
                    <a:noFill/>
                  </a:ln>
                  <a:solidFill>
                    <a:sysClr val="window" lastClr="FFFFFF"/>
                  </a:solidFill>
                  <a:effectLst/>
                  <a:uLnTx/>
                  <a:uFillTx/>
                  <a:latin typeface="Calibri"/>
                  <a:ea typeface="+mn-ea"/>
                  <a:cs typeface="Segoe UI" panose="020B0502040204020203" pitchFamily="34" charset="0"/>
                </a:rPr>
                <a:t>Problems Solved across industries</a:t>
              </a:r>
            </a:p>
          </p:txBody>
        </p:sp>
        <p:sp>
          <p:nvSpPr>
            <p:cNvPr id="20" name="Freeform 17">
              <a:extLst>
                <a:ext uri="{FF2B5EF4-FFF2-40B4-BE49-F238E27FC236}">
                  <a16:creationId xmlns:a16="http://schemas.microsoft.com/office/drawing/2014/main" id="{F2FAAFC2-E8F4-43F6-A59A-DCF3C8B2CEF3}"/>
                </a:ext>
              </a:extLst>
            </p:cNvPr>
            <p:cNvSpPr>
              <a:spLocks/>
            </p:cNvSpPr>
            <p:nvPr/>
          </p:nvSpPr>
          <p:spPr bwMode="auto">
            <a:xfrm>
              <a:off x="6592389" y="4347635"/>
              <a:ext cx="679712" cy="137159"/>
            </a:xfrm>
            <a:custGeom>
              <a:avLst/>
              <a:gdLst/>
              <a:ahLst/>
              <a:cxnLst>
                <a:cxn ang="0">
                  <a:pos x="369" y="208"/>
                </a:cxn>
                <a:cxn ang="0">
                  <a:pos x="635" y="172"/>
                </a:cxn>
                <a:cxn ang="0">
                  <a:pos x="272" y="28"/>
                </a:cxn>
                <a:cxn ang="0">
                  <a:pos x="372" y="10"/>
                </a:cxn>
                <a:cxn ang="0">
                  <a:pos x="108" y="0"/>
                </a:cxn>
                <a:cxn ang="0">
                  <a:pos x="0" y="58"/>
                </a:cxn>
                <a:cxn ang="0">
                  <a:pos x="118" y="44"/>
                </a:cxn>
                <a:cxn ang="0">
                  <a:pos x="369" y="208"/>
                </a:cxn>
              </a:cxnLst>
              <a:rect l="0" t="0" r="r" b="b"/>
              <a:pathLst>
                <a:path w="635" h="208">
                  <a:moveTo>
                    <a:pt x="369" y="208"/>
                  </a:moveTo>
                  <a:lnTo>
                    <a:pt x="635" y="172"/>
                  </a:lnTo>
                  <a:lnTo>
                    <a:pt x="272" y="28"/>
                  </a:lnTo>
                  <a:lnTo>
                    <a:pt x="372" y="10"/>
                  </a:lnTo>
                  <a:lnTo>
                    <a:pt x="108" y="0"/>
                  </a:lnTo>
                  <a:lnTo>
                    <a:pt x="0" y="58"/>
                  </a:lnTo>
                  <a:lnTo>
                    <a:pt x="118" y="44"/>
                  </a:lnTo>
                  <a:lnTo>
                    <a:pt x="369" y="208"/>
                  </a:lnTo>
                  <a:close/>
                </a:path>
              </a:pathLst>
            </a:custGeom>
            <a:solidFill>
              <a:srgbClr val="800000"/>
            </a:solidFill>
            <a:ln w="6350" cmpd="sng">
              <a:noFill/>
              <a:prstDash val="solid"/>
              <a:round/>
              <a:headEnd/>
              <a:tailEnd/>
            </a:ln>
          </p:spPr>
          <p:txBody>
            <a:bodyPr/>
            <a:lstStyle/>
            <a:p>
              <a:pPr marL="0" marR="0" lvl="0" indent="0" algn="ctr" defTabSz="914400" rtl="0" eaLnBrk="0" fontAlgn="base" latinLnBrk="0" hangingPunct="0">
                <a:lnSpc>
                  <a:spcPct val="100000"/>
                </a:lnSpc>
                <a:spcBef>
                  <a:spcPct val="0"/>
                </a:spcBef>
                <a:spcAft>
                  <a:spcPct val="0"/>
                </a:spcAft>
                <a:buClr>
                  <a:srgbClr val="0B1F65"/>
                </a:buClr>
                <a:buSzTx/>
                <a:buFont typeface="Webdings" pitchFamily="18" charset="2"/>
                <a:buNone/>
                <a:tabLst/>
                <a:defRPr/>
              </a:pPr>
              <a:endParaRPr kumimoji="0" lang="en-US" sz="900" b="0" i="0" u="none" strike="noStrike" kern="0" cap="none" spc="0" normalizeH="0" baseline="0" noProof="0">
                <a:ln>
                  <a:noFill/>
                </a:ln>
                <a:solidFill>
                  <a:srgbClr val="000000"/>
                </a:solidFill>
                <a:effectLst/>
                <a:uLnTx/>
                <a:uFillTx/>
                <a:latin typeface="Calibri"/>
                <a:ea typeface="+mn-ea"/>
                <a:cs typeface="Segoe UI" panose="020B0502040204020203" pitchFamily="34" charset="0"/>
              </a:endParaRPr>
            </a:p>
          </p:txBody>
        </p:sp>
        <p:sp>
          <p:nvSpPr>
            <p:cNvPr id="21" name="Freeform 5">
              <a:extLst>
                <a:ext uri="{FF2B5EF4-FFF2-40B4-BE49-F238E27FC236}">
                  <a16:creationId xmlns:a16="http://schemas.microsoft.com/office/drawing/2014/main" id="{820E4D3B-1876-45EB-8394-BBACEFA9D05D}"/>
                </a:ext>
              </a:extLst>
            </p:cNvPr>
            <p:cNvSpPr>
              <a:spLocks/>
            </p:cNvSpPr>
            <p:nvPr/>
          </p:nvSpPr>
          <p:spPr bwMode="auto">
            <a:xfrm>
              <a:off x="5761629" y="4416215"/>
              <a:ext cx="489329" cy="130016"/>
            </a:xfrm>
            <a:custGeom>
              <a:avLst/>
              <a:gdLst/>
              <a:ahLst/>
              <a:cxnLst>
                <a:cxn ang="0">
                  <a:pos x="48" y="213"/>
                </a:cxn>
                <a:cxn ang="0">
                  <a:pos x="408" y="213"/>
                </a:cxn>
                <a:cxn ang="0">
                  <a:pos x="288" y="45"/>
                </a:cxn>
                <a:cxn ang="0">
                  <a:pos x="432" y="45"/>
                </a:cxn>
                <a:cxn ang="0">
                  <a:pos x="215" y="0"/>
                </a:cxn>
                <a:cxn ang="0">
                  <a:pos x="0" y="45"/>
                </a:cxn>
                <a:cxn ang="0">
                  <a:pos x="144" y="45"/>
                </a:cxn>
                <a:cxn ang="0">
                  <a:pos x="48" y="213"/>
                </a:cxn>
              </a:cxnLst>
              <a:rect l="0" t="0" r="r" b="b"/>
              <a:pathLst>
                <a:path w="432" h="213">
                  <a:moveTo>
                    <a:pt x="48" y="213"/>
                  </a:moveTo>
                  <a:lnTo>
                    <a:pt x="408" y="213"/>
                  </a:lnTo>
                  <a:lnTo>
                    <a:pt x="288" y="45"/>
                  </a:lnTo>
                  <a:lnTo>
                    <a:pt x="432" y="45"/>
                  </a:lnTo>
                  <a:lnTo>
                    <a:pt x="215" y="0"/>
                  </a:lnTo>
                  <a:lnTo>
                    <a:pt x="0" y="45"/>
                  </a:lnTo>
                  <a:lnTo>
                    <a:pt x="144" y="45"/>
                  </a:lnTo>
                  <a:lnTo>
                    <a:pt x="48" y="213"/>
                  </a:lnTo>
                  <a:close/>
                </a:path>
              </a:pathLst>
            </a:custGeom>
            <a:solidFill>
              <a:srgbClr val="800000"/>
            </a:solidFill>
            <a:ln w="6350" cmpd="sng">
              <a:noFill/>
              <a:prstDash val="solid"/>
              <a:round/>
              <a:headEnd/>
              <a:tailEnd/>
            </a:ln>
          </p:spPr>
          <p:txBody>
            <a:bodyPr/>
            <a:lstStyle/>
            <a:p>
              <a:pPr marL="0" marR="0" lvl="0" indent="0" algn="ctr" defTabSz="914400" rtl="0" eaLnBrk="0" fontAlgn="base" latinLnBrk="0" hangingPunct="0">
                <a:lnSpc>
                  <a:spcPct val="100000"/>
                </a:lnSpc>
                <a:spcBef>
                  <a:spcPct val="0"/>
                </a:spcBef>
                <a:spcAft>
                  <a:spcPct val="0"/>
                </a:spcAft>
                <a:buClr>
                  <a:srgbClr val="0B1F65"/>
                </a:buClr>
                <a:buSzTx/>
                <a:buFont typeface="Webdings" pitchFamily="18" charset="2"/>
                <a:buNone/>
                <a:tabLst/>
                <a:defRPr/>
              </a:pPr>
              <a:endParaRPr kumimoji="0" lang="en-US" sz="900" b="0" i="0" u="none" strike="noStrike" kern="0" cap="none" spc="0" normalizeH="0" baseline="0" noProof="0">
                <a:ln>
                  <a:noFill/>
                </a:ln>
                <a:solidFill>
                  <a:srgbClr val="000000"/>
                </a:solidFill>
                <a:effectLst/>
                <a:uLnTx/>
                <a:uFillTx/>
                <a:latin typeface="Calibri"/>
                <a:ea typeface="+mn-ea"/>
                <a:cs typeface="Segoe UI" panose="020B0502040204020203" pitchFamily="34" charset="0"/>
              </a:endParaRPr>
            </a:p>
          </p:txBody>
        </p:sp>
        <p:sp>
          <p:nvSpPr>
            <p:cNvPr id="22" name="Freeform 18">
              <a:extLst>
                <a:ext uri="{FF2B5EF4-FFF2-40B4-BE49-F238E27FC236}">
                  <a16:creationId xmlns:a16="http://schemas.microsoft.com/office/drawing/2014/main" id="{836EAD4C-03E8-4628-BC53-3A659AE602B3}"/>
                </a:ext>
              </a:extLst>
            </p:cNvPr>
            <p:cNvSpPr>
              <a:spLocks/>
            </p:cNvSpPr>
            <p:nvPr/>
          </p:nvSpPr>
          <p:spPr bwMode="auto">
            <a:xfrm flipH="1">
              <a:off x="4661467" y="4379366"/>
              <a:ext cx="679712" cy="139903"/>
            </a:xfrm>
            <a:custGeom>
              <a:avLst/>
              <a:gdLst/>
              <a:ahLst/>
              <a:cxnLst>
                <a:cxn ang="0">
                  <a:pos x="369" y="208"/>
                </a:cxn>
                <a:cxn ang="0">
                  <a:pos x="635" y="172"/>
                </a:cxn>
                <a:cxn ang="0">
                  <a:pos x="272" y="28"/>
                </a:cxn>
                <a:cxn ang="0">
                  <a:pos x="372" y="10"/>
                </a:cxn>
                <a:cxn ang="0">
                  <a:pos x="108" y="0"/>
                </a:cxn>
                <a:cxn ang="0">
                  <a:pos x="0" y="58"/>
                </a:cxn>
                <a:cxn ang="0">
                  <a:pos x="118" y="44"/>
                </a:cxn>
                <a:cxn ang="0">
                  <a:pos x="369" y="208"/>
                </a:cxn>
              </a:cxnLst>
              <a:rect l="0" t="0" r="r" b="b"/>
              <a:pathLst>
                <a:path w="635" h="208">
                  <a:moveTo>
                    <a:pt x="369" y="208"/>
                  </a:moveTo>
                  <a:lnTo>
                    <a:pt x="635" y="172"/>
                  </a:lnTo>
                  <a:lnTo>
                    <a:pt x="272" y="28"/>
                  </a:lnTo>
                  <a:lnTo>
                    <a:pt x="372" y="10"/>
                  </a:lnTo>
                  <a:lnTo>
                    <a:pt x="108" y="0"/>
                  </a:lnTo>
                  <a:lnTo>
                    <a:pt x="0" y="58"/>
                  </a:lnTo>
                  <a:lnTo>
                    <a:pt x="118" y="44"/>
                  </a:lnTo>
                  <a:lnTo>
                    <a:pt x="369" y="208"/>
                  </a:lnTo>
                  <a:close/>
                </a:path>
              </a:pathLst>
            </a:custGeom>
            <a:solidFill>
              <a:srgbClr val="800000"/>
            </a:solidFill>
            <a:ln w="6350" cmpd="sng">
              <a:noFill/>
              <a:prstDash val="solid"/>
              <a:round/>
              <a:headEnd/>
              <a:tailEnd/>
            </a:ln>
          </p:spPr>
          <p:txBody>
            <a:bodyPr/>
            <a:lstStyle/>
            <a:p>
              <a:pPr marL="0" marR="0" lvl="0" indent="0" algn="ctr" defTabSz="914400" rtl="0" eaLnBrk="0" fontAlgn="base" latinLnBrk="0" hangingPunct="0">
                <a:lnSpc>
                  <a:spcPct val="100000"/>
                </a:lnSpc>
                <a:spcBef>
                  <a:spcPct val="0"/>
                </a:spcBef>
                <a:spcAft>
                  <a:spcPct val="0"/>
                </a:spcAft>
                <a:buClr>
                  <a:srgbClr val="0B1F65"/>
                </a:buClr>
                <a:buSzTx/>
                <a:buFont typeface="Webdings" pitchFamily="18" charset="2"/>
                <a:buNone/>
                <a:tabLst/>
                <a:defRPr/>
              </a:pPr>
              <a:endParaRPr kumimoji="0" lang="en-US" sz="900" b="0" i="0" u="none" strike="noStrike" kern="0" cap="none" spc="0" normalizeH="0" baseline="0" noProof="0">
                <a:ln>
                  <a:noFill/>
                </a:ln>
                <a:solidFill>
                  <a:srgbClr val="000000"/>
                </a:solidFill>
                <a:effectLst/>
                <a:uLnTx/>
                <a:uFillTx/>
                <a:latin typeface="Calibri"/>
                <a:ea typeface="+mn-ea"/>
                <a:cs typeface="Segoe UI" panose="020B0502040204020203" pitchFamily="34" charset="0"/>
              </a:endParaRPr>
            </a:p>
          </p:txBody>
        </p:sp>
        <p:sp>
          <p:nvSpPr>
            <p:cNvPr id="23" name="Freeform 18">
              <a:extLst>
                <a:ext uri="{FF2B5EF4-FFF2-40B4-BE49-F238E27FC236}">
                  <a16:creationId xmlns:a16="http://schemas.microsoft.com/office/drawing/2014/main" id="{E83DB491-4201-4FCC-B2B1-015594312A09}"/>
                </a:ext>
              </a:extLst>
            </p:cNvPr>
            <p:cNvSpPr>
              <a:spLocks/>
            </p:cNvSpPr>
            <p:nvPr/>
          </p:nvSpPr>
          <p:spPr bwMode="auto">
            <a:xfrm rot="1080000" flipH="1">
              <a:off x="3860978" y="4122154"/>
              <a:ext cx="534707" cy="115214"/>
            </a:xfrm>
            <a:custGeom>
              <a:avLst/>
              <a:gdLst/>
              <a:ahLst/>
              <a:cxnLst>
                <a:cxn ang="0">
                  <a:pos x="369" y="208"/>
                </a:cxn>
                <a:cxn ang="0">
                  <a:pos x="635" y="172"/>
                </a:cxn>
                <a:cxn ang="0">
                  <a:pos x="272" y="28"/>
                </a:cxn>
                <a:cxn ang="0">
                  <a:pos x="372" y="10"/>
                </a:cxn>
                <a:cxn ang="0">
                  <a:pos x="108" y="0"/>
                </a:cxn>
                <a:cxn ang="0">
                  <a:pos x="0" y="58"/>
                </a:cxn>
                <a:cxn ang="0">
                  <a:pos x="118" y="44"/>
                </a:cxn>
                <a:cxn ang="0">
                  <a:pos x="369" y="208"/>
                </a:cxn>
              </a:cxnLst>
              <a:rect l="0" t="0" r="r" b="b"/>
              <a:pathLst>
                <a:path w="635" h="208">
                  <a:moveTo>
                    <a:pt x="369" y="208"/>
                  </a:moveTo>
                  <a:lnTo>
                    <a:pt x="635" y="172"/>
                  </a:lnTo>
                  <a:lnTo>
                    <a:pt x="272" y="28"/>
                  </a:lnTo>
                  <a:lnTo>
                    <a:pt x="372" y="10"/>
                  </a:lnTo>
                  <a:lnTo>
                    <a:pt x="108" y="0"/>
                  </a:lnTo>
                  <a:lnTo>
                    <a:pt x="0" y="58"/>
                  </a:lnTo>
                  <a:lnTo>
                    <a:pt x="118" y="44"/>
                  </a:lnTo>
                  <a:lnTo>
                    <a:pt x="369" y="208"/>
                  </a:lnTo>
                  <a:close/>
                </a:path>
              </a:pathLst>
            </a:custGeom>
            <a:solidFill>
              <a:srgbClr val="800000"/>
            </a:solidFill>
            <a:ln w="6350" cmpd="sng">
              <a:noFill/>
              <a:prstDash val="solid"/>
              <a:round/>
              <a:headEnd/>
              <a:tailEnd/>
            </a:ln>
          </p:spPr>
          <p:txBody>
            <a:bodyPr/>
            <a:lstStyle/>
            <a:p>
              <a:pPr marL="0" marR="0" lvl="0" indent="0" algn="ctr" defTabSz="914400" rtl="0" eaLnBrk="0" fontAlgn="base" latinLnBrk="0" hangingPunct="0">
                <a:lnSpc>
                  <a:spcPct val="100000"/>
                </a:lnSpc>
                <a:spcBef>
                  <a:spcPct val="0"/>
                </a:spcBef>
                <a:spcAft>
                  <a:spcPct val="0"/>
                </a:spcAft>
                <a:buClr>
                  <a:srgbClr val="0B1F65"/>
                </a:buClr>
                <a:buSzTx/>
                <a:buFont typeface="Webdings" pitchFamily="18" charset="2"/>
                <a:buNone/>
                <a:tabLst/>
                <a:defRPr/>
              </a:pPr>
              <a:endParaRPr kumimoji="0" lang="en-US" sz="900" b="0" i="0" u="none" strike="noStrike" kern="0" cap="none" spc="0" normalizeH="0" baseline="0" noProof="0">
                <a:ln>
                  <a:noFill/>
                </a:ln>
                <a:solidFill>
                  <a:srgbClr val="000000"/>
                </a:solidFill>
                <a:effectLst/>
                <a:uLnTx/>
                <a:uFillTx/>
                <a:latin typeface="Calibri"/>
                <a:ea typeface="+mn-ea"/>
                <a:cs typeface="Segoe UI" panose="020B0502040204020203" pitchFamily="34" charset="0"/>
              </a:endParaRPr>
            </a:p>
          </p:txBody>
        </p:sp>
        <p:sp>
          <p:nvSpPr>
            <p:cNvPr id="24" name="Rounded Rectangle 21">
              <a:extLst>
                <a:ext uri="{FF2B5EF4-FFF2-40B4-BE49-F238E27FC236}">
                  <a16:creationId xmlns:a16="http://schemas.microsoft.com/office/drawing/2014/main" id="{E58BB08A-56DC-42A5-BA50-44266476FEC8}"/>
                </a:ext>
              </a:extLst>
            </p:cNvPr>
            <p:cNvSpPr/>
            <p:nvPr/>
          </p:nvSpPr>
          <p:spPr bwMode="auto">
            <a:xfrm>
              <a:off x="7070070" y="4638333"/>
              <a:ext cx="1188720" cy="365760"/>
            </a:xfrm>
            <a:prstGeom prst="roundRect">
              <a:avLst/>
            </a:prstGeom>
            <a:solidFill>
              <a:srgbClr val="006666"/>
            </a:solidFill>
            <a:ln w="25400" cap="flat" cmpd="sng" algn="ctr">
              <a:noFill/>
              <a:prstDash val="solid"/>
              <a:headEnd type="none" w="med" len="med"/>
              <a:tailEnd type="none" w="med" len="med"/>
            </a:ln>
            <a:effectLst/>
          </p:spPr>
          <p:txBody>
            <a:bodyPr vert="horz" wrap="square" lIns="45720" tIns="45720" rIns="4572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100000"/>
                </a:spcBef>
                <a:spcAft>
                  <a:spcPct val="0"/>
                </a:spcAft>
                <a:buClr>
                  <a:srgbClr val="0B1F65"/>
                </a:buClr>
                <a:buSzTx/>
                <a:buFont typeface="Webdings" pitchFamily="18" charset="2"/>
                <a:buNone/>
                <a:tabLst>
                  <a:tab pos="0" algn="l"/>
                </a:tabLst>
                <a:defRPr/>
              </a:pPr>
              <a:r>
                <a:rPr kumimoji="0" lang="en-US" sz="1000" b="1" i="0" u="none" strike="noStrike" kern="0" cap="none" spc="0" normalizeH="0" baseline="0" noProof="0">
                  <a:ln>
                    <a:noFill/>
                  </a:ln>
                  <a:solidFill>
                    <a:prstClr val="white"/>
                  </a:solidFill>
                  <a:effectLst/>
                  <a:uLnTx/>
                  <a:uFillTx/>
                  <a:latin typeface="Calibri"/>
                  <a:ea typeface="+mn-ea"/>
                  <a:cs typeface="Segoe UI" panose="020B0502040204020203" pitchFamily="34" charset="0"/>
                </a:rPr>
                <a:t>Types of data</a:t>
              </a:r>
            </a:p>
          </p:txBody>
        </p:sp>
        <p:sp>
          <p:nvSpPr>
            <p:cNvPr id="25" name="Rounded Rectangle 22">
              <a:extLst>
                <a:ext uri="{FF2B5EF4-FFF2-40B4-BE49-F238E27FC236}">
                  <a16:creationId xmlns:a16="http://schemas.microsoft.com/office/drawing/2014/main" id="{55960558-53F6-415F-A85A-CC3924F33414}"/>
                </a:ext>
              </a:extLst>
            </p:cNvPr>
            <p:cNvSpPr/>
            <p:nvPr/>
          </p:nvSpPr>
          <p:spPr bwMode="auto">
            <a:xfrm>
              <a:off x="8707049" y="4141895"/>
              <a:ext cx="1188720" cy="365760"/>
            </a:xfrm>
            <a:prstGeom prst="roundRect">
              <a:avLst/>
            </a:prstGeom>
            <a:solidFill>
              <a:srgbClr val="006666"/>
            </a:solidFill>
            <a:ln w="25400" cap="flat" cmpd="sng" algn="ctr">
              <a:noFill/>
              <a:prstDash val="solid"/>
              <a:headEnd type="none" w="med" len="med"/>
              <a:tailEnd type="none" w="med" len="med"/>
            </a:ln>
            <a:effectLst/>
          </p:spPr>
          <p:txBody>
            <a:bodyPr vert="horz" wrap="square" lIns="45720" tIns="45720" rIns="4572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100000"/>
                </a:spcBef>
                <a:spcAft>
                  <a:spcPct val="0"/>
                </a:spcAft>
                <a:buClr>
                  <a:srgbClr val="0B1F65"/>
                </a:buClr>
                <a:buSzTx/>
                <a:buFont typeface="Webdings" pitchFamily="18" charset="2"/>
                <a:buNone/>
                <a:tabLst/>
                <a:defRPr/>
              </a:pPr>
              <a:r>
                <a:rPr kumimoji="0" lang="en-US" sz="1000" b="1" i="0" u="none" strike="noStrike" kern="0" cap="none" spc="0" normalizeH="0" baseline="0" noProof="0">
                  <a:ln>
                    <a:noFill/>
                  </a:ln>
                  <a:solidFill>
                    <a:prstClr val="white"/>
                  </a:solidFill>
                  <a:effectLst/>
                  <a:uLnTx/>
                  <a:uFillTx/>
                  <a:latin typeface="Calibri"/>
                  <a:ea typeface="+mn-ea"/>
                  <a:cs typeface="Segoe UI" panose="020B0502040204020203" pitchFamily="34" charset="0"/>
                </a:rPr>
                <a:t>Types of complexity</a:t>
              </a:r>
            </a:p>
          </p:txBody>
        </p:sp>
        <p:sp>
          <p:nvSpPr>
            <p:cNvPr id="26" name="Rounded Rectangle 23">
              <a:extLst>
                <a:ext uri="{FF2B5EF4-FFF2-40B4-BE49-F238E27FC236}">
                  <a16:creationId xmlns:a16="http://schemas.microsoft.com/office/drawing/2014/main" id="{FF8B7583-B4A9-4A74-9B92-947B69F83D86}"/>
                </a:ext>
              </a:extLst>
            </p:cNvPr>
            <p:cNvSpPr/>
            <p:nvPr/>
          </p:nvSpPr>
          <p:spPr bwMode="auto">
            <a:xfrm>
              <a:off x="3687549" y="4597389"/>
              <a:ext cx="1188720" cy="365760"/>
            </a:xfrm>
            <a:prstGeom prst="roundRect">
              <a:avLst/>
            </a:prstGeom>
            <a:solidFill>
              <a:srgbClr val="006666"/>
            </a:solidFill>
            <a:ln w="25400" cap="flat" cmpd="sng" algn="ctr">
              <a:noFill/>
              <a:prstDash val="solid"/>
              <a:headEnd type="none" w="med" len="med"/>
              <a:tailEnd type="none" w="med" len="med"/>
            </a:ln>
            <a:effectLst/>
          </p:spPr>
          <p:txBody>
            <a:bodyPr vert="horz" wrap="square" lIns="45720" tIns="45720" rIns="4572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100000"/>
                </a:spcBef>
                <a:spcAft>
                  <a:spcPct val="0"/>
                </a:spcAft>
                <a:buClr>
                  <a:srgbClr val="0B1F65"/>
                </a:buClr>
                <a:buSzTx/>
                <a:buFontTx/>
                <a:buNone/>
                <a:tabLst/>
                <a:defRPr/>
              </a:pPr>
              <a:r>
                <a:rPr kumimoji="0" lang="en-US" sz="1000" b="1" i="0" u="none" strike="noStrike" kern="0" cap="none" spc="0" normalizeH="0" baseline="0" noProof="0">
                  <a:ln>
                    <a:noFill/>
                  </a:ln>
                  <a:solidFill>
                    <a:sysClr val="window" lastClr="FFFFFF"/>
                  </a:solidFill>
                  <a:effectLst/>
                  <a:uLnTx/>
                  <a:uFillTx/>
                  <a:latin typeface="Calibri"/>
                  <a:ea typeface="+mn-ea"/>
                  <a:cs typeface="Segoe UI" panose="020B0502040204020203" pitchFamily="34" charset="0"/>
                </a:rPr>
                <a:t>Skills</a:t>
              </a:r>
            </a:p>
          </p:txBody>
        </p:sp>
        <p:sp>
          <p:nvSpPr>
            <p:cNvPr id="27" name="Rounded Rectangle 24">
              <a:extLst>
                <a:ext uri="{FF2B5EF4-FFF2-40B4-BE49-F238E27FC236}">
                  <a16:creationId xmlns:a16="http://schemas.microsoft.com/office/drawing/2014/main" id="{7D64BE6D-52BF-415C-BD05-67933588A6E4}"/>
                </a:ext>
              </a:extLst>
            </p:cNvPr>
            <p:cNvSpPr/>
            <p:nvPr/>
          </p:nvSpPr>
          <p:spPr bwMode="auto">
            <a:xfrm>
              <a:off x="1985450" y="4141895"/>
              <a:ext cx="1188720" cy="363012"/>
            </a:xfrm>
            <a:prstGeom prst="roundRect">
              <a:avLst/>
            </a:prstGeom>
            <a:solidFill>
              <a:srgbClr val="006666"/>
            </a:solidFill>
            <a:ln w="25400" cap="flat" cmpd="sng" algn="ctr">
              <a:noFill/>
              <a:prstDash val="solid"/>
              <a:headEnd type="none" w="med" len="med"/>
              <a:tailEnd type="none" w="med" len="med"/>
            </a:ln>
            <a:effectLst/>
          </p:spPr>
          <p:txBody>
            <a:bodyPr vert="horz" wrap="square" lIns="45720" tIns="45720" rIns="4572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100000"/>
                </a:spcBef>
                <a:spcAft>
                  <a:spcPct val="0"/>
                </a:spcAft>
                <a:buClr>
                  <a:srgbClr val="0B1F65"/>
                </a:buClr>
                <a:buSzTx/>
                <a:buFont typeface="Webdings" pitchFamily="18" charset="2"/>
                <a:buNone/>
                <a:tabLst/>
                <a:defRPr/>
              </a:pPr>
              <a:r>
                <a:rPr kumimoji="0" lang="en-US" sz="1000" b="1" i="0" u="none" strike="noStrike" kern="0" cap="none" spc="0" normalizeH="0" baseline="0" noProof="0">
                  <a:ln>
                    <a:noFill/>
                  </a:ln>
                  <a:solidFill>
                    <a:sysClr val="window" lastClr="FFFFFF"/>
                  </a:solidFill>
                  <a:effectLst/>
                  <a:uLnTx/>
                  <a:uFillTx/>
                  <a:latin typeface="Calibri"/>
                  <a:ea typeface="+mn-ea"/>
                  <a:cs typeface="Segoe UI" panose="020B0502040204020203" pitchFamily="34" charset="0"/>
                </a:rPr>
                <a:t>Tools &amp; Products</a:t>
              </a:r>
            </a:p>
          </p:txBody>
        </p:sp>
        <p:cxnSp>
          <p:nvCxnSpPr>
            <p:cNvPr id="28" name="Straight Connector 27">
              <a:extLst>
                <a:ext uri="{FF2B5EF4-FFF2-40B4-BE49-F238E27FC236}">
                  <a16:creationId xmlns:a16="http://schemas.microsoft.com/office/drawing/2014/main" id="{C0F73EF4-CB64-44CA-87DF-1E7602B25001}"/>
                </a:ext>
              </a:extLst>
            </p:cNvPr>
            <p:cNvCxnSpPr>
              <a:stCxn id="11" idx="1"/>
              <a:endCxn id="11" idx="0"/>
            </p:cNvCxnSpPr>
            <p:nvPr/>
          </p:nvCxnSpPr>
          <p:spPr bwMode="auto">
            <a:xfrm>
              <a:off x="2218826" y="3954240"/>
              <a:ext cx="7502029" cy="9283"/>
            </a:xfrm>
            <a:prstGeom prst="line">
              <a:avLst/>
            </a:prstGeom>
            <a:pattFill prst="pct50">
              <a:fgClr>
                <a:srgbClr val="0000FF"/>
              </a:fgClr>
              <a:bgClr>
                <a:srgbClr val="FFFFFF"/>
              </a:bgClr>
            </a:pattFill>
            <a:ln w="19050" cap="flat" cmpd="sng" algn="ctr">
              <a:solidFill>
                <a:srgbClr val="000000"/>
              </a:solidFill>
              <a:prstDash val="dash"/>
              <a:round/>
              <a:headEnd type="none" w="med" len="med"/>
              <a:tailEnd type="none" w="med" len="med"/>
            </a:ln>
            <a:effectLst/>
          </p:spPr>
        </p:cxnSp>
        <p:sp>
          <p:nvSpPr>
            <p:cNvPr id="29" name="Rectangle: Rounded Corners 28">
              <a:extLst>
                <a:ext uri="{FF2B5EF4-FFF2-40B4-BE49-F238E27FC236}">
                  <a16:creationId xmlns:a16="http://schemas.microsoft.com/office/drawing/2014/main" id="{8F475744-67A8-4754-9E53-0CAC5E7E1BEF}"/>
                </a:ext>
              </a:extLst>
            </p:cNvPr>
            <p:cNvSpPr/>
            <p:nvPr/>
          </p:nvSpPr>
          <p:spPr>
            <a:xfrm>
              <a:off x="1967693" y="3663191"/>
              <a:ext cx="7937457" cy="340519"/>
            </a:xfrm>
            <a:prstGeom prst="roundRect">
              <a:avLst/>
            </a:prstGeom>
            <a:solidFill>
              <a:schemeClr val="bg1">
                <a:lumMod val="75000"/>
              </a:schemeClr>
            </a:solidFill>
            <a:ln>
              <a:solidFill>
                <a:srgbClr val="BFBFBF"/>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a:ea typeface="Times New Roman" panose="02020603050405020304" pitchFamily="18" charset="0"/>
                  <a:cs typeface="Segoe UI" panose="020B0502040204020203" pitchFamily="34" charset="0"/>
                </a:rPr>
                <a:t>What gives us our positional advantage?</a:t>
              </a:r>
              <a:endParaRPr kumimoji="0" lang="en-US" sz="1400" b="1" i="0" u="none" strike="noStrike" kern="1200" cap="none" spc="0" normalizeH="0" baseline="0" noProof="0">
                <a:ln>
                  <a:noFill/>
                </a:ln>
                <a:solidFill>
                  <a:prstClr val="black"/>
                </a:solidFill>
                <a:effectLst/>
                <a:uLnTx/>
                <a:uFillTx/>
                <a:latin typeface="Calibri"/>
                <a:ea typeface="+mn-ea"/>
                <a:cs typeface="Segoe UI" panose="020B0502040204020203" pitchFamily="34" charset="0"/>
              </a:endParaRPr>
            </a:p>
          </p:txBody>
        </p:sp>
        <p:cxnSp>
          <p:nvCxnSpPr>
            <p:cNvPr id="30" name="Straight Connector 29">
              <a:extLst>
                <a:ext uri="{FF2B5EF4-FFF2-40B4-BE49-F238E27FC236}">
                  <a16:creationId xmlns:a16="http://schemas.microsoft.com/office/drawing/2014/main" id="{C86954EC-8421-4276-8907-E4F5F1399023}"/>
                </a:ext>
              </a:extLst>
            </p:cNvPr>
            <p:cNvCxnSpPr/>
            <p:nvPr/>
          </p:nvCxnSpPr>
          <p:spPr>
            <a:xfrm>
              <a:off x="5178651" y="2996670"/>
              <a:ext cx="0" cy="585216"/>
            </a:xfrm>
            <a:prstGeom prst="line">
              <a:avLst/>
            </a:prstGeom>
            <a:ln w="28575">
              <a:solidFill>
                <a:srgbClr val="BFBFBF"/>
              </a:solidFill>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B5F53E94-9584-4059-9820-84D57A0FFE4E}"/>
                </a:ext>
              </a:extLst>
            </p:cNvPr>
            <p:cNvCxnSpPr/>
            <p:nvPr/>
          </p:nvCxnSpPr>
          <p:spPr>
            <a:xfrm>
              <a:off x="6613312" y="2996670"/>
              <a:ext cx="0" cy="585216"/>
            </a:xfrm>
            <a:prstGeom prst="line">
              <a:avLst/>
            </a:prstGeom>
            <a:ln w="28575">
              <a:solidFill>
                <a:srgbClr val="BFBFBF"/>
              </a:solidFill>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44C3339F-57AF-4481-AEDE-D5D215A4FD81}"/>
                </a:ext>
              </a:extLst>
            </p:cNvPr>
            <p:cNvCxnSpPr/>
            <p:nvPr/>
          </p:nvCxnSpPr>
          <p:spPr>
            <a:xfrm>
              <a:off x="1967694" y="3586579"/>
              <a:ext cx="3205033" cy="0"/>
            </a:xfrm>
            <a:prstGeom prst="line">
              <a:avLst/>
            </a:prstGeom>
            <a:ln w="2857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C45F0D6-2AAD-4AE6-B520-AC35ED093391}"/>
                </a:ext>
              </a:extLst>
            </p:cNvPr>
            <p:cNvCxnSpPr/>
            <p:nvPr/>
          </p:nvCxnSpPr>
          <p:spPr>
            <a:xfrm>
              <a:off x="6613311" y="3586579"/>
              <a:ext cx="3291840" cy="0"/>
            </a:xfrm>
            <a:prstGeom prst="line">
              <a:avLst/>
            </a:prstGeom>
            <a:ln w="2857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935C0A2-0122-4012-81AC-D94468683B56}"/>
                </a:ext>
              </a:extLst>
            </p:cNvPr>
            <p:cNvCxnSpPr>
              <a:cxnSpLocks/>
            </p:cNvCxnSpPr>
            <p:nvPr/>
          </p:nvCxnSpPr>
          <p:spPr>
            <a:xfrm>
              <a:off x="1976571" y="3581886"/>
              <a:ext cx="0" cy="251565"/>
            </a:xfrm>
            <a:prstGeom prst="line">
              <a:avLst/>
            </a:prstGeom>
            <a:ln w="2857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3F2A0EB-8492-44B2-A62F-3A9EF759C9CF}"/>
                </a:ext>
              </a:extLst>
            </p:cNvPr>
            <p:cNvCxnSpPr/>
            <p:nvPr/>
          </p:nvCxnSpPr>
          <p:spPr>
            <a:xfrm>
              <a:off x="9895769" y="3581886"/>
              <a:ext cx="0" cy="262145"/>
            </a:xfrm>
            <a:prstGeom prst="line">
              <a:avLst/>
            </a:prstGeom>
            <a:ln w="28575">
              <a:solidFill>
                <a:srgbClr val="BFBFBF"/>
              </a:solidFill>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ADDD7756-A45F-4801-9BC9-76E622EB4D20}"/>
                </a:ext>
              </a:extLst>
            </p:cNvPr>
            <p:cNvSpPr/>
            <p:nvPr/>
          </p:nvSpPr>
          <p:spPr>
            <a:xfrm>
              <a:off x="929399" y="5319275"/>
              <a:ext cx="10447437" cy="1121659"/>
            </a:xfrm>
            <a:prstGeom prst="roundRect">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TextBox 37">
              <a:extLst>
                <a:ext uri="{FF2B5EF4-FFF2-40B4-BE49-F238E27FC236}">
                  <a16:creationId xmlns:a16="http://schemas.microsoft.com/office/drawing/2014/main" id="{25E88C94-2415-4A5E-861C-C3C368ABFAC9}"/>
                </a:ext>
              </a:extLst>
            </p:cNvPr>
            <p:cNvSpPr txBox="1"/>
            <p:nvPr/>
          </p:nvSpPr>
          <p:spPr>
            <a:xfrm>
              <a:off x="1466260" y="5364355"/>
              <a:ext cx="9796341" cy="10310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a:ea typeface="+mn-ea"/>
                  <a:cs typeface="+mn-cs"/>
                </a:rPr>
                <a:t>The above transition is enabled by a </a:t>
              </a:r>
              <a:r>
                <a:rPr kumimoji="0" lang="en-US" sz="1400" b="1" i="0" u="none" strike="noStrike" kern="1200" cap="none" spc="0" normalizeH="0" baseline="0" noProof="0">
                  <a:ln>
                    <a:noFill/>
                  </a:ln>
                  <a:solidFill>
                    <a:prstClr val="black"/>
                  </a:solidFill>
                  <a:effectLst/>
                  <a:uLnTx/>
                  <a:uFillTx/>
                  <a:latin typeface="Calibri"/>
                  <a:ea typeface="+mn-ea"/>
                  <a:cs typeface="+mn-cs"/>
                </a:rPr>
                <a:t>Logical Unit of Ecosystem </a:t>
              </a:r>
              <a:r>
                <a:rPr kumimoji="0" lang="en-US" sz="1400" b="0" i="0" u="none" strike="noStrike" kern="1200" cap="none" spc="0" normalizeH="0" baseline="0" noProof="0">
                  <a:ln>
                    <a:noFill/>
                  </a:ln>
                  <a:solidFill>
                    <a:prstClr val="black"/>
                  </a:solidFill>
                  <a:effectLst/>
                  <a:uLnTx/>
                  <a:uFillTx/>
                  <a:latin typeface="Calibri"/>
                  <a:ea typeface="+mn-ea"/>
                  <a:cs typeface="+mn-cs"/>
                </a:rPr>
                <a:t>that will lead to: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Calibri"/>
                  <a:ea typeface="+mn-ea"/>
                  <a:cs typeface="+mn-cs"/>
                </a:rPr>
                <a:t>Tracing the undealt complexity to dealt complexity</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Calibri"/>
                  <a:ea typeface="+mn-ea"/>
                  <a:cs typeface="+mn-cs"/>
                </a:rPr>
                <a:t>Designing and developing capabilities across people, process and platform</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Calibri"/>
                  <a:ea typeface="+mn-ea"/>
                  <a:cs typeface="+mn-cs"/>
                </a:rPr>
                <a:t>Co-designing the economies of scope to reduce cost per question leading to speedy execution</a:t>
              </a:r>
            </a:p>
          </p:txBody>
        </p:sp>
      </p:grpSp>
      <p:sp>
        <p:nvSpPr>
          <p:cNvPr id="40" name="TextBox 39">
            <a:extLst>
              <a:ext uri="{FF2B5EF4-FFF2-40B4-BE49-F238E27FC236}">
                <a16:creationId xmlns:a16="http://schemas.microsoft.com/office/drawing/2014/main" id="{209D7A35-F874-4113-BECE-E653C29BEFCA}"/>
              </a:ext>
            </a:extLst>
          </p:cNvPr>
          <p:cNvSpPr txBox="1"/>
          <p:nvPr/>
        </p:nvSpPr>
        <p:spPr>
          <a:xfrm>
            <a:off x="0" y="-10168"/>
            <a:ext cx="1418305" cy="318577"/>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en-IN" sz="1400"/>
              <a:t>Organization</a:t>
            </a:r>
          </a:p>
        </p:txBody>
      </p:sp>
    </p:spTree>
    <p:extLst>
      <p:ext uri="{BB962C8B-B14F-4D97-AF65-F5344CB8AC3E}">
        <p14:creationId xmlns:p14="http://schemas.microsoft.com/office/powerpoint/2010/main" val="20201911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4B886-E7CF-4694-BDCB-A8A819AAD144}"/>
              </a:ext>
            </a:extLst>
          </p:cNvPr>
          <p:cNvSpPr>
            <a:spLocks noGrp="1"/>
          </p:cNvSpPr>
          <p:nvPr>
            <p:ph type="title"/>
          </p:nvPr>
        </p:nvSpPr>
        <p:spPr/>
        <p:txBody>
          <a:bodyPr anchor="t">
            <a:noAutofit/>
          </a:bodyPr>
          <a:lstStyle/>
          <a:p>
            <a:r>
              <a:rPr lang="en-US" sz="3200"/>
              <a:t>LUE model allows customers to build capabilities for the long-term while creating impact in the short term </a:t>
            </a:r>
            <a:br>
              <a:rPr lang="en-US" sz="3200"/>
            </a:br>
            <a:endParaRPr lang="en-IN" sz="3200"/>
          </a:p>
        </p:txBody>
      </p:sp>
      <p:grpSp>
        <p:nvGrpSpPr>
          <p:cNvPr id="32" name="Group 31">
            <a:extLst>
              <a:ext uri="{FF2B5EF4-FFF2-40B4-BE49-F238E27FC236}">
                <a16:creationId xmlns:a16="http://schemas.microsoft.com/office/drawing/2014/main" id="{31484C3E-E0AB-4C9B-848E-7ABEA6A6C2AC}"/>
              </a:ext>
            </a:extLst>
          </p:cNvPr>
          <p:cNvGrpSpPr/>
          <p:nvPr/>
        </p:nvGrpSpPr>
        <p:grpSpPr>
          <a:xfrm>
            <a:off x="191434" y="1944495"/>
            <a:ext cx="5278729" cy="4175055"/>
            <a:chOff x="379075" y="1689895"/>
            <a:chExt cx="6128417" cy="4770455"/>
          </a:xfrm>
        </p:grpSpPr>
        <p:sp>
          <p:nvSpPr>
            <p:cNvPr id="33" name="Isosceles Triangle 32">
              <a:extLst>
                <a:ext uri="{FF2B5EF4-FFF2-40B4-BE49-F238E27FC236}">
                  <a16:creationId xmlns:a16="http://schemas.microsoft.com/office/drawing/2014/main" id="{0FF9CD90-BD9E-46BE-9250-E76982730B6E}"/>
                </a:ext>
              </a:extLst>
            </p:cNvPr>
            <p:cNvSpPr/>
            <p:nvPr/>
          </p:nvSpPr>
          <p:spPr>
            <a:xfrm>
              <a:off x="2055021" y="3077092"/>
              <a:ext cx="1150557" cy="565419"/>
            </a:xfrm>
            <a:prstGeom prst="triangl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Calibri"/>
                  <a:ea typeface="+mn-ea"/>
                  <a:cs typeface="+mn-cs"/>
                </a:rPr>
                <a:t>LUE</a:t>
              </a:r>
            </a:p>
          </p:txBody>
        </p:sp>
        <p:sp>
          <p:nvSpPr>
            <p:cNvPr id="34" name="Hexagon 33">
              <a:extLst>
                <a:ext uri="{FF2B5EF4-FFF2-40B4-BE49-F238E27FC236}">
                  <a16:creationId xmlns:a16="http://schemas.microsoft.com/office/drawing/2014/main" id="{FDB7E16F-37A7-402E-ACE9-7EE2642964F2}"/>
                </a:ext>
              </a:extLst>
            </p:cNvPr>
            <p:cNvSpPr/>
            <p:nvPr/>
          </p:nvSpPr>
          <p:spPr bwMode="auto">
            <a:xfrm rot="5400000">
              <a:off x="1900036" y="1778265"/>
              <a:ext cx="1427202" cy="1305902"/>
            </a:xfrm>
            <a:prstGeom prst="hexagon">
              <a:avLst/>
            </a:prstGeom>
            <a:solidFill>
              <a:srgbClr val="800000"/>
            </a:solidFill>
            <a:ln w="9525">
              <a:noFill/>
              <a:round/>
              <a:headEnd/>
              <a:tailEnd/>
            </a:ln>
          </p:spPr>
          <p:txBody>
            <a:bodyPr vert="horz" wrap="square" lIns="121920" tIns="60960" rIns="121920" bIns="6096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5" name="Hexagon 34">
              <a:extLst>
                <a:ext uri="{FF2B5EF4-FFF2-40B4-BE49-F238E27FC236}">
                  <a16:creationId xmlns:a16="http://schemas.microsoft.com/office/drawing/2014/main" id="{0A5626BB-536F-4FD3-8E48-E66819E46D2D}"/>
                </a:ext>
              </a:extLst>
            </p:cNvPr>
            <p:cNvSpPr/>
            <p:nvPr/>
          </p:nvSpPr>
          <p:spPr bwMode="auto">
            <a:xfrm rot="5400000">
              <a:off x="1997805" y="1881847"/>
              <a:ext cx="1200796" cy="1098738"/>
            </a:xfrm>
            <a:prstGeom prst="hexagon">
              <a:avLst/>
            </a:prstGeom>
            <a:noFill/>
            <a:ln w="19050">
              <a:solidFill>
                <a:sysClr val="window" lastClr="FFFFFF"/>
              </a:solidFill>
              <a:round/>
              <a:headEnd/>
              <a:tailEnd/>
            </a:ln>
          </p:spPr>
          <p:txBody>
            <a:bodyPr vert="horz" wrap="square" lIns="121920" tIns="60960" rIns="121920" bIns="6096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6" name="Hexagon 35">
              <a:extLst>
                <a:ext uri="{FF2B5EF4-FFF2-40B4-BE49-F238E27FC236}">
                  <a16:creationId xmlns:a16="http://schemas.microsoft.com/office/drawing/2014/main" id="{E3FFC942-28AB-4075-9B2E-F0D48BD24A29}"/>
                </a:ext>
              </a:extLst>
            </p:cNvPr>
            <p:cNvSpPr/>
            <p:nvPr/>
          </p:nvSpPr>
          <p:spPr bwMode="auto">
            <a:xfrm rot="5400000">
              <a:off x="3021401" y="3308986"/>
              <a:ext cx="1427202" cy="1305902"/>
            </a:xfrm>
            <a:prstGeom prst="hexagon">
              <a:avLst/>
            </a:prstGeom>
            <a:solidFill>
              <a:sysClr val="windowText" lastClr="000000">
                <a:lumMod val="65000"/>
                <a:lumOff val="35000"/>
              </a:sysClr>
            </a:solidFill>
            <a:ln w="9525">
              <a:noFill/>
              <a:round/>
              <a:headEnd/>
              <a:tailEnd/>
            </a:ln>
          </p:spPr>
          <p:txBody>
            <a:bodyPr vert="horz" wrap="square" lIns="121920" tIns="60960" rIns="121920" bIns="6096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7" name="Hexagon 36">
              <a:extLst>
                <a:ext uri="{FF2B5EF4-FFF2-40B4-BE49-F238E27FC236}">
                  <a16:creationId xmlns:a16="http://schemas.microsoft.com/office/drawing/2014/main" id="{16D3B13A-205B-48E5-8F54-C9236EA2CB16}"/>
                </a:ext>
              </a:extLst>
            </p:cNvPr>
            <p:cNvSpPr/>
            <p:nvPr/>
          </p:nvSpPr>
          <p:spPr bwMode="auto">
            <a:xfrm rot="5400000">
              <a:off x="3119171" y="3412568"/>
              <a:ext cx="1200796" cy="1098738"/>
            </a:xfrm>
            <a:prstGeom prst="hexagon">
              <a:avLst/>
            </a:prstGeom>
            <a:solidFill>
              <a:sysClr val="windowText" lastClr="000000">
                <a:lumMod val="65000"/>
                <a:lumOff val="35000"/>
              </a:sysClr>
            </a:solidFill>
            <a:ln w="19050">
              <a:solidFill>
                <a:sysClr val="window" lastClr="FFFFFF"/>
              </a:solidFill>
              <a:round/>
              <a:headEnd/>
              <a:tailEnd/>
            </a:ln>
          </p:spPr>
          <p:txBody>
            <a:bodyPr vert="horz" wrap="square" lIns="121920" tIns="60960" rIns="121920" bIns="6096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8" name="Hexagon 37">
              <a:extLst>
                <a:ext uri="{FF2B5EF4-FFF2-40B4-BE49-F238E27FC236}">
                  <a16:creationId xmlns:a16="http://schemas.microsoft.com/office/drawing/2014/main" id="{40F0D7E5-FB31-4454-926D-1F6BD500392D}"/>
                </a:ext>
              </a:extLst>
            </p:cNvPr>
            <p:cNvSpPr/>
            <p:nvPr/>
          </p:nvSpPr>
          <p:spPr bwMode="auto">
            <a:xfrm rot="5400000">
              <a:off x="807484" y="3306888"/>
              <a:ext cx="1427202" cy="1305902"/>
            </a:xfrm>
            <a:prstGeom prst="hexagon">
              <a:avLst/>
            </a:prstGeom>
            <a:solidFill>
              <a:srgbClr val="006666"/>
            </a:solidFill>
            <a:ln w="9525">
              <a:noFill/>
              <a:round/>
              <a:headEnd/>
              <a:tailEnd/>
            </a:ln>
          </p:spPr>
          <p:txBody>
            <a:bodyPr vert="horz" wrap="square" lIns="121920" tIns="60960" rIns="121920" bIns="6096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9" name="Hexagon 38">
              <a:extLst>
                <a:ext uri="{FF2B5EF4-FFF2-40B4-BE49-F238E27FC236}">
                  <a16:creationId xmlns:a16="http://schemas.microsoft.com/office/drawing/2014/main" id="{BFA6ED3F-68DC-4F5B-95F3-872438289035}"/>
                </a:ext>
              </a:extLst>
            </p:cNvPr>
            <p:cNvSpPr/>
            <p:nvPr/>
          </p:nvSpPr>
          <p:spPr bwMode="auto">
            <a:xfrm rot="5400000">
              <a:off x="905254" y="3410470"/>
              <a:ext cx="1200796" cy="1098738"/>
            </a:xfrm>
            <a:prstGeom prst="hexagon">
              <a:avLst/>
            </a:prstGeom>
            <a:noFill/>
            <a:ln w="19050">
              <a:solidFill>
                <a:sysClr val="window" lastClr="FFFFFF"/>
              </a:solidFill>
              <a:round/>
              <a:headEnd/>
              <a:tailEnd/>
            </a:ln>
          </p:spPr>
          <p:txBody>
            <a:bodyPr vert="horz" wrap="square" lIns="121920" tIns="60960" rIns="121920" bIns="6096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pic>
          <p:nvPicPr>
            <p:cNvPr id="40" name="Picture 39">
              <a:extLst>
                <a:ext uri="{FF2B5EF4-FFF2-40B4-BE49-F238E27FC236}">
                  <a16:creationId xmlns:a16="http://schemas.microsoft.com/office/drawing/2014/main" id="{F33FFFA9-A612-4F0E-86B5-38D2969ECCFB}"/>
                </a:ext>
              </a:extLst>
            </p:cNvPr>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55743" y="2206967"/>
              <a:ext cx="532655" cy="501837"/>
            </a:xfrm>
            <a:prstGeom prst="rect">
              <a:avLst/>
            </a:prstGeom>
          </p:spPr>
        </p:pic>
        <p:pic>
          <p:nvPicPr>
            <p:cNvPr id="41" name="Picture 40">
              <a:extLst>
                <a:ext uri="{FF2B5EF4-FFF2-40B4-BE49-F238E27FC236}">
                  <a16:creationId xmlns:a16="http://schemas.microsoft.com/office/drawing/2014/main" id="{21A0C5EF-145C-4863-8F2A-4DB2D17C0C84}"/>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479955" y="3692936"/>
              <a:ext cx="531875" cy="501103"/>
            </a:xfrm>
            <a:prstGeom prst="rect">
              <a:avLst/>
            </a:prstGeom>
          </p:spPr>
        </p:pic>
        <p:pic>
          <p:nvPicPr>
            <p:cNvPr id="42" name="Picture 41">
              <a:extLst>
                <a:ext uri="{FF2B5EF4-FFF2-40B4-BE49-F238E27FC236}">
                  <a16:creationId xmlns:a16="http://schemas.microsoft.com/office/drawing/2014/main" id="{3EDA0C8E-592C-4D56-A24C-286D26CA3225}"/>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239713" y="3690838"/>
              <a:ext cx="531875" cy="501103"/>
            </a:xfrm>
            <a:prstGeom prst="rect">
              <a:avLst/>
            </a:prstGeom>
          </p:spPr>
        </p:pic>
        <p:grpSp>
          <p:nvGrpSpPr>
            <p:cNvPr id="43" name="Group 42">
              <a:extLst>
                <a:ext uri="{FF2B5EF4-FFF2-40B4-BE49-F238E27FC236}">
                  <a16:creationId xmlns:a16="http://schemas.microsoft.com/office/drawing/2014/main" id="{356C7052-8992-469C-AC10-1BA0281F9DDF}"/>
                </a:ext>
              </a:extLst>
            </p:cNvPr>
            <p:cNvGrpSpPr/>
            <p:nvPr/>
          </p:nvGrpSpPr>
          <p:grpSpPr>
            <a:xfrm>
              <a:off x="3376303" y="1689895"/>
              <a:ext cx="2997448" cy="1649096"/>
              <a:chOff x="3376305" y="1715130"/>
              <a:chExt cx="2997448" cy="1649096"/>
            </a:xfrm>
          </p:grpSpPr>
          <p:sp>
            <p:nvSpPr>
              <p:cNvPr id="50" name="Text Placeholder 3">
                <a:extLst>
                  <a:ext uri="{FF2B5EF4-FFF2-40B4-BE49-F238E27FC236}">
                    <a16:creationId xmlns:a16="http://schemas.microsoft.com/office/drawing/2014/main" id="{E029E903-B7E8-4EBC-BCD0-D334ACC1CEDD}"/>
                  </a:ext>
                </a:extLst>
              </p:cNvPr>
              <p:cNvSpPr txBox="1">
                <a:spLocks/>
              </p:cNvSpPr>
              <p:nvPr/>
            </p:nvSpPr>
            <p:spPr>
              <a:xfrm>
                <a:off x="3668038" y="1715130"/>
                <a:ext cx="551754"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219170" rtl="0" eaLnBrk="1" fontAlgn="auto" latinLnBrk="0" hangingPunct="1">
                  <a:lnSpc>
                    <a:spcPct val="100000"/>
                  </a:lnSpc>
                  <a:spcBef>
                    <a:spcPct val="20000"/>
                  </a:spcBef>
                  <a:spcAft>
                    <a:spcPts val="0"/>
                  </a:spcAft>
                  <a:buClrTx/>
                  <a:buSzTx/>
                  <a:buFontTx/>
                  <a:buNone/>
                  <a:tabLst/>
                  <a:defRPr/>
                </a:pPr>
                <a:r>
                  <a:rPr kumimoji="0" lang="en-US" sz="1600" b="1" i="0" u="none" strike="noStrike" kern="1200" cap="none" spc="0" normalizeH="0" baseline="0" noProof="0">
                    <a:ln>
                      <a:noFill/>
                    </a:ln>
                    <a:solidFill>
                      <a:srgbClr val="800000"/>
                    </a:solidFill>
                    <a:effectLst/>
                    <a:uLnTx/>
                    <a:uFillTx/>
                    <a:latin typeface="Calibri Light" panose="020F0302020204030204"/>
                    <a:ea typeface="+mn-ea"/>
                    <a:cs typeface="+mn-cs"/>
                  </a:rPr>
                  <a:t>People</a:t>
                </a:r>
              </a:p>
            </p:txBody>
          </p:sp>
          <p:sp>
            <p:nvSpPr>
              <p:cNvPr id="51" name="Text Placeholder 3">
                <a:extLst>
                  <a:ext uri="{FF2B5EF4-FFF2-40B4-BE49-F238E27FC236}">
                    <a16:creationId xmlns:a16="http://schemas.microsoft.com/office/drawing/2014/main" id="{E33F07DD-20A8-4A4A-80CB-40BDC3C3FF2C}"/>
                  </a:ext>
                </a:extLst>
              </p:cNvPr>
              <p:cNvSpPr txBox="1">
                <a:spLocks/>
              </p:cNvSpPr>
              <p:nvPr/>
            </p:nvSpPr>
            <p:spPr>
              <a:xfrm>
                <a:off x="3376305" y="1957552"/>
                <a:ext cx="2997448" cy="1406674"/>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000" b="1" i="0" u="none" strike="noStrike" kern="1200" cap="none" spc="0" normalizeH="0" baseline="0" noProof="0">
                    <a:ln>
                      <a:noFill/>
                    </a:ln>
                    <a:solidFill>
                      <a:srgbClr val="800000"/>
                    </a:solidFill>
                    <a:effectLst/>
                    <a:uLnTx/>
                    <a:uFillTx/>
                    <a:latin typeface="Calibri Light" panose="020F0302020204030204"/>
                    <a:ea typeface="+mn-ea"/>
                    <a:cs typeface="+mn-cs"/>
                  </a:rPr>
                  <a:t>3,500</a:t>
                </a:r>
                <a:r>
                  <a:rPr kumimoji="0" lang="en-US" sz="1000" b="0" i="0" u="none" strike="noStrike" kern="1200" cap="none" spc="0" normalizeH="0" baseline="0" noProof="0">
                    <a:ln>
                      <a:noFill/>
                    </a:ln>
                    <a:solidFill>
                      <a:srgbClr val="800000"/>
                    </a:solidFill>
                    <a:effectLst/>
                    <a:uLnTx/>
                    <a:uFillTx/>
                    <a:latin typeface="Calibri Light" panose="020F0302020204030204"/>
                    <a:ea typeface="+mn-ea"/>
                    <a:cs typeface="+mn-cs"/>
                  </a:rPr>
                  <a:t> strong decision sciences community with capability across Math, Business, Technology, Behavioral Sciences and Design thinking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000" b="0" i="0" u="none" strike="noStrike" kern="1200" cap="none" spc="0" normalizeH="0" baseline="0" noProof="0">
                    <a:ln>
                      <a:noFill/>
                    </a:ln>
                    <a:solidFill>
                      <a:srgbClr val="800000"/>
                    </a:solidFill>
                    <a:effectLst/>
                    <a:uLnTx/>
                    <a:uFillTx/>
                    <a:latin typeface="Calibri Light" panose="020F0302020204030204"/>
                    <a:ea typeface="+mn-ea"/>
                    <a:cs typeface="+mn-cs"/>
                  </a:rPr>
                  <a:t>Client site and India Innovation center decision scientist will be distributed across dedicated, available and flexible pool</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000" b="0" i="0" u="none" strike="noStrike" kern="1200" cap="none" spc="0" normalizeH="0" baseline="0" noProof="0">
                  <a:ln>
                    <a:noFill/>
                  </a:ln>
                  <a:solidFill>
                    <a:srgbClr val="800000"/>
                  </a:solidFill>
                  <a:effectLst/>
                  <a:uLnTx/>
                  <a:uFillTx/>
                  <a:latin typeface="Calibri Light" panose="020F0302020204030204"/>
                  <a:ea typeface="+mn-ea"/>
                  <a:cs typeface="+mn-cs"/>
                </a:endParaRPr>
              </a:p>
            </p:txBody>
          </p:sp>
        </p:grpSp>
        <p:grpSp>
          <p:nvGrpSpPr>
            <p:cNvPr id="44" name="Group 43">
              <a:extLst>
                <a:ext uri="{FF2B5EF4-FFF2-40B4-BE49-F238E27FC236}">
                  <a16:creationId xmlns:a16="http://schemas.microsoft.com/office/drawing/2014/main" id="{36EF54EF-0586-4FBA-815A-076701907CED}"/>
                </a:ext>
              </a:extLst>
            </p:cNvPr>
            <p:cNvGrpSpPr/>
            <p:nvPr/>
          </p:nvGrpSpPr>
          <p:grpSpPr>
            <a:xfrm>
              <a:off x="379075" y="4729874"/>
              <a:ext cx="3100879" cy="1730476"/>
              <a:chOff x="458203" y="4786453"/>
              <a:chExt cx="3100879" cy="1730476"/>
            </a:xfrm>
          </p:grpSpPr>
          <p:sp>
            <p:nvSpPr>
              <p:cNvPr id="48" name="Text Placeholder 3">
                <a:extLst>
                  <a:ext uri="{FF2B5EF4-FFF2-40B4-BE49-F238E27FC236}">
                    <a16:creationId xmlns:a16="http://schemas.microsoft.com/office/drawing/2014/main" id="{7C0CE36B-C574-40C8-8E2D-DEF17A816E0F}"/>
                  </a:ext>
                </a:extLst>
              </p:cNvPr>
              <p:cNvSpPr txBox="1">
                <a:spLocks/>
              </p:cNvSpPr>
              <p:nvPr/>
            </p:nvSpPr>
            <p:spPr>
              <a:xfrm>
                <a:off x="848429" y="4786453"/>
                <a:ext cx="695126"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1600" b="1" i="0" u="none" strike="noStrike" kern="1200" cap="none" spc="0" normalizeH="0" baseline="0" noProof="0">
                    <a:ln>
                      <a:noFill/>
                    </a:ln>
                    <a:solidFill>
                      <a:srgbClr val="006666"/>
                    </a:solidFill>
                    <a:effectLst/>
                    <a:uLnTx/>
                    <a:uFillTx/>
                    <a:latin typeface="Calibri Light" panose="020F0302020204030204"/>
                    <a:ea typeface="+mn-ea"/>
                    <a:cs typeface="+mn-cs"/>
                  </a:rPr>
                  <a:t>Platform</a:t>
                </a:r>
              </a:p>
            </p:txBody>
          </p:sp>
          <p:sp>
            <p:nvSpPr>
              <p:cNvPr id="49" name="Text Placeholder 3">
                <a:extLst>
                  <a:ext uri="{FF2B5EF4-FFF2-40B4-BE49-F238E27FC236}">
                    <a16:creationId xmlns:a16="http://schemas.microsoft.com/office/drawing/2014/main" id="{49B4D3D5-A479-42FC-A44C-A62EA6EFB381}"/>
                  </a:ext>
                </a:extLst>
              </p:cNvPr>
              <p:cNvSpPr txBox="1">
                <a:spLocks/>
              </p:cNvSpPr>
              <p:nvPr/>
            </p:nvSpPr>
            <p:spPr>
              <a:xfrm>
                <a:off x="458203" y="5110256"/>
                <a:ext cx="3100879" cy="140667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000" b="1" i="0" u="none" strike="noStrike" kern="1200" cap="none" spc="0" normalizeH="0" baseline="0" noProof="0" err="1">
                    <a:ln>
                      <a:noFill/>
                    </a:ln>
                    <a:solidFill>
                      <a:srgbClr val="006666"/>
                    </a:solidFill>
                    <a:effectLst/>
                    <a:uLnTx/>
                    <a:uFillTx/>
                    <a:latin typeface="Calibri Light" panose="020F0302020204030204"/>
                    <a:ea typeface="+mn-ea"/>
                    <a:cs typeface="+mn-cs"/>
                  </a:rPr>
                  <a:t>AoPS</a:t>
                </a:r>
                <a:r>
                  <a:rPr kumimoji="0" lang="en-US" sz="1000" b="1" i="0" u="none" strike="noStrike" kern="1200" cap="none" spc="0" normalizeH="0" baseline="0" noProof="0">
                    <a:ln>
                      <a:noFill/>
                    </a:ln>
                    <a:solidFill>
                      <a:srgbClr val="006666"/>
                    </a:solidFill>
                    <a:effectLst/>
                    <a:uLnTx/>
                    <a:uFillTx/>
                    <a:latin typeface="Calibri Light" panose="020F0302020204030204"/>
                    <a:ea typeface="+mn-ea"/>
                    <a:cs typeface="+mn-cs"/>
                  </a:rPr>
                  <a:t> </a:t>
                </a:r>
                <a:r>
                  <a:rPr kumimoji="0" lang="en-US" sz="1000" b="0" i="0" u="none" strike="noStrike" kern="1200" cap="none" spc="0" normalizeH="0" baseline="0" noProof="0">
                    <a:ln>
                      <a:noFill/>
                    </a:ln>
                    <a:solidFill>
                      <a:srgbClr val="006666"/>
                    </a:solidFill>
                    <a:effectLst/>
                    <a:uLnTx/>
                    <a:uFillTx/>
                    <a:latin typeface="Calibri Light" panose="020F0302020204030204"/>
                    <a:ea typeface="+mn-ea"/>
                    <a:cs typeface="+mn-cs"/>
                  </a:rPr>
                  <a:t>(Art of Problem Solving) artefacts for problem solving – </a:t>
                </a:r>
                <a:r>
                  <a:rPr kumimoji="0" lang="en-US" sz="1000" b="0" i="0" u="none" strike="noStrike" kern="1200" cap="none" spc="0" normalizeH="0" baseline="0" noProof="0" err="1">
                    <a:ln>
                      <a:noFill/>
                    </a:ln>
                    <a:solidFill>
                      <a:srgbClr val="006666"/>
                    </a:solidFill>
                    <a:effectLst/>
                    <a:uLnTx/>
                    <a:uFillTx/>
                    <a:latin typeface="Calibri Light" panose="020F0302020204030204"/>
                    <a:ea typeface="+mn-ea"/>
                    <a:cs typeface="+mn-cs"/>
                  </a:rPr>
                  <a:t>muOBI</a:t>
                </a:r>
                <a:r>
                  <a:rPr kumimoji="0" lang="en-US" sz="1000" b="0" i="0" u="none" strike="noStrike" kern="1200" cap="none" spc="0" normalizeH="0" baseline="0" noProof="0">
                    <a:ln>
                      <a:noFill/>
                    </a:ln>
                    <a:solidFill>
                      <a:srgbClr val="006666"/>
                    </a:solidFill>
                    <a:effectLst/>
                    <a:uLnTx/>
                    <a:uFillTx/>
                    <a:latin typeface="Calibri Light" panose="020F0302020204030204"/>
                    <a:ea typeface="+mn-ea"/>
                    <a:cs typeface="+mn-cs"/>
                  </a:rPr>
                  <a:t>, </a:t>
                </a:r>
                <a:r>
                  <a:rPr kumimoji="0" lang="en-US" sz="1000" b="0" i="0" u="none" strike="noStrike" kern="1200" cap="none" spc="0" normalizeH="0" baseline="0" noProof="0" err="1">
                    <a:ln>
                      <a:noFill/>
                    </a:ln>
                    <a:solidFill>
                      <a:srgbClr val="006666"/>
                    </a:solidFill>
                    <a:effectLst/>
                    <a:uLnTx/>
                    <a:uFillTx/>
                    <a:latin typeface="Calibri Light" panose="020F0302020204030204"/>
                    <a:ea typeface="+mn-ea"/>
                    <a:cs typeface="+mn-cs"/>
                  </a:rPr>
                  <a:t>muUniverse</a:t>
                </a:r>
                <a:r>
                  <a:rPr kumimoji="0" lang="en-US" sz="1000" b="0" i="0" u="none" strike="noStrike" kern="1200" cap="none" spc="0" normalizeH="0" baseline="0" noProof="0">
                    <a:ln>
                      <a:noFill/>
                    </a:ln>
                    <a:solidFill>
                      <a:srgbClr val="006666"/>
                    </a:solidFill>
                    <a:effectLst/>
                    <a:uLnTx/>
                    <a:uFillTx/>
                    <a:latin typeface="Calibri Light" panose="020F0302020204030204"/>
                    <a:ea typeface="+mn-ea"/>
                    <a:cs typeface="+mn-cs"/>
                  </a:rPr>
                  <a:t>, </a:t>
                </a:r>
                <a:r>
                  <a:rPr kumimoji="0" lang="en-US" sz="1000" b="0" i="0" u="none" strike="noStrike" kern="1200" cap="none" spc="0" normalizeH="0" baseline="0" noProof="0" err="1">
                    <a:ln>
                      <a:noFill/>
                    </a:ln>
                    <a:solidFill>
                      <a:srgbClr val="006666"/>
                    </a:solidFill>
                    <a:effectLst/>
                    <a:uLnTx/>
                    <a:uFillTx/>
                    <a:latin typeface="Calibri Light" panose="020F0302020204030204"/>
                    <a:ea typeface="+mn-ea"/>
                    <a:cs typeface="+mn-cs"/>
                  </a:rPr>
                  <a:t>muPDNA</a:t>
                </a:r>
                <a:r>
                  <a:rPr kumimoji="0" lang="en-US" sz="1000" b="0" i="0" u="none" strike="noStrike" kern="1200" cap="none" spc="0" normalizeH="0" baseline="0" noProof="0">
                    <a:ln>
                      <a:noFill/>
                    </a:ln>
                    <a:solidFill>
                      <a:srgbClr val="006666"/>
                    </a:solidFill>
                    <a:effectLst/>
                    <a:uLnTx/>
                    <a:uFillTx/>
                    <a:latin typeface="Calibri Light" panose="020F0302020204030204"/>
                    <a:ea typeface="+mn-ea"/>
                    <a:cs typeface="+mn-cs"/>
                  </a:rPr>
                  <a:t>, </a:t>
                </a:r>
                <a:r>
                  <a:rPr kumimoji="0" lang="en-US" sz="1000" b="0" i="0" u="none" strike="noStrike" kern="1200" cap="none" spc="0" normalizeH="0" baseline="0" noProof="0" err="1">
                    <a:ln>
                      <a:noFill/>
                    </a:ln>
                    <a:solidFill>
                      <a:srgbClr val="006666"/>
                    </a:solidFill>
                    <a:effectLst/>
                    <a:uLnTx/>
                    <a:uFillTx/>
                    <a:latin typeface="Calibri Light" panose="020F0302020204030204"/>
                    <a:ea typeface="+mn-ea"/>
                    <a:cs typeface="+mn-cs"/>
                  </a:rPr>
                  <a:t>muDSC</a:t>
                </a:r>
                <a:endParaRPr kumimoji="0" lang="en-US" sz="1000" b="0" i="0" u="none" strike="noStrike" kern="1200" cap="none" spc="0" normalizeH="0" baseline="0" noProof="0">
                  <a:ln>
                    <a:noFill/>
                  </a:ln>
                  <a:solidFill>
                    <a:srgbClr val="006666"/>
                  </a:solidFill>
                  <a:effectLst/>
                  <a:uLnTx/>
                  <a:uFillTx/>
                  <a:latin typeface="Calibri Light" panose="020F03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000" b="1" i="0" u="none" strike="noStrike" kern="1200" cap="none" spc="0" normalizeH="0" baseline="0" noProof="0" err="1">
                    <a:ln>
                      <a:noFill/>
                    </a:ln>
                    <a:solidFill>
                      <a:srgbClr val="006666"/>
                    </a:solidFill>
                    <a:effectLst/>
                    <a:uLnTx/>
                    <a:uFillTx/>
                    <a:latin typeface="Calibri Light" panose="020F0302020204030204"/>
                    <a:ea typeface="+mn-ea"/>
                    <a:cs typeface="+mn-cs"/>
                  </a:rPr>
                  <a:t>EoC</a:t>
                </a:r>
                <a:r>
                  <a:rPr kumimoji="0" lang="en-US" sz="1000" b="1" i="0" u="none" strike="noStrike" kern="1200" cap="none" spc="0" normalizeH="0" baseline="0" noProof="0">
                    <a:ln>
                      <a:noFill/>
                    </a:ln>
                    <a:solidFill>
                      <a:srgbClr val="006666"/>
                    </a:solidFill>
                    <a:effectLst/>
                    <a:uLnTx/>
                    <a:uFillTx/>
                    <a:latin typeface="Calibri Light" panose="020F0302020204030204"/>
                    <a:ea typeface="+mn-ea"/>
                    <a:cs typeface="+mn-cs"/>
                  </a:rPr>
                  <a:t> </a:t>
                </a:r>
                <a:r>
                  <a:rPr kumimoji="0" lang="en-US" sz="1000" b="0" i="0" u="none" strike="noStrike" kern="1200" cap="none" spc="0" normalizeH="0" baseline="0" noProof="0">
                    <a:ln>
                      <a:noFill/>
                    </a:ln>
                    <a:solidFill>
                      <a:srgbClr val="006666"/>
                    </a:solidFill>
                    <a:effectLst/>
                    <a:uLnTx/>
                    <a:uFillTx/>
                    <a:latin typeface="Calibri Light" panose="020F0302020204030204"/>
                    <a:ea typeface="+mn-ea"/>
                    <a:cs typeface="+mn-cs"/>
                  </a:rPr>
                  <a:t>(Enablers of Confidence) to accelerate solutioning</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000" b="1" i="0" u="none" strike="noStrike" kern="1200" cap="none" spc="0" normalizeH="0" baseline="0" noProof="0">
                    <a:ln>
                      <a:noFill/>
                    </a:ln>
                    <a:solidFill>
                      <a:srgbClr val="006666"/>
                    </a:solidFill>
                    <a:effectLst/>
                    <a:uLnTx/>
                    <a:uFillTx/>
                    <a:latin typeface="Calibri Light" panose="020F0302020204030204"/>
                    <a:ea typeface="+mn-ea"/>
                    <a:cs typeface="+mn-cs"/>
                  </a:rPr>
                  <a:t>Accelerating Software </a:t>
                </a:r>
                <a:r>
                  <a:rPr kumimoji="0" lang="en-US" sz="1000" b="0" i="0" u="none" strike="noStrike" kern="1200" cap="none" spc="0" normalizeH="0" baseline="0" noProof="0">
                    <a:ln>
                      <a:noFill/>
                    </a:ln>
                    <a:solidFill>
                      <a:srgbClr val="006666"/>
                    </a:solidFill>
                    <a:effectLst/>
                    <a:uLnTx/>
                    <a:uFillTx/>
                    <a:latin typeface="Calibri Light" panose="020F0302020204030204"/>
                    <a:ea typeface="+mn-ea"/>
                    <a:cs typeface="+mn-cs"/>
                  </a:rPr>
                  <a:t>to increase speed and reduce execution time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000" b="1" i="0" u="none" strike="noStrike" kern="1200" cap="none" spc="0" normalizeH="0" baseline="0" noProof="0">
                  <a:ln>
                    <a:noFill/>
                  </a:ln>
                  <a:solidFill>
                    <a:srgbClr val="006666"/>
                  </a:solidFill>
                  <a:effectLst/>
                  <a:uLnTx/>
                  <a:uFillTx/>
                  <a:latin typeface="Calibri Light" panose="020F0302020204030204"/>
                  <a:ea typeface="+mn-ea"/>
                  <a:cs typeface="+mn-cs"/>
                </a:endParaRPr>
              </a:p>
            </p:txBody>
          </p:sp>
        </p:grpSp>
        <p:grpSp>
          <p:nvGrpSpPr>
            <p:cNvPr id="45" name="Group 44">
              <a:extLst>
                <a:ext uri="{FF2B5EF4-FFF2-40B4-BE49-F238E27FC236}">
                  <a16:creationId xmlns:a16="http://schemas.microsoft.com/office/drawing/2014/main" id="{1BDFF056-0338-4EEE-A2B4-DC4543A30576}"/>
                </a:ext>
              </a:extLst>
            </p:cNvPr>
            <p:cNvGrpSpPr/>
            <p:nvPr/>
          </p:nvGrpSpPr>
          <p:grpSpPr>
            <a:xfrm>
              <a:off x="3557149" y="4703109"/>
              <a:ext cx="2950343" cy="1669457"/>
              <a:chOff x="3362035" y="4688680"/>
              <a:chExt cx="2950343" cy="1669457"/>
            </a:xfrm>
          </p:grpSpPr>
          <p:sp>
            <p:nvSpPr>
              <p:cNvPr id="46" name="Text Placeholder 3">
                <a:extLst>
                  <a:ext uri="{FF2B5EF4-FFF2-40B4-BE49-F238E27FC236}">
                    <a16:creationId xmlns:a16="http://schemas.microsoft.com/office/drawing/2014/main" id="{B1D3FA1A-9EDC-49E5-83E8-935D2FA43AC1}"/>
                  </a:ext>
                </a:extLst>
              </p:cNvPr>
              <p:cNvSpPr txBox="1">
                <a:spLocks/>
              </p:cNvSpPr>
              <p:nvPr/>
            </p:nvSpPr>
            <p:spPr>
              <a:xfrm>
                <a:off x="3629291" y="4688680"/>
                <a:ext cx="2092917" cy="281334"/>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219170" rtl="0" eaLnBrk="1" fontAlgn="auto" latinLnBrk="0" hangingPunct="1">
                  <a:lnSpc>
                    <a:spcPct val="100000"/>
                  </a:lnSpc>
                  <a:spcBef>
                    <a:spcPct val="20000"/>
                  </a:spcBef>
                  <a:spcAft>
                    <a:spcPts val="0"/>
                  </a:spcAft>
                  <a:buClrTx/>
                  <a:buSzTx/>
                  <a:buFontTx/>
                  <a:buNone/>
                  <a:tabLst/>
                  <a:defRPr/>
                </a:pPr>
                <a:r>
                  <a:rPr kumimoji="0" lang="en-US" sz="1600" b="1" i="0" u="none" strike="noStrike" kern="1200" cap="none" spc="0" normalizeH="0" baseline="0" noProof="0">
                    <a:ln>
                      <a:noFill/>
                    </a:ln>
                    <a:solidFill>
                      <a:srgbClr val="595959"/>
                    </a:solidFill>
                    <a:effectLst/>
                    <a:uLnTx/>
                    <a:uFillTx/>
                    <a:latin typeface="Calibri Light" panose="020F0302020204030204"/>
                    <a:ea typeface="+mn-ea"/>
                    <a:cs typeface="+mn-cs"/>
                  </a:rPr>
                  <a:t>Processes &amp; Training</a:t>
                </a:r>
              </a:p>
            </p:txBody>
          </p:sp>
          <p:sp>
            <p:nvSpPr>
              <p:cNvPr id="47" name="Text Placeholder 3">
                <a:extLst>
                  <a:ext uri="{FF2B5EF4-FFF2-40B4-BE49-F238E27FC236}">
                    <a16:creationId xmlns:a16="http://schemas.microsoft.com/office/drawing/2014/main" id="{B9721A97-BEE6-48E8-BF2A-AC2DDCC9223B}"/>
                  </a:ext>
                </a:extLst>
              </p:cNvPr>
              <p:cNvSpPr txBox="1">
                <a:spLocks/>
              </p:cNvSpPr>
              <p:nvPr/>
            </p:nvSpPr>
            <p:spPr>
              <a:xfrm>
                <a:off x="3362035" y="5280919"/>
                <a:ext cx="2950343" cy="1077218"/>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000" b="0" i="0" u="none" strike="noStrike" kern="1200" cap="none" spc="0" normalizeH="0" baseline="0" noProof="0">
                    <a:ln>
                      <a:noFill/>
                    </a:ln>
                    <a:solidFill>
                      <a:srgbClr val="595959"/>
                    </a:solidFill>
                    <a:effectLst/>
                    <a:uLnTx/>
                    <a:uFillTx/>
                    <a:latin typeface="Calibri Light" panose="020F0302020204030204"/>
                    <a:ea typeface="+mn-ea"/>
                    <a:cs typeface="+mn-cs"/>
                  </a:rPr>
                  <a:t>Workshops formulated on design thinking principles – </a:t>
                </a:r>
                <a:r>
                  <a:rPr kumimoji="0" lang="en-US" sz="1000" b="1" i="0" u="none" strike="noStrike" kern="1200" cap="none" spc="0" normalizeH="0" baseline="0" noProof="0" err="1">
                    <a:ln>
                      <a:noFill/>
                    </a:ln>
                    <a:solidFill>
                      <a:srgbClr val="595959"/>
                    </a:solidFill>
                    <a:effectLst/>
                    <a:uLnTx/>
                    <a:uFillTx/>
                    <a:latin typeface="Calibri Light" panose="020F0302020204030204"/>
                    <a:ea typeface="+mn-ea"/>
                    <a:cs typeface="+mn-cs"/>
                  </a:rPr>
                  <a:t>AoPS</a:t>
                </a:r>
                <a:r>
                  <a:rPr kumimoji="0" lang="en-US" sz="1000" b="1" i="0" u="none" strike="noStrike" kern="1200" cap="none" spc="0" normalizeH="0" baseline="0" noProof="0">
                    <a:ln>
                      <a:noFill/>
                    </a:ln>
                    <a:solidFill>
                      <a:srgbClr val="595959"/>
                    </a:solidFill>
                    <a:effectLst/>
                    <a:uLnTx/>
                    <a:uFillTx/>
                    <a:latin typeface="Calibri Light" panose="020F0302020204030204"/>
                    <a:ea typeface="+mn-ea"/>
                    <a:cs typeface="+mn-cs"/>
                  </a:rPr>
                  <a:t> workshop</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000" b="0" i="0" u="none" strike="noStrike" kern="1200" cap="none" spc="0" normalizeH="0" baseline="0" noProof="0">
                    <a:ln>
                      <a:noFill/>
                    </a:ln>
                    <a:solidFill>
                      <a:srgbClr val="595959"/>
                    </a:solidFill>
                    <a:effectLst/>
                    <a:uLnTx/>
                    <a:uFillTx/>
                    <a:latin typeface="Calibri Light" panose="020F0302020204030204"/>
                    <a:ea typeface="+mn-ea"/>
                    <a:cs typeface="+mn-cs"/>
                  </a:rPr>
                  <a:t>Training programs across skillset, toolset and mindset through Mu Sigma as a University </a:t>
                </a:r>
                <a:r>
                  <a:rPr kumimoji="0" lang="en-US" sz="1000" b="1" i="0" u="none" strike="noStrike" kern="1200" cap="none" spc="0" normalizeH="0" baseline="0" noProof="0">
                    <a:ln>
                      <a:noFill/>
                    </a:ln>
                    <a:solidFill>
                      <a:srgbClr val="595959"/>
                    </a:solidFill>
                    <a:effectLst/>
                    <a:uLnTx/>
                    <a:uFillTx/>
                    <a:latin typeface="Calibri Light" panose="020F0302020204030204"/>
                    <a:ea typeface="+mn-ea"/>
                    <a:cs typeface="+mn-cs"/>
                  </a:rPr>
                  <a:t>MS@U</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000" b="1" i="0" u="none" strike="noStrike" kern="1200" cap="none" spc="0" normalizeH="0" baseline="0" noProof="0">
                    <a:ln>
                      <a:noFill/>
                    </a:ln>
                    <a:solidFill>
                      <a:srgbClr val="595959"/>
                    </a:solidFill>
                    <a:effectLst/>
                    <a:uLnTx/>
                    <a:uFillTx/>
                    <a:latin typeface="Calibri Light" panose="020F0302020204030204"/>
                    <a:ea typeface="+mn-ea"/>
                    <a:cs typeface="+mn-cs"/>
                  </a:rPr>
                  <a:t>Executive Leadership </a:t>
                </a:r>
                <a:r>
                  <a:rPr kumimoji="0" lang="en-US" sz="1000" b="0" i="0" u="none" strike="noStrike" kern="1200" cap="none" spc="0" normalizeH="0" baseline="0" noProof="0" err="1">
                    <a:ln>
                      <a:noFill/>
                    </a:ln>
                    <a:solidFill>
                      <a:srgbClr val="595959"/>
                    </a:solidFill>
                    <a:effectLst/>
                    <a:uLnTx/>
                    <a:uFillTx/>
                    <a:latin typeface="Calibri Light" panose="020F0302020204030204"/>
                    <a:ea typeface="+mn-ea"/>
                    <a:cs typeface="+mn-cs"/>
                  </a:rPr>
                  <a:t>planning</a:t>
                </a:r>
                <a:r>
                  <a:rPr kumimoji="0" lang="en-US" sz="1000" b="0" i="0" u="none" strike="noStrike" kern="1200" cap="none" spc="0" normalizeH="0" baseline="0" noProof="0">
                    <a:ln>
                      <a:noFill/>
                    </a:ln>
                    <a:solidFill>
                      <a:srgbClr val="595959"/>
                    </a:solidFill>
                    <a:effectLst/>
                    <a:uLnTx/>
                    <a:uFillTx/>
                    <a:latin typeface="Calibri Light" panose="020F0302020204030204"/>
                    <a:ea typeface="+mn-ea"/>
                    <a:cs typeface="+mn-cs"/>
                  </a:rPr>
                  <a:t> and training programs to co-create the Analytical Roadmap</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000" b="0" i="0" u="none" strike="noStrike" kern="1200" cap="none" spc="0" normalizeH="0" baseline="0" noProof="0">
                  <a:ln>
                    <a:noFill/>
                  </a:ln>
                  <a:solidFill>
                    <a:srgbClr val="595959"/>
                  </a:solidFill>
                  <a:effectLst/>
                  <a:uLnTx/>
                  <a:uFillTx/>
                  <a:latin typeface="Calibri Light" panose="020F0302020204030204"/>
                  <a:ea typeface="+mn-ea"/>
                  <a:cs typeface="+mn-cs"/>
                </a:endParaRPr>
              </a:p>
            </p:txBody>
          </p:sp>
        </p:grpSp>
      </p:grpSp>
      <p:sp>
        <p:nvSpPr>
          <p:cNvPr id="52" name="TextBox 51">
            <a:extLst>
              <a:ext uri="{FF2B5EF4-FFF2-40B4-BE49-F238E27FC236}">
                <a16:creationId xmlns:a16="http://schemas.microsoft.com/office/drawing/2014/main" id="{142CF488-B8ED-4F07-B30C-C41139C65C24}"/>
              </a:ext>
            </a:extLst>
          </p:cNvPr>
          <p:cNvSpPr txBox="1"/>
          <p:nvPr/>
        </p:nvSpPr>
        <p:spPr>
          <a:xfrm>
            <a:off x="7556756" y="1836495"/>
            <a:ext cx="4598364" cy="4194793"/>
          </a:xfrm>
          <a:prstGeom prst="rect">
            <a:avLst/>
          </a:prstGeom>
          <a:solidFill>
            <a:sysClr val="window" lastClr="FFFFFF"/>
          </a:solidFill>
          <a:ln w="12700" cap="flat" cmpd="sng" algn="ctr">
            <a:noFill/>
            <a:prstDash val="solid"/>
            <a:miter lim="800000"/>
          </a:ln>
          <a:effectLst/>
        </p:spPr>
        <p:txBody>
          <a:bodyPr wrap="square" rtlCol="0">
            <a:noAutofit/>
          </a:bodyPr>
          <a:lstStyle/>
          <a:p>
            <a:pPr marL="0" marR="0" lvl="0" indent="0" algn="l" defTabSz="914400" rtl="0" eaLnBrk="1" fontAlgn="auto" latinLnBrk="0" hangingPunct="1">
              <a:lnSpc>
                <a:spcPct val="100000"/>
              </a:lnSpc>
              <a:spcBef>
                <a:spcPts val="600"/>
              </a:spcBef>
              <a:spcAft>
                <a:spcPts val="600"/>
              </a:spcAft>
              <a:buClr>
                <a:srgbClr val="694B00"/>
              </a:buClr>
              <a:buSzTx/>
              <a:buFontTx/>
              <a:buNone/>
              <a:tabLst/>
              <a:defRPr/>
            </a:pPr>
            <a:r>
              <a:rPr kumimoji="0" lang="en-US" sz="1600" b="1" i="0" u="sng" strike="noStrike" kern="0" cap="none" spc="0" normalizeH="0" baseline="0" noProof="0">
                <a:ln>
                  <a:noFill/>
                </a:ln>
                <a:solidFill>
                  <a:srgbClr val="800000"/>
                </a:solidFill>
                <a:effectLst/>
                <a:uLnTx/>
                <a:uFillTx/>
                <a:latin typeface="Calibri Light" panose="020F0302020204030204"/>
                <a:ea typeface="+mn-ea"/>
                <a:cs typeface="+mn-cs"/>
              </a:rPr>
              <a:t>Short Term</a:t>
            </a:r>
          </a:p>
          <a:p>
            <a:pPr marL="234950" marR="0" lvl="0" indent="-234950" algn="l" defTabSz="914400" rtl="0" eaLnBrk="1" fontAlgn="auto" latinLnBrk="0" hangingPunct="1">
              <a:lnSpc>
                <a:spcPct val="100000"/>
              </a:lnSpc>
              <a:spcBef>
                <a:spcPts val="600"/>
              </a:spcBef>
              <a:spcAft>
                <a:spcPts val="600"/>
              </a:spcAft>
              <a:buClr>
                <a:srgbClr val="694B00"/>
              </a:buClr>
              <a:buSzTx/>
              <a:buFont typeface="Webdings" pitchFamily="18" charset="2"/>
              <a:buChar char="4"/>
              <a:tabLst/>
              <a:defRPr/>
            </a:pPr>
            <a:r>
              <a:rPr kumimoji="0" lang="en-US" sz="1400" b="0" i="0" u="none" strike="noStrike" kern="0" cap="none" spc="0" normalizeH="0" baseline="0" noProof="0">
                <a:ln>
                  <a:noFill/>
                </a:ln>
                <a:solidFill>
                  <a:prstClr val="black">
                    <a:lumMod val="65000"/>
                    <a:lumOff val="35000"/>
                  </a:prstClr>
                </a:solidFill>
                <a:effectLst/>
                <a:uLnTx/>
                <a:uFillTx/>
                <a:latin typeface="Calibri Light" panose="020F0302020204030204"/>
                <a:ea typeface="+mn-ea"/>
                <a:cs typeface="+mn-cs"/>
              </a:rPr>
              <a:t>Quickly </a:t>
            </a:r>
            <a:r>
              <a:rPr kumimoji="0" lang="en-US" sz="1400" b="1" i="0" u="none" strike="noStrike" kern="0" cap="none" spc="0" normalizeH="0" baseline="0" noProof="0">
                <a:ln>
                  <a:noFill/>
                </a:ln>
                <a:solidFill>
                  <a:prstClr val="black">
                    <a:lumMod val="65000"/>
                    <a:lumOff val="35000"/>
                  </a:prstClr>
                </a:solidFill>
                <a:effectLst/>
                <a:uLnTx/>
                <a:uFillTx/>
                <a:latin typeface="Calibri Light" panose="020F0302020204030204"/>
                <a:ea typeface="+mn-ea"/>
                <a:cs typeface="+mn-cs"/>
              </a:rPr>
              <a:t>design</a:t>
            </a:r>
            <a:r>
              <a:rPr kumimoji="0" lang="en-US" sz="1400" b="0" i="0" u="none" strike="noStrike" kern="0" cap="none" spc="0" normalizeH="0" baseline="0" noProof="0">
                <a:ln>
                  <a:noFill/>
                </a:ln>
                <a:solidFill>
                  <a:prstClr val="black">
                    <a:lumMod val="65000"/>
                    <a:lumOff val="35000"/>
                  </a:prstClr>
                </a:solidFill>
                <a:effectLst/>
                <a:uLnTx/>
                <a:uFillTx/>
                <a:latin typeface="Calibri Light" panose="020F0302020204030204"/>
                <a:ea typeface="+mn-ea"/>
                <a:cs typeface="+mn-cs"/>
              </a:rPr>
              <a:t> and </a:t>
            </a:r>
            <a:r>
              <a:rPr kumimoji="0" lang="en-US" sz="1400" b="1" i="0" u="none" strike="noStrike" kern="0" cap="none" spc="0" normalizeH="0" baseline="0" noProof="0">
                <a:ln>
                  <a:noFill/>
                </a:ln>
                <a:solidFill>
                  <a:prstClr val="black">
                    <a:lumMod val="65000"/>
                    <a:lumOff val="35000"/>
                  </a:prstClr>
                </a:solidFill>
                <a:effectLst/>
                <a:uLnTx/>
                <a:uFillTx/>
                <a:latin typeface="Calibri Light" panose="020F0302020204030204"/>
                <a:ea typeface="+mn-ea"/>
                <a:cs typeface="+mn-cs"/>
              </a:rPr>
              <a:t>experiment</a:t>
            </a:r>
            <a:r>
              <a:rPr kumimoji="0" lang="en-US" sz="1400" b="0" i="0" u="none" strike="noStrike" kern="0" cap="none" spc="0" normalizeH="0" baseline="0" noProof="0">
                <a:ln>
                  <a:noFill/>
                </a:ln>
                <a:solidFill>
                  <a:prstClr val="black">
                    <a:lumMod val="65000"/>
                    <a:lumOff val="35000"/>
                  </a:prstClr>
                </a:solidFill>
                <a:effectLst/>
                <a:uLnTx/>
                <a:uFillTx/>
                <a:latin typeface="Calibri Light" panose="020F0302020204030204"/>
                <a:ea typeface="+mn-ea"/>
                <a:cs typeface="+mn-cs"/>
              </a:rPr>
              <a:t> with business stakeholders</a:t>
            </a:r>
          </a:p>
          <a:p>
            <a:pPr marL="234950" marR="0" lvl="0" indent="-234950" algn="l" defTabSz="914400" rtl="0" eaLnBrk="1" fontAlgn="auto" latinLnBrk="0" hangingPunct="1">
              <a:lnSpc>
                <a:spcPct val="100000"/>
              </a:lnSpc>
              <a:spcBef>
                <a:spcPts val="600"/>
              </a:spcBef>
              <a:spcAft>
                <a:spcPts val="600"/>
              </a:spcAft>
              <a:buClr>
                <a:srgbClr val="694B00"/>
              </a:buClr>
              <a:buSzTx/>
              <a:buFont typeface="Webdings" pitchFamily="18" charset="2"/>
              <a:buChar char="4"/>
              <a:tabLst/>
              <a:defRPr/>
            </a:pPr>
            <a:r>
              <a:rPr kumimoji="0" lang="en-US" sz="1400" b="1" i="0" u="none" strike="noStrike" kern="0" cap="none" spc="0" normalizeH="0" baseline="0" noProof="0" err="1">
                <a:ln>
                  <a:noFill/>
                </a:ln>
                <a:solidFill>
                  <a:prstClr val="black">
                    <a:lumMod val="65000"/>
                    <a:lumOff val="35000"/>
                  </a:prstClr>
                </a:solidFill>
                <a:effectLst/>
                <a:uLnTx/>
                <a:uFillTx/>
                <a:latin typeface="Calibri Light" panose="020F0302020204030204"/>
                <a:ea typeface="+mn-ea"/>
                <a:cs typeface="+mn-cs"/>
              </a:rPr>
              <a:t>AoPS</a:t>
            </a:r>
            <a:r>
              <a:rPr kumimoji="0" lang="en-US" sz="1400" b="1" i="0" u="none" strike="noStrike" kern="0" cap="none" spc="0" normalizeH="0" baseline="0" noProof="0">
                <a:ln>
                  <a:noFill/>
                </a:ln>
                <a:solidFill>
                  <a:prstClr val="black">
                    <a:lumMod val="65000"/>
                    <a:lumOff val="35000"/>
                  </a:prstClr>
                </a:solidFill>
                <a:effectLst/>
                <a:uLnTx/>
                <a:uFillTx/>
                <a:latin typeface="Calibri Light" panose="020F0302020204030204"/>
                <a:ea typeface="+mn-ea"/>
                <a:cs typeface="+mn-cs"/>
              </a:rPr>
              <a:t> platform licenses </a:t>
            </a:r>
            <a:r>
              <a:rPr kumimoji="0" lang="en-US" sz="1400" b="0" i="0" u="none" strike="noStrike" kern="0" cap="none" spc="0" normalizeH="0" baseline="0" noProof="0">
                <a:ln>
                  <a:noFill/>
                </a:ln>
                <a:solidFill>
                  <a:prstClr val="black">
                    <a:lumMod val="65000"/>
                    <a:lumOff val="35000"/>
                  </a:prstClr>
                </a:solidFill>
                <a:effectLst/>
                <a:uLnTx/>
                <a:uFillTx/>
                <a:latin typeface="Calibri Light" panose="020F0302020204030204"/>
                <a:ea typeface="+mn-ea"/>
                <a:cs typeface="+mn-cs"/>
              </a:rPr>
              <a:t>providing artefacts - </a:t>
            </a:r>
            <a:r>
              <a:rPr kumimoji="0" lang="en-US" sz="1400" b="0" i="0" u="none" strike="noStrike" kern="0" cap="none" spc="0" normalizeH="0" baseline="0" noProof="0" err="1">
                <a:ln>
                  <a:noFill/>
                </a:ln>
                <a:solidFill>
                  <a:prstClr val="black">
                    <a:lumMod val="65000"/>
                    <a:lumOff val="35000"/>
                  </a:prstClr>
                </a:solidFill>
                <a:effectLst/>
                <a:uLnTx/>
                <a:uFillTx/>
                <a:latin typeface="Calibri Light" panose="020F0302020204030204"/>
                <a:ea typeface="+mn-ea"/>
                <a:cs typeface="+mn-cs"/>
              </a:rPr>
              <a:t>muOBI</a:t>
            </a:r>
            <a:r>
              <a:rPr kumimoji="0" lang="en-US" sz="1400" b="0" i="0" u="none" strike="noStrike" kern="0" cap="none" spc="0" normalizeH="0" baseline="0" noProof="0">
                <a:ln>
                  <a:noFill/>
                </a:ln>
                <a:solidFill>
                  <a:prstClr val="black">
                    <a:lumMod val="65000"/>
                    <a:lumOff val="35000"/>
                  </a:prstClr>
                </a:solidFill>
                <a:effectLst/>
                <a:uLnTx/>
                <a:uFillTx/>
                <a:latin typeface="Calibri Light" panose="020F0302020204030204"/>
                <a:ea typeface="+mn-ea"/>
                <a:cs typeface="+mn-cs"/>
              </a:rPr>
              <a:t>, </a:t>
            </a:r>
            <a:r>
              <a:rPr kumimoji="0" lang="en-US" sz="1400" b="0" i="0" u="none" strike="noStrike" kern="0" cap="none" spc="0" normalizeH="0" baseline="0" noProof="0" err="1">
                <a:ln>
                  <a:noFill/>
                </a:ln>
                <a:solidFill>
                  <a:prstClr val="black">
                    <a:lumMod val="65000"/>
                    <a:lumOff val="35000"/>
                  </a:prstClr>
                </a:solidFill>
                <a:effectLst/>
                <a:uLnTx/>
                <a:uFillTx/>
                <a:latin typeface="Calibri Light" panose="020F0302020204030204"/>
                <a:ea typeface="+mn-ea"/>
                <a:cs typeface="+mn-cs"/>
              </a:rPr>
              <a:t>muUniverse</a:t>
            </a:r>
            <a:r>
              <a:rPr kumimoji="0" lang="en-US" sz="1400" b="0" i="0" u="none" strike="noStrike" kern="0" cap="none" spc="0" normalizeH="0" baseline="0" noProof="0">
                <a:ln>
                  <a:noFill/>
                </a:ln>
                <a:solidFill>
                  <a:prstClr val="black">
                    <a:lumMod val="65000"/>
                    <a:lumOff val="35000"/>
                  </a:prstClr>
                </a:solidFill>
                <a:effectLst/>
                <a:uLnTx/>
                <a:uFillTx/>
                <a:latin typeface="Calibri Light" panose="020F0302020204030204"/>
                <a:ea typeface="+mn-ea"/>
                <a:cs typeface="+mn-cs"/>
              </a:rPr>
              <a:t>, </a:t>
            </a:r>
            <a:r>
              <a:rPr kumimoji="0" lang="en-US" sz="1400" b="0" i="0" u="none" strike="noStrike" kern="0" cap="none" spc="0" normalizeH="0" baseline="0" noProof="0" err="1">
                <a:ln>
                  <a:noFill/>
                </a:ln>
                <a:solidFill>
                  <a:prstClr val="black">
                    <a:lumMod val="65000"/>
                    <a:lumOff val="35000"/>
                  </a:prstClr>
                </a:solidFill>
                <a:effectLst/>
                <a:uLnTx/>
                <a:uFillTx/>
                <a:latin typeface="Calibri Light" panose="020F0302020204030204"/>
                <a:ea typeface="+mn-ea"/>
                <a:cs typeface="+mn-cs"/>
              </a:rPr>
              <a:t>muPDNA</a:t>
            </a:r>
            <a:r>
              <a:rPr kumimoji="0" lang="en-US" sz="1400" b="0" i="0" u="none" strike="noStrike" kern="0" cap="none" spc="0" normalizeH="0" baseline="0" noProof="0">
                <a:ln>
                  <a:noFill/>
                </a:ln>
                <a:solidFill>
                  <a:prstClr val="black">
                    <a:lumMod val="65000"/>
                    <a:lumOff val="35000"/>
                  </a:prstClr>
                </a:solidFill>
                <a:effectLst/>
                <a:uLnTx/>
                <a:uFillTx/>
                <a:latin typeface="Calibri Light" panose="020F0302020204030204"/>
                <a:ea typeface="+mn-ea"/>
                <a:cs typeface="+mn-cs"/>
              </a:rPr>
              <a:t> &amp; </a:t>
            </a:r>
            <a:r>
              <a:rPr kumimoji="0" lang="en-US" sz="1400" b="0" i="0" u="none" strike="noStrike" kern="0" cap="none" spc="0" normalizeH="0" baseline="0" noProof="0" err="1">
                <a:ln>
                  <a:noFill/>
                </a:ln>
                <a:solidFill>
                  <a:prstClr val="black">
                    <a:lumMod val="65000"/>
                    <a:lumOff val="35000"/>
                  </a:prstClr>
                </a:solidFill>
                <a:effectLst/>
                <a:uLnTx/>
                <a:uFillTx/>
                <a:latin typeface="Calibri Light" panose="020F0302020204030204"/>
                <a:ea typeface="+mn-ea"/>
                <a:cs typeface="+mn-cs"/>
              </a:rPr>
              <a:t>muDSC</a:t>
            </a:r>
            <a:endParaRPr kumimoji="0" lang="en-US" sz="1400" b="0" i="0" u="none" strike="noStrike" kern="0" cap="none" spc="0" normalizeH="0" baseline="0" noProof="0">
              <a:ln>
                <a:noFill/>
              </a:ln>
              <a:solidFill>
                <a:prstClr val="black">
                  <a:lumMod val="65000"/>
                  <a:lumOff val="35000"/>
                </a:prstClr>
              </a:solidFill>
              <a:effectLst/>
              <a:uLnTx/>
              <a:uFillTx/>
              <a:latin typeface="Calibri Light" panose="020F0302020204030204"/>
              <a:ea typeface="+mn-ea"/>
              <a:cs typeface="+mn-cs"/>
            </a:endParaRPr>
          </a:p>
          <a:p>
            <a:pPr marL="234950" marR="0" lvl="0" indent="-234950" algn="l" defTabSz="914400" rtl="0" eaLnBrk="1" fontAlgn="auto" latinLnBrk="0" hangingPunct="1">
              <a:lnSpc>
                <a:spcPct val="100000"/>
              </a:lnSpc>
              <a:spcBef>
                <a:spcPts val="600"/>
              </a:spcBef>
              <a:spcAft>
                <a:spcPts val="600"/>
              </a:spcAft>
              <a:buClr>
                <a:srgbClr val="694B00"/>
              </a:buClr>
              <a:buSzTx/>
              <a:buFont typeface="Webdings" pitchFamily="18" charset="2"/>
              <a:buChar char="4"/>
              <a:tabLst/>
              <a:defRPr/>
            </a:pPr>
            <a:r>
              <a:rPr kumimoji="0" lang="en-US" sz="1400" b="0" i="0" u="none" strike="noStrike" kern="0" cap="none" spc="0" normalizeH="0" baseline="0" noProof="0">
                <a:ln>
                  <a:noFill/>
                </a:ln>
                <a:solidFill>
                  <a:prstClr val="black">
                    <a:lumMod val="65000"/>
                    <a:lumOff val="35000"/>
                  </a:prstClr>
                </a:solidFill>
                <a:effectLst/>
                <a:uLnTx/>
                <a:uFillTx/>
                <a:latin typeface="Calibri Light" panose="020F0302020204030204"/>
                <a:ea typeface="+mn-ea"/>
                <a:cs typeface="+mn-cs"/>
              </a:rPr>
              <a:t>Run </a:t>
            </a:r>
            <a:r>
              <a:rPr kumimoji="0" lang="en-US" sz="1400" b="1" i="0" u="none" strike="noStrike" kern="0" cap="none" spc="0" normalizeH="0" baseline="0" noProof="0">
                <a:ln>
                  <a:noFill/>
                </a:ln>
                <a:solidFill>
                  <a:prstClr val="black">
                    <a:lumMod val="65000"/>
                    <a:lumOff val="35000"/>
                  </a:prstClr>
                </a:solidFill>
                <a:effectLst/>
                <a:uLnTx/>
                <a:uFillTx/>
                <a:latin typeface="Calibri Light" panose="020F0302020204030204"/>
                <a:ea typeface="+mn-ea"/>
                <a:cs typeface="+mn-cs"/>
              </a:rPr>
              <a:t>multiple threads</a:t>
            </a:r>
            <a:r>
              <a:rPr kumimoji="0" lang="en-US" sz="1400" b="0" i="0" u="none" strike="noStrike" kern="0" cap="none" spc="0" normalizeH="0" baseline="0" noProof="0">
                <a:ln>
                  <a:noFill/>
                </a:ln>
                <a:solidFill>
                  <a:prstClr val="black">
                    <a:lumMod val="65000"/>
                    <a:lumOff val="35000"/>
                  </a:prstClr>
                </a:solidFill>
                <a:effectLst/>
                <a:uLnTx/>
                <a:uFillTx/>
                <a:latin typeface="Calibri Light" panose="020F0302020204030204"/>
                <a:ea typeface="+mn-ea"/>
                <a:cs typeface="+mn-cs"/>
              </a:rPr>
              <a:t> with the team</a:t>
            </a:r>
          </a:p>
          <a:p>
            <a:pPr marL="234950" marR="0" lvl="0" indent="-234950" algn="l" defTabSz="914400" rtl="0" eaLnBrk="1" fontAlgn="auto" latinLnBrk="0" hangingPunct="1">
              <a:lnSpc>
                <a:spcPct val="100000"/>
              </a:lnSpc>
              <a:spcBef>
                <a:spcPts val="600"/>
              </a:spcBef>
              <a:spcAft>
                <a:spcPts val="600"/>
              </a:spcAft>
              <a:buClr>
                <a:srgbClr val="694B00"/>
              </a:buClr>
              <a:buSzTx/>
              <a:buFont typeface="Webdings" pitchFamily="18" charset="2"/>
              <a:buChar char="4"/>
              <a:tabLst/>
              <a:defRPr/>
            </a:pPr>
            <a:r>
              <a:rPr kumimoji="0" lang="en-US" sz="1400" b="0" i="0" u="none" strike="noStrike" kern="1200" cap="none" spc="0" normalizeH="0" baseline="0" noProof="0">
                <a:ln>
                  <a:noFill/>
                </a:ln>
                <a:solidFill>
                  <a:prstClr val="black">
                    <a:lumMod val="65000"/>
                    <a:lumOff val="35000"/>
                  </a:prstClr>
                </a:solidFill>
                <a:effectLst/>
                <a:uLnTx/>
                <a:uFillTx/>
                <a:latin typeface="Calibri"/>
                <a:ea typeface="+mn-ea"/>
                <a:cs typeface="+mn-cs"/>
              </a:rPr>
              <a:t>Access to </a:t>
            </a:r>
            <a:r>
              <a:rPr kumimoji="0" lang="en-US" sz="1400" b="0" i="0" u="none" strike="noStrike" kern="1200" cap="none" spc="0" normalizeH="0" baseline="0" noProof="0" err="1">
                <a:ln>
                  <a:noFill/>
                </a:ln>
                <a:solidFill>
                  <a:prstClr val="black">
                    <a:lumMod val="65000"/>
                    <a:lumOff val="35000"/>
                  </a:prstClr>
                </a:solidFill>
                <a:effectLst/>
                <a:uLnTx/>
                <a:uFillTx/>
                <a:latin typeface="Calibri"/>
                <a:ea typeface="+mn-ea"/>
                <a:cs typeface="+mn-cs"/>
              </a:rPr>
              <a:t>EoC</a:t>
            </a:r>
            <a:r>
              <a:rPr kumimoji="0" lang="en-US" sz="1400" b="0" i="0" u="none" strike="noStrike" kern="1200" cap="none" spc="0" normalizeH="0" baseline="0" noProof="0">
                <a:ln>
                  <a:noFill/>
                </a:ln>
                <a:solidFill>
                  <a:prstClr val="black">
                    <a:lumMod val="65000"/>
                    <a:lumOff val="35000"/>
                  </a:prstClr>
                </a:solidFill>
                <a:effectLst/>
                <a:uLnTx/>
                <a:uFillTx/>
                <a:latin typeface="Calibri"/>
                <a:ea typeface="+mn-ea"/>
                <a:cs typeface="+mn-cs"/>
              </a:rPr>
              <a:t> assets and accelerators to shorten time to value</a:t>
            </a:r>
          </a:p>
          <a:p>
            <a:pPr marL="0" marR="0" lvl="0" indent="0" algn="l" defTabSz="914400" rtl="0" eaLnBrk="1" fontAlgn="auto" latinLnBrk="0" hangingPunct="1">
              <a:lnSpc>
                <a:spcPct val="100000"/>
              </a:lnSpc>
              <a:spcBef>
                <a:spcPts val="600"/>
              </a:spcBef>
              <a:spcAft>
                <a:spcPts val="600"/>
              </a:spcAft>
              <a:buClr>
                <a:srgbClr val="694B00"/>
              </a:buClr>
              <a:buSzTx/>
              <a:buFontTx/>
              <a:buNone/>
              <a:tabLst/>
              <a:defRPr/>
            </a:pPr>
            <a:r>
              <a:rPr kumimoji="0" lang="en-US" sz="1800" b="1" i="0" u="sng" strike="noStrike" kern="0" cap="none" spc="0" normalizeH="0" baseline="0" noProof="0">
                <a:ln>
                  <a:noFill/>
                </a:ln>
                <a:solidFill>
                  <a:srgbClr val="006666"/>
                </a:solidFill>
                <a:effectLst/>
                <a:uLnTx/>
                <a:uFillTx/>
                <a:latin typeface="Calibri Light" panose="020F0302020204030204"/>
                <a:ea typeface="+mn-ea"/>
                <a:cs typeface="+mn-cs"/>
              </a:rPr>
              <a:t>Long Term</a:t>
            </a:r>
          </a:p>
          <a:p>
            <a:pPr marL="234950" marR="0" lvl="0" indent="-234950" algn="l" defTabSz="914400" rtl="0" eaLnBrk="1" fontAlgn="auto" latinLnBrk="0" hangingPunct="1">
              <a:lnSpc>
                <a:spcPct val="100000"/>
              </a:lnSpc>
              <a:spcBef>
                <a:spcPts val="600"/>
              </a:spcBef>
              <a:spcAft>
                <a:spcPts val="600"/>
              </a:spcAft>
              <a:buClr>
                <a:srgbClr val="694B00"/>
              </a:buClr>
              <a:buSzTx/>
              <a:buFont typeface="Webdings" pitchFamily="18" charset="2"/>
              <a:buChar char="4"/>
              <a:tabLst/>
              <a:defRPr/>
            </a:pPr>
            <a:r>
              <a:rPr kumimoji="0" lang="en-US" sz="1400" b="1" i="0" u="none" strike="noStrike" kern="0" cap="none" spc="0" normalizeH="0" baseline="0" noProof="0">
                <a:ln>
                  <a:noFill/>
                </a:ln>
                <a:solidFill>
                  <a:prstClr val="black">
                    <a:lumMod val="65000"/>
                    <a:lumOff val="35000"/>
                  </a:prstClr>
                </a:solidFill>
                <a:effectLst/>
                <a:uLnTx/>
                <a:uFillTx/>
                <a:latin typeface="Calibri Light" panose="020F0302020204030204"/>
                <a:ea typeface="+mn-ea"/>
                <a:cs typeface="+mn-cs"/>
              </a:rPr>
              <a:t>Reduction of uncertainty and  increase in flexibility of scope and scale</a:t>
            </a:r>
            <a:endParaRPr kumimoji="0" lang="en-US" sz="1400" b="0" i="0" u="none" strike="noStrike" kern="0" cap="none" spc="0" normalizeH="0" baseline="0" noProof="0">
              <a:ln>
                <a:noFill/>
              </a:ln>
              <a:solidFill>
                <a:prstClr val="black">
                  <a:lumMod val="65000"/>
                  <a:lumOff val="35000"/>
                </a:prstClr>
              </a:solidFill>
              <a:effectLst/>
              <a:uLnTx/>
              <a:uFillTx/>
              <a:latin typeface="Calibri Light" panose="020F0302020204030204"/>
              <a:ea typeface="+mn-ea"/>
              <a:cs typeface="+mn-cs"/>
            </a:endParaRPr>
          </a:p>
          <a:p>
            <a:pPr marL="234950" marR="0" lvl="0" indent="-234950" algn="l" defTabSz="914400" rtl="0" eaLnBrk="1" fontAlgn="auto" latinLnBrk="0" hangingPunct="1">
              <a:lnSpc>
                <a:spcPct val="100000"/>
              </a:lnSpc>
              <a:spcBef>
                <a:spcPts val="600"/>
              </a:spcBef>
              <a:spcAft>
                <a:spcPts val="600"/>
              </a:spcAft>
              <a:buClr>
                <a:srgbClr val="694B00"/>
              </a:buClr>
              <a:buSzTx/>
              <a:buFont typeface="Webdings" pitchFamily="18" charset="2"/>
              <a:buChar char="4"/>
              <a:tabLst/>
              <a:defRPr/>
            </a:pPr>
            <a:r>
              <a:rPr kumimoji="0" lang="en-US" sz="1400" b="1" i="0" u="none" strike="noStrike" kern="0" cap="none" spc="0" normalizeH="0" baseline="0" noProof="0">
                <a:ln>
                  <a:noFill/>
                </a:ln>
                <a:solidFill>
                  <a:prstClr val="black">
                    <a:lumMod val="65000"/>
                    <a:lumOff val="35000"/>
                  </a:prstClr>
                </a:solidFill>
                <a:effectLst/>
                <a:uLnTx/>
                <a:uFillTx/>
                <a:latin typeface="Calibri Light" panose="020F0302020204030204"/>
                <a:ea typeface="+mn-ea"/>
                <a:cs typeface="+mn-cs"/>
              </a:rPr>
              <a:t>Outcome</a:t>
            </a:r>
            <a:r>
              <a:rPr kumimoji="0" lang="en-US" sz="1400" b="0" i="0" u="none" strike="noStrike" kern="0" cap="none" spc="0" normalizeH="0" baseline="0" noProof="0">
                <a:ln>
                  <a:noFill/>
                </a:ln>
                <a:solidFill>
                  <a:prstClr val="black">
                    <a:lumMod val="65000"/>
                    <a:lumOff val="35000"/>
                  </a:prstClr>
                </a:solidFill>
                <a:effectLst/>
                <a:uLnTx/>
                <a:uFillTx/>
                <a:latin typeface="Calibri Light" panose="020F0302020204030204"/>
                <a:ea typeface="+mn-ea"/>
                <a:cs typeface="+mn-cs"/>
              </a:rPr>
              <a:t> focused on pure value add to business</a:t>
            </a:r>
          </a:p>
          <a:p>
            <a:pPr marL="234950" marR="0" lvl="0" indent="-234950" algn="l" defTabSz="914400" rtl="0" eaLnBrk="1" fontAlgn="auto" latinLnBrk="0" hangingPunct="1">
              <a:lnSpc>
                <a:spcPct val="100000"/>
              </a:lnSpc>
              <a:spcBef>
                <a:spcPts val="600"/>
              </a:spcBef>
              <a:spcAft>
                <a:spcPts val="600"/>
              </a:spcAft>
              <a:buClr>
                <a:srgbClr val="694B00"/>
              </a:buClr>
              <a:buSzTx/>
              <a:buFont typeface="Webdings" pitchFamily="18" charset="2"/>
              <a:buChar char="4"/>
              <a:tabLst/>
              <a:defRPr/>
            </a:pPr>
            <a:r>
              <a:rPr kumimoji="0" lang="en-US" sz="1400" b="1" i="0" u="none" strike="noStrike" kern="1200" cap="none" spc="0" normalizeH="0" baseline="0" noProof="0">
                <a:ln>
                  <a:noFill/>
                </a:ln>
                <a:solidFill>
                  <a:prstClr val="black">
                    <a:lumMod val="65000"/>
                    <a:lumOff val="35000"/>
                  </a:prstClr>
                </a:solidFill>
                <a:effectLst/>
                <a:uLnTx/>
                <a:uFillTx/>
                <a:latin typeface="Calibri"/>
                <a:ea typeface="+mn-ea"/>
                <a:cs typeface="+mn-cs"/>
              </a:rPr>
              <a:t>Cross-industry learnings </a:t>
            </a:r>
            <a:r>
              <a:rPr kumimoji="0" lang="en-US" sz="1400" b="0" i="0" u="none" strike="noStrike" kern="1200" cap="none" spc="0" normalizeH="0" baseline="0" noProof="0">
                <a:ln>
                  <a:noFill/>
                </a:ln>
                <a:solidFill>
                  <a:prstClr val="black">
                    <a:lumMod val="65000"/>
                    <a:lumOff val="35000"/>
                  </a:prstClr>
                </a:solidFill>
                <a:effectLst/>
                <a:uLnTx/>
                <a:uFillTx/>
                <a:latin typeface="Calibri"/>
                <a:ea typeface="+mn-ea"/>
                <a:cs typeface="+mn-cs"/>
              </a:rPr>
              <a:t>from Mu Sigma ecosystem</a:t>
            </a:r>
          </a:p>
          <a:p>
            <a:pPr marL="234950" marR="0" lvl="0" indent="-234950" algn="l" defTabSz="914400" rtl="0" eaLnBrk="1" fontAlgn="auto" latinLnBrk="0" hangingPunct="1">
              <a:lnSpc>
                <a:spcPct val="100000"/>
              </a:lnSpc>
              <a:spcBef>
                <a:spcPts val="600"/>
              </a:spcBef>
              <a:spcAft>
                <a:spcPts val="600"/>
              </a:spcAft>
              <a:buClr>
                <a:srgbClr val="694B00"/>
              </a:buClr>
              <a:buSzTx/>
              <a:buFont typeface="Webdings" pitchFamily="18" charset="2"/>
              <a:buChar char="4"/>
              <a:tabLst/>
              <a:defRPr/>
            </a:pPr>
            <a:r>
              <a:rPr kumimoji="0" lang="en-US" sz="1400" b="0" i="0" u="none" strike="noStrike" kern="1200" cap="none" spc="0" normalizeH="0" baseline="0" noProof="0">
                <a:ln>
                  <a:noFill/>
                </a:ln>
                <a:solidFill>
                  <a:prstClr val="black">
                    <a:lumMod val="65000"/>
                    <a:lumOff val="35000"/>
                  </a:prstClr>
                </a:solidFill>
                <a:effectLst/>
                <a:uLnTx/>
                <a:uFillTx/>
                <a:latin typeface="Calibri"/>
                <a:ea typeface="+mn-ea"/>
                <a:cs typeface="+mn-cs"/>
              </a:rPr>
              <a:t>Customized </a:t>
            </a:r>
            <a:r>
              <a:rPr kumimoji="0" lang="en-US" sz="1400" b="1" i="0" u="none" strike="noStrike" kern="1200" cap="none" spc="0" normalizeH="0" baseline="0" noProof="0">
                <a:ln>
                  <a:noFill/>
                </a:ln>
                <a:solidFill>
                  <a:prstClr val="black">
                    <a:lumMod val="65000"/>
                    <a:lumOff val="35000"/>
                  </a:prstClr>
                </a:solidFill>
                <a:effectLst/>
                <a:uLnTx/>
                <a:uFillTx/>
                <a:latin typeface="Calibri"/>
                <a:ea typeface="+mn-ea"/>
                <a:cs typeface="+mn-cs"/>
              </a:rPr>
              <a:t>workshops </a:t>
            </a:r>
            <a:r>
              <a:rPr kumimoji="0" lang="en-US" sz="1400" b="0" i="0" u="none" strike="noStrike" kern="1200" cap="none" spc="0" normalizeH="0" baseline="0" noProof="0">
                <a:ln>
                  <a:noFill/>
                </a:ln>
                <a:solidFill>
                  <a:prstClr val="black">
                    <a:lumMod val="65000"/>
                    <a:lumOff val="35000"/>
                  </a:prstClr>
                </a:solidFill>
                <a:effectLst/>
                <a:uLnTx/>
                <a:uFillTx/>
                <a:latin typeface="Calibri"/>
                <a:ea typeface="+mn-ea"/>
                <a:cs typeface="+mn-cs"/>
              </a:rPr>
              <a:t>and </a:t>
            </a:r>
            <a:r>
              <a:rPr kumimoji="0" lang="en-US" sz="1400" b="1" i="0" u="none" strike="noStrike" kern="1200" cap="none" spc="0" normalizeH="0" baseline="0" noProof="0">
                <a:ln>
                  <a:noFill/>
                </a:ln>
                <a:solidFill>
                  <a:prstClr val="black">
                    <a:lumMod val="65000"/>
                    <a:lumOff val="35000"/>
                  </a:prstClr>
                </a:solidFill>
                <a:effectLst/>
                <a:uLnTx/>
                <a:uFillTx/>
                <a:latin typeface="Calibri"/>
                <a:ea typeface="+mn-ea"/>
                <a:cs typeface="+mn-cs"/>
              </a:rPr>
              <a:t>trainings</a:t>
            </a:r>
            <a:r>
              <a:rPr kumimoji="0" lang="en-US" sz="1400" b="0" i="0" u="none" strike="noStrike" kern="1200" cap="none" spc="0" normalizeH="0" baseline="0" noProof="0">
                <a:ln>
                  <a:noFill/>
                </a:ln>
                <a:solidFill>
                  <a:prstClr val="black">
                    <a:lumMod val="65000"/>
                    <a:lumOff val="35000"/>
                  </a:prstClr>
                </a:solidFill>
                <a:effectLst/>
                <a:uLnTx/>
                <a:uFillTx/>
                <a:latin typeface="Calibri"/>
                <a:ea typeface="+mn-ea"/>
                <a:cs typeface="+mn-cs"/>
              </a:rPr>
              <a:t> conducted by </a:t>
            </a:r>
            <a:r>
              <a:rPr kumimoji="0" lang="en-US" sz="1400" b="1" i="0" u="none" strike="noStrike" kern="1200" cap="none" spc="0" normalizeH="0" baseline="0" noProof="0">
                <a:ln>
                  <a:noFill/>
                </a:ln>
                <a:solidFill>
                  <a:prstClr val="black">
                    <a:lumMod val="65000"/>
                    <a:lumOff val="35000"/>
                  </a:prstClr>
                </a:solidFill>
                <a:effectLst/>
                <a:uLnTx/>
                <a:uFillTx/>
                <a:latin typeface="Calibri"/>
                <a:ea typeface="+mn-ea"/>
                <a:cs typeface="+mn-cs"/>
              </a:rPr>
              <a:t>Mu Sigma University</a:t>
            </a:r>
          </a:p>
          <a:p>
            <a:pPr marL="234950" marR="0" lvl="0" indent="-234950" algn="l" defTabSz="914400" rtl="0" eaLnBrk="1" fontAlgn="auto" latinLnBrk="0" hangingPunct="1">
              <a:lnSpc>
                <a:spcPct val="150000"/>
              </a:lnSpc>
              <a:spcBef>
                <a:spcPts val="100"/>
              </a:spcBef>
              <a:spcAft>
                <a:spcPts val="100"/>
              </a:spcAft>
              <a:buClr>
                <a:srgbClr val="694B00"/>
              </a:buClr>
              <a:buSzTx/>
              <a:buFont typeface="Webdings" pitchFamily="18" charset="2"/>
              <a:buChar char="4"/>
              <a:tabLst/>
              <a:defRPr/>
            </a:pPr>
            <a:endParaRPr kumimoji="0" lang="en-US" sz="1600" b="1" i="0" u="none" strike="noStrike" kern="1200" cap="none" spc="0" normalizeH="0" baseline="0" noProof="0">
              <a:ln>
                <a:noFill/>
              </a:ln>
              <a:solidFill>
                <a:prstClr val="black">
                  <a:lumMod val="65000"/>
                  <a:lumOff val="35000"/>
                </a:prstClr>
              </a:solidFill>
              <a:effectLst/>
              <a:uLnTx/>
              <a:uFillTx/>
              <a:latin typeface="Calibri"/>
              <a:ea typeface="+mn-ea"/>
              <a:cs typeface="+mn-cs"/>
            </a:endParaRPr>
          </a:p>
          <a:p>
            <a:pPr marL="234950" marR="0" lvl="0" indent="-234950" algn="l" defTabSz="914400" rtl="0" eaLnBrk="1" fontAlgn="auto" latinLnBrk="0" hangingPunct="1">
              <a:lnSpc>
                <a:spcPct val="150000"/>
              </a:lnSpc>
              <a:spcBef>
                <a:spcPts val="100"/>
              </a:spcBef>
              <a:spcAft>
                <a:spcPts val="100"/>
              </a:spcAft>
              <a:buClr>
                <a:srgbClr val="694B00"/>
              </a:buClr>
              <a:buSzTx/>
              <a:buFont typeface="Webdings" pitchFamily="18" charset="2"/>
              <a:buChar char="4"/>
              <a:tabLst/>
              <a:defRPr/>
            </a:pPr>
            <a:endParaRPr kumimoji="0" lang="en-US" sz="1600" b="0" i="0" u="none" strike="noStrike" kern="0" cap="none" spc="0" normalizeH="0" baseline="0" noProof="0">
              <a:ln>
                <a:noFill/>
              </a:ln>
              <a:solidFill>
                <a:prstClr val="black">
                  <a:lumMod val="65000"/>
                  <a:lumOff val="35000"/>
                </a:prstClr>
              </a:solidFill>
              <a:effectLst/>
              <a:uLnTx/>
              <a:uFillTx/>
              <a:latin typeface="Calibri Light" panose="020F0302020204030204"/>
              <a:ea typeface="+mn-ea"/>
              <a:cs typeface="+mn-cs"/>
            </a:endParaRPr>
          </a:p>
        </p:txBody>
      </p:sp>
      <p:sp>
        <p:nvSpPr>
          <p:cNvPr id="53" name="TextBox 52">
            <a:extLst>
              <a:ext uri="{FF2B5EF4-FFF2-40B4-BE49-F238E27FC236}">
                <a16:creationId xmlns:a16="http://schemas.microsoft.com/office/drawing/2014/main" id="{82E2FA17-D0D5-49C5-B884-3872E363835A}"/>
              </a:ext>
            </a:extLst>
          </p:cNvPr>
          <p:cNvSpPr txBox="1"/>
          <p:nvPr/>
        </p:nvSpPr>
        <p:spPr>
          <a:xfrm>
            <a:off x="7761236" y="1481272"/>
            <a:ext cx="4210399" cy="408623"/>
          </a:xfrm>
          <a:prstGeom prst="roundRect">
            <a:avLst/>
          </a:prstGeom>
          <a:solidFill>
            <a:schemeClr val="bg2">
              <a:lumMod val="40000"/>
              <a:lumOff val="60000"/>
            </a:schemeClr>
          </a:solidFill>
          <a:ln w="12700" cap="flat" cmpd="sng" algn="ctr">
            <a:noFill/>
            <a:prstDash val="solid"/>
            <a:miter lim="800000"/>
          </a:ln>
          <a:effectLst/>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a:ea typeface="+mn-ea"/>
                <a:cs typeface="+mn-cs"/>
              </a:rPr>
              <a:t>LUE Model Benefits</a:t>
            </a:r>
            <a:endParaRPr kumimoji="0" lang="en-US" sz="1800" b="1" i="0" u="none" strike="noStrike" kern="0" cap="none" spc="0" normalizeH="0" baseline="0" noProof="0">
              <a:ln>
                <a:noFill/>
              </a:ln>
              <a:solidFill>
                <a:prstClr val="black">
                  <a:lumMod val="65000"/>
                  <a:lumOff val="35000"/>
                </a:prstClr>
              </a:solidFill>
              <a:effectLst/>
              <a:uLnTx/>
              <a:uFillTx/>
              <a:latin typeface="Calibri Light" panose="020F0302020204030204"/>
              <a:ea typeface="+mn-ea"/>
              <a:cs typeface="+mn-cs"/>
            </a:endParaRPr>
          </a:p>
        </p:txBody>
      </p:sp>
      <p:pic>
        <p:nvPicPr>
          <p:cNvPr id="54" name="Picture 53">
            <a:extLst>
              <a:ext uri="{FF2B5EF4-FFF2-40B4-BE49-F238E27FC236}">
                <a16:creationId xmlns:a16="http://schemas.microsoft.com/office/drawing/2014/main" id="{38D9CD33-EEB4-4AF7-A400-8337A557473B}"/>
              </a:ext>
            </a:extLst>
          </p:cNvPr>
          <p:cNvPicPr>
            <a:picLocks noChangeAspect="1"/>
          </p:cNvPicPr>
          <p:nvPr/>
        </p:nvPicPr>
        <p:blipFill rotWithShape="1">
          <a:blip r:embed="rId5"/>
          <a:srcRect r="53729"/>
          <a:stretch/>
        </p:blipFill>
        <p:spPr>
          <a:xfrm>
            <a:off x="5792812" y="1936186"/>
            <a:ext cx="1435870" cy="3500526"/>
          </a:xfrm>
          <a:prstGeom prst="rect">
            <a:avLst/>
          </a:prstGeom>
        </p:spPr>
      </p:pic>
      <p:sp>
        <p:nvSpPr>
          <p:cNvPr id="55" name="TextBox 54">
            <a:extLst>
              <a:ext uri="{FF2B5EF4-FFF2-40B4-BE49-F238E27FC236}">
                <a16:creationId xmlns:a16="http://schemas.microsoft.com/office/drawing/2014/main" id="{1B1EFBDB-FADF-4F56-811E-EA0E4730D0E5}"/>
              </a:ext>
            </a:extLst>
          </p:cNvPr>
          <p:cNvSpPr txBox="1"/>
          <p:nvPr/>
        </p:nvSpPr>
        <p:spPr>
          <a:xfrm>
            <a:off x="282874" y="1479850"/>
            <a:ext cx="5100811" cy="408623"/>
          </a:xfrm>
          <a:prstGeom prst="roundRect">
            <a:avLst/>
          </a:prstGeom>
          <a:solidFill>
            <a:schemeClr val="bg2">
              <a:lumMod val="40000"/>
              <a:lumOff val="60000"/>
            </a:schemeClr>
          </a:solidFill>
          <a:ln w="12700" cap="flat" cmpd="sng" algn="ctr">
            <a:noFill/>
            <a:prstDash val="solid"/>
            <a:miter lim="800000"/>
          </a:ln>
          <a:effectLst/>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a:ea typeface="+mn-ea"/>
                <a:cs typeface="+mn-cs"/>
              </a:rPr>
              <a:t>LUE Model Overview</a:t>
            </a:r>
            <a:endParaRPr kumimoji="0" lang="en-US" sz="1800" b="1" i="0" u="none" strike="noStrike" kern="0" cap="none" spc="0" normalizeH="0" baseline="0" noProof="0">
              <a:ln>
                <a:noFill/>
              </a:ln>
              <a:solidFill>
                <a:prstClr val="black">
                  <a:lumMod val="65000"/>
                  <a:lumOff val="35000"/>
                </a:prstClr>
              </a:solidFill>
              <a:effectLst/>
              <a:uLnTx/>
              <a:uFillTx/>
              <a:latin typeface="Calibri Light" panose="020F0302020204030204"/>
              <a:ea typeface="+mn-ea"/>
              <a:cs typeface="+mn-cs"/>
            </a:endParaRPr>
          </a:p>
        </p:txBody>
      </p:sp>
      <p:sp>
        <p:nvSpPr>
          <p:cNvPr id="56" name="TextBox 55">
            <a:extLst>
              <a:ext uri="{FF2B5EF4-FFF2-40B4-BE49-F238E27FC236}">
                <a16:creationId xmlns:a16="http://schemas.microsoft.com/office/drawing/2014/main" id="{DAD0B0D0-EE6A-4142-9344-6E730CB864CA}"/>
              </a:ext>
            </a:extLst>
          </p:cNvPr>
          <p:cNvSpPr txBox="1"/>
          <p:nvPr/>
        </p:nvSpPr>
        <p:spPr>
          <a:xfrm>
            <a:off x="5761108" y="5408718"/>
            <a:ext cx="17326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prstClr val="black"/>
                </a:solidFill>
                <a:effectLst/>
                <a:uLnTx/>
                <a:uFillTx/>
                <a:latin typeface="Calibri"/>
                <a:ea typeface="+mn-ea"/>
                <a:cs typeface="+mn-cs"/>
              </a:rPr>
              <a:t>Solving specific problem will help in creating short term solutions</a:t>
            </a:r>
          </a:p>
        </p:txBody>
      </p:sp>
      <p:sp>
        <p:nvSpPr>
          <p:cNvPr id="57" name="Rectangle 56">
            <a:extLst>
              <a:ext uri="{FF2B5EF4-FFF2-40B4-BE49-F238E27FC236}">
                <a16:creationId xmlns:a16="http://schemas.microsoft.com/office/drawing/2014/main" id="{2DCC1C52-0BCE-4CD9-8419-753E74CF6049}"/>
              </a:ext>
            </a:extLst>
          </p:cNvPr>
          <p:cNvSpPr/>
          <p:nvPr/>
        </p:nvSpPr>
        <p:spPr>
          <a:xfrm>
            <a:off x="5612418" y="5877647"/>
            <a:ext cx="167984" cy="174968"/>
          </a:xfrm>
          <a:prstGeom prst="rect">
            <a:avLst/>
          </a:prstGeom>
          <a:solidFill>
            <a:srgbClr val="7F1416"/>
          </a:solidFill>
          <a:ln>
            <a:solidFill>
              <a:srgbClr val="7F14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8" name="TextBox 57">
            <a:extLst>
              <a:ext uri="{FF2B5EF4-FFF2-40B4-BE49-F238E27FC236}">
                <a16:creationId xmlns:a16="http://schemas.microsoft.com/office/drawing/2014/main" id="{AF54AE48-C452-42FE-BE79-E472C515BBD6}"/>
              </a:ext>
            </a:extLst>
          </p:cNvPr>
          <p:cNvSpPr txBox="1"/>
          <p:nvPr/>
        </p:nvSpPr>
        <p:spPr>
          <a:xfrm>
            <a:off x="5766176" y="5790952"/>
            <a:ext cx="17863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prstClr val="black"/>
                </a:solidFill>
                <a:effectLst/>
                <a:uLnTx/>
                <a:uFillTx/>
                <a:latin typeface="Calibri"/>
                <a:ea typeface="+mn-ea"/>
                <a:cs typeface="+mn-cs"/>
              </a:rPr>
              <a:t>Art of Problem Solving allows us  capability building over long term</a:t>
            </a:r>
          </a:p>
        </p:txBody>
      </p:sp>
      <p:sp>
        <p:nvSpPr>
          <p:cNvPr id="59" name="TextBox 58">
            <a:extLst>
              <a:ext uri="{FF2B5EF4-FFF2-40B4-BE49-F238E27FC236}">
                <a16:creationId xmlns:a16="http://schemas.microsoft.com/office/drawing/2014/main" id="{86D0B950-798D-454E-B8C5-93F3ABFCD620}"/>
              </a:ext>
            </a:extLst>
          </p:cNvPr>
          <p:cNvSpPr txBox="1"/>
          <p:nvPr/>
        </p:nvSpPr>
        <p:spPr>
          <a:xfrm>
            <a:off x="5356526" y="1504882"/>
            <a:ext cx="222122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err="1">
                <a:ln>
                  <a:noFill/>
                </a:ln>
                <a:solidFill>
                  <a:prstClr val="black"/>
                </a:solidFill>
                <a:effectLst/>
                <a:uLnTx/>
                <a:uFillTx/>
                <a:latin typeface="Calibri"/>
                <a:ea typeface="+mn-ea"/>
                <a:cs typeface="+mn-cs"/>
              </a:rPr>
              <a:t>AoPS</a:t>
            </a:r>
            <a:r>
              <a:rPr kumimoji="0" lang="en-US" sz="1800" b="1" i="0" u="sng" strike="noStrike" kern="1200" cap="none" spc="0" normalizeH="0" baseline="0" noProof="0">
                <a:ln>
                  <a:noFill/>
                </a:ln>
                <a:solidFill>
                  <a:prstClr val="black"/>
                </a:solidFill>
                <a:effectLst/>
                <a:uLnTx/>
                <a:uFillTx/>
                <a:latin typeface="Calibri"/>
                <a:ea typeface="+mn-ea"/>
                <a:cs typeface="+mn-cs"/>
              </a:rPr>
              <a:t> &amp; SSP Harmony</a:t>
            </a:r>
          </a:p>
        </p:txBody>
      </p:sp>
      <p:sp>
        <p:nvSpPr>
          <p:cNvPr id="61" name="Rectangle 60">
            <a:extLst>
              <a:ext uri="{FF2B5EF4-FFF2-40B4-BE49-F238E27FC236}">
                <a16:creationId xmlns:a16="http://schemas.microsoft.com/office/drawing/2014/main" id="{AA41362B-E9FF-4EB3-BB88-3C75C2B5580A}"/>
              </a:ext>
            </a:extLst>
          </p:cNvPr>
          <p:cNvSpPr/>
          <p:nvPr/>
        </p:nvSpPr>
        <p:spPr>
          <a:xfrm>
            <a:off x="5612418" y="5465391"/>
            <a:ext cx="167984" cy="174968"/>
          </a:xfrm>
          <a:prstGeom prst="rect">
            <a:avLst/>
          </a:prstGeom>
          <a:solidFill>
            <a:srgbClr val="008080"/>
          </a:solidFill>
          <a:ln>
            <a:solidFill>
              <a:srgbClr val="0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2" name="TextBox 61">
            <a:extLst>
              <a:ext uri="{FF2B5EF4-FFF2-40B4-BE49-F238E27FC236}">
                <a16:creationId xmlns:a16="http://schemas.microsoft.com/office/drawing/2014/main" id="{F04D2B2B-6804-4608-B074-7B8D5E04B15E}"/>
              </a:ext>
            </a:extLst>
          </p:cNvPr>
          <p:cNvSpPr txBox="1"/>
          <p:nvPr/>
        </p:nvSpPr>
        <p:spPr>
          <a:xfrm>
            <a:off x="0" y="-10168"/>
            <a:ext cx="1418305" cy="318577"/>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en-IN" sz="1400"/>
              <a:t>Organization</a:t>
            </a:r>
          </a:p>
        </p:txBody>
      </p:sp>
    </p:spTree>
    <p:extLst>
      <p:ext uri="{BB962C8B-B14F-4D97-AF65-F5344CB8AC3E}">
        <p14:creationId xmlns:p14="http://schemas.microsoft.com/office/powerpoint/2010/main" val="3399717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Title 1">
            <a:extLst>
              <a:ext uri="{FF2B5EF4-FFF2-40B4-BE49-F238E27FC236}">
                <a16:creationId xmlns:a16="http://schemas.microsoft.com/office/drawing/2014/main" id="{1255597C-CFD4-4BDC-88CA-D566A7691651}"/>
              </a:ext>
            </a:extLst>
          </p:cNvPr>
          <p:cNvSpPr txBox="1">
            <a:spLocks/>
          </p:cNvSpPr>
          <p:nvPr/>
        </p:nvSpPr>
        <p:spPr>
          <a:xfrm>
            <a:off x="517359" y="478824"/>
            <a:ext cx="10740682" cy="838200"/>
          </a:xfrm>
          <a:prstGeom prst="rect">
            <a:avLst/>
          </a:prstGeom>
        </p:spPr>
        <p:txBody>
          <a:bodyPr>
            <a:normAutofit/>
          </a:bodyPr>
          <a:lstStyle>
            <a:lvl1pPr algn="l" rtl="0" eaLnBrk="1" fontAlgn="base" hangingPunct="1">
              <a:lnSpc>
                <a:spcPct val="90000"/>
              </a:lnSpc>
              <a:spcBef>
                <a:spcPct val="0"/>
              </a:spcBef>
              <a:spcAft>
                <a:spcPct val="0"/>
              </a:spcAft>
              <a:defRPr sz="2200" b="1">
                <a:solidFill>
                  <a:schemeClr val="tx1"/>
                </a:solidFill>
                <a:latin typeface="+mj-lt"/>
                <a:ea typeface="+mj-ea"/>
                <a:cs typeface="+mj-cs"/>
              </a:defRPr>
            </a:lvl1pPr>
            <a:lvl2pPr algn="l" rtl="0" eaLnBrk="1" fontAlgn="base" hangingPunct="1">
              <a:lnSpc>
                <a:spcPct val="90000"/>
              </a:lnSpc>
              <a:spcBef>
                <a:spcPct val="0"/>
              </a:spcBef>
              <a:spcAft>
                <a:spcPct val="0"/>
              </a:spcAft>
              <a:defRPr sz="2200" b="1">
                <a:solidFill>
                  <a:schemeClr val="tx1"/>
                </a:solidFill>
                <a:latin typeface="Arial" charset="0"/>
              </a:defRPr>
            </a:lvl2pPr>
            <a:lvl3pPr algn="l" rtl="0" eaLnBrk="1" fontAlgn="base" hangingPunct="1">
              <a:lnSpc>
                <a:spcPct val="90000"/>
              </a:lnSpc>
              <a:spcBef>
                <a:spcPct val="0"/>
              </a:spcBef>
              <a:spcAft>
                <a:spcPct val="0"/>
              </a:spcAft>
              <a:defRPr sz="2200" b="1">
                <a:solidFill>
                  <a:schemeClr val="tx1"/>
                </a:solidFill>
                <a:latin typeface="Arial" charset="0"/>
              </a:defRPr>
            </a:lvl3pPr>
            <a:lvl4pPr algn="l" rtl="0" eaLnBrk="1" fontAlgn="base" hangingPunct="1">
              <a:lnSpc>
                <a:spcPct val="90000"/>
              </a:lnSpc>
              <a:spcBef>
                <a:spcPct val="0"/>
              </a:spcBef>
              <a:spcAft>
                <a:spcPct val="0"/>
              </a:spcAft>
              <a:defRPr sz="2200" b="1">
                <a:solidFill>
                  <a:schemeClr val="tx1"/>
                </a:solidFill>
                <a:latin typeface="Arial" charset="0"/>
              </a:defRPr>
            </a:lvl4pPr>
            <a:lvl5pPr algn="l" rtl="0" eaLnBrk="1" fontAlgn="base" hangingPunct="1">
              <a:lnSpc>
                <a:spcPct val="90000"/>
              </a:lnSpc>
              <a:spcBef>
                <a:spcPct val="0"/>
              </a:spcBef>
              <a:spcAft>
                <a:spcPct val="0"/>
              </a:spcAft>
              <a:defRPr sz="2200" b="1">
                <a:solidFill>
                  <a:schemeClr val="tx1"/>
                </a:solidFill>
                <a:latin typeface="Arial" charset="0"/>
              </a:defRPr>
            </a:lvl5pPr>
            <a:lvl6pPr marL="457200" algn="l" rtl="0" eaLnBrk="1" fontAlgn="base" hangingPunct="1">
              <a:lnSpc>
                <a:spcPct val="90000"/>
              </a:lnSpc>
              <a:spcBef>
                <a:spcPct val="0"/>
              </a:spcBef>
              <a:spcAft>
                <a:spcPct val="0"/>
              </a:spcAft>
              <a:defRPr sz="2200" b="1">
                <a:solidFill>
                  <a:schemeClr val="tx1"/>
                </a:solidFill>
                <a:latin typeface="Arial" charset="0"/>
              </a:defRPr>
            </a:lvl6pPr>
            <a:lvl7pPr marL="914400" algn="l" rtl="0" eaLnBrk="1" fontAlgn="base" hangingPunct="1">
              <a:lnSpc>
                <a:spcPct val="90000"/>
              </a:lnSpc>
              <a:spcBef>
                <a:spcPct val="0"/>
              </a:spcBef>
              <a:spcAft>
                <a:spcPct val="0"/>
              </a:spcAft>
              <a:defRPr sz="2200" b="1">
                <a:solidFill>
                  <a:schemeClr val="tx1"/>
                </a:solidFill>
                <a:latin typeface="Arial" charset="0"/>
              </a:defRPr>
            </a:lvl7pPr>
            <a:lvl8pPr marL="1371600" algn="l" rtl="0" eaLnBrk="1" fontAlgn="base" hangingPunct="1">
              <a:lnSpc>
                <a:spcPct val="90000"/>
              </a:lnSpc>
              <a:spcBef>
                <a:spcPct val="0"/>
              </a:spcBef>
              <a:spcAft>
                <a:spcPct val="0"/>
              </a:spcAft>
              <a:defRPr sz="2200" b="1">
                <a:solidFill>
                  <a:schemeClr val="tx1"/>
                </a:solidFill>
                <a:latin typeface="Arial" charset="0"/>
              </a:defRPr>
            </a:lvl8pPr>
            <a:lvl9pPr marL="1828800" algn="l" rtl="0" eaLnBrk="1" fontAlgn="base" hangingPunct="1">
              <a:lnSpc>
                <a:spcPct val="90000"/>
              </a:lnSpc>
              <a:spcBef>
                <a:spcPct val="0"/>
              </a:spcBef>
              <a:spcAft>
                <a:spcPct val="0"/>
              </a:spcAft>
              <a:defRPr sz="2200" b="1">
                <a:solidFill>
                  <a:schemeClr val="tx1"/>
                </a:solidFill>
                <a:latin typeface="Arial"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400" b="1" i="0" u="none" strike="noStrike" kern="0" cap="none" spc="0" normalizeH="0" baseline="0" noProof="0">
                <a:ln>
                  <a:noFill/>
                </a:ln>
                <a:solidFill>
                  <a:srgbClr val="525252"/>
                </a:solidFill>
                <a:effectLst/>
                <a:uLnTx/>
                <a:uFillTx/>
                <a:latin typeface="Arial" panose="020B0604020202020204" pitchFamily="34" charset="0"/>
                <a:ea typeface="+mj-ea"/>
                <a:cs typeface="Arial" panose="020B0604020202020204" pitchFamily="34" charset="0"/>
              </a:rPr>
              <a:t>Mu Sigma helps organizations acclimatize to a network world through </a:t>
            </a:r>
            <a:r>
              <a:rPr kumimoji="0" lang="en-US" sz="2400" b="1" i="0" u="none" strike="noStrike" kern="0" cap="none" spc="0" normalizeH="0" baseline="0" noProof="0">
                <a:ln>
                  <a:noFill/>
                </a:ln>
                <a:solidFill>
                  <a:srgbClr val="FF0000">
                    <a:lumMod val="50000"/>
                  </a:srgbClr>
                </a:solidFill>
                <a:effectLst/>
                <a:uLnTx/>
                <a:uFillTx/>
                <a:latin typeface="Arial" panose="020B0604020202020204" pitchFamily="34" charset="0"/>
                <a:ea typeface="+mj-ea"/>
                <a:cs typeface="Arial" panose="020B0604020202020204" pitchFamily="34" charset="0"/>
              </a:rPr>
              <a:t>ecosystems of consciousness</a:t>
            </a:r>
          </a:p>
        </p:txBody>
      </p:sp>
      <p:sp>
        <p:nvSpPr>
          <p:cNvPr id="217" name="Rectangle: Rounded Corners 216">
            <a:extLst>
              <a:ext uri="{FF2B5EF4-FFF2-40B4-BE49-F238E27FC236}">
                <a16:creationId xmlns:a16="http://schemas.microsoft.com/office/drawing/2014/main" id="{18CA3150-1083-4A4D-9089-CFFAA8889831}"/>
              </a:ext>
            </a:extLst>
          </p:cNvPr>
          <p:cNvSpPr/>
          <p:nvPr/>
        </p:nvSpPr>
        <p:spPr bwMode="auto">
          <a:xfrm rot="5400000">
            <a:off x="6804882" y="1490352"/>
            <a:ext cx="4983036" cy="4724400"/>
          </a:xfrm>
          <a:prstGeom prst="roundRect">
            <a:avLst>
              <a:gd name="adj" fmla="val 7754"/>
            </a:avLst>
          </a:prstGeom>
          <a:solidFill>
            <a:sysClr val="window" lastClr="FFFFFF">
              <a:lumMod val="95000"/>
            </a:sysClr>
          </a:solidFill>
          <a:ln w="19050" cap="flat" cmpd="sng" algn="ctr">
            <a:noFill/>
            <a:prstDash val="solid"/>
            <a:headEnd type="none" w="med" len="med"/>
            <a:tailEnd type="none" w="med" len="med"/>
          </a:ln>
          <a:effectLst/>
        </p:spPr>
        <p:txBody>
          <a:bodyPr vert="horz" wrap="none" lIns="45720" tIns="45720" rIns="45720" bIns="45720" numCol="1" rtlCol="0" anchor="ctr" anchorCtr="0" compatLnSpc="1">
            <a:prstTxWarp prst="textNoShape">
              <a:avLst/>
            </a:prstTxWarp>
          </a:bodyPr>
          <a:lstStyle/>
          <a:p>
            <a:pPr marL="234950" marR="0" lvl="0" indent="-234950"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IN" sz="1600" b="0" i="0" u="none" strike="noStrike" kern="0" cap="none" spc="0" normalizeH="0" baseline="0" noProof="0" err="1">
              <a:ln>
                <a:noFill/>
              </a:ln>
              <a:solidFill>
                <a:srgbClr val="000000"/>
              </a:solidFill>
              <a:effectLst/>
              <a:uLnTx/>
              <a:uFillTx/>
              <a:latin typeface="Arial"/>
              <a:ea typeface="+mn-ea"/>
              <a:cs typeface="+mn-cs"/>
            </a:endParaRPr>
          </a:p>
        </p:txBody>
      </p:sp>
      <p:sp>
        <p:nvSpPr>
          <p:cNvPr id="218" name="Rectangle: Rounded Corners 217">
            <a:extLst>
              <a:ext uri="{FF2B5EF4-FFF2-40B4-BE49-F238E27FC236}">
                <a16:creationId xmlns:a16="http://schemas.microsoft.com/office/drawing/2014/main" id="{8C03E343-4045-435E-ACA1-E7B7465E1DEF}"/>
              </a:ext>
            </a:extLst>
          </p:cNvPr>
          <p:cNvSpPr/>
          <p:nvPr/>
        </p:nvSpPr>
        <p:spPr bwMode="auto">
          <a:xfrm>
            <a:off x="2271435" y="1486110"/>
            <a:ext cx="3962400" cy="1362189"/>
          </a:xfrm>
          <a:prstGeom prst="roundRect">
            <a:avLst/>
          </a:prstGeom>
          <a:solidFill>
            <a:srgbClr val="E0E2BF">
              <a:alpha val="49000"/>
            </a:srgbClr>
          </a:solidFill>
          <a:ln w="19050" cap="flat" cmpd="sng" algn="ctr">
            <a:solidFill>
              <a:srgbClr val="8F8D42"/>
            </a:solidFill>
            <a:prstDash val="solid"/>
            <a:headEnd type="none" w="med" len="med"/>
            <a:tailEnd type="none" w="med" len="med"/>
          </a:ln>
          <a:effectLst/>
        </p:spPr>
        <p:txBody>
          <a:bodyPr vert="horz" wrap="none" lIns="45720" tIns="45720" rIns="45720" bIns="45720" numCol="1" rtlCol="0" anchor="ctr" anchorCtr="0" compatLnSpc="1">
            <a:prstTxWarp prst="textNoShape">
              <a:avLst/>
            </a:prstTxWarp>
          </a:bodyPr>
          <a:lstStyle/>
          <a:p>
            <a:pPr marL="234950" marR="0" lvl="0" indent="-234950"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IN" sz="1600" b="0" i="0" u="none" strike="noStrike" kern="0" cap="none" spc="0" normalizeH="0" baseline="0" noProof="0" err="1">
              <a:ln>
                <a:noFill/>
              </a:ln>
              <a:solidFill>
                <a:srgbClr val="000000"/>
              </a:solidFill>
              <a:effectLst/>
              <a:uLnTx/>
              <a:uFillTx/>
              <a:latin typeface="Arial"/>
              <a:ea typeface="+mn-ea"/>
              <a:cs typeface="+mn-cs"/>
            </a:endParaRPr>
          </a:p>
        </p:txBody>
      </p:sp>
      <p:grpSp>
        <p:nvGrpSpPr>
          <p:cNvPr id="219" name="Group 218">
            <a:extLst>
              <a:ext uri="{FF2B5EF4-FFF2-40B4-BE49-F238E27FC236}">
                <a16:creationId xmlns:a16="http://schemas.microsoft.com/office/drawing/2014/main" id="{E42F5F6B-274D-48B4-938D-0790FED178A7}"/>
              </a:ext>
            </a:extLst>
          </p:cNvPr>
          <p:cNvGrpSpPr/>
          <p:nvPr/>
        </p:nvGrpSpPr>
        <p:grpSpPr>
          <a:xfrm>
            <a:off x="2990375" y="2674507"/>
            <a:ext cx="2534641" cy="373493"/>
            <a:chOff x="6014840" y="2607508"/>
            <a:chExt cx="2534641" cy="373493"/>
          </a:xfrm>
        </p:grpSpPr>
        <p:sp>
          <p:nvSpPr>
            <p:cNvPr id="276" name="Rectangle: Rounded Corners 275">
              <a:extLst>
                <a:ext uri="{FF2B5EF4-FFF2-40B4-BE49-F238E27FC236}">
                  <a16:creationId xmlns:a16="http://schemas.microsoft.com/office/drawing/2014/main" id="{4770A3F0-0263-4F8B-BA62-97FBD7E7FEF1}"/>
                </a:ext>
              </a:extLst>
            </p:cNvPr>
            <p:cNvSpPr/>
            <p:nvPr/>
          </p:nvSpPr>
          <p:spPr bwMode="auto">
            <a:xfrm>
              <a:off x="6014840" y="2607508"/>
              <a:ext cx="2534641" cy="373493"/>
            </a:xfrm>
            <a:prstGeom prst="roundRect">
              <a:avLst/>
            </a:prstGeom>
            <a:solidFill>
              <a:srgbClr val="D5D3A3"/>
            </a:solidFill>
            <a:ln w="25400" cap="flat" cmpd="sng" algn="ctr">
              <a:noFill/>
              <a:prstDash val="solid"/>
              <a:headEnd type="none" w="med" len="med"/>
              <a:tailEnd type="none" w="med" len="med"/>
            </a:ln>
            <a:effectLst/>
          </p:spPr>
          <p:txBody>
            <a:bodyPr vert="horz" wrap="none" lIns="45720" tIns="45720" rIns="45720" bIns="45720" numCol="1" rtlCol="0" anchor="ctr" anchorCtr="0" compatLnSpc="1">
              <a:prstTxWarp prst="textNoShape">
                <a:avLst/>
              </a:prstTxWarp>
            </a:bodyPr>
            <a:lstStyle/>
            <a:p>
              <a:pPr marL="234950" marR="0" lvl="0" indent="-234950"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IN" sz="1600" b="0" i="0" u="none" strike="noStrike" kern="0" cap="none" spc="0" normalizeH="0" baseline="0" noProof="0" err="1">
                <a:ln>
                  <a:noFill/>
                </a:ln>
                <a:solidFill>
                  <a:srgbClr val="000000"/>
                </a:solidFill>
                <a:effectLst/>
                <a:uLnTx/>
                <a:uFillTx/>
                <a:latin typeface="Arial"/>
                <a:ea typeface="+mn-ea"/>
                <a:cs typeface="+mn-cs"/>
              </a:endParaRPr>
            </a:p>
          </p:txBody>
        </p:sp>
        <p:sp>
          <p:nvSpPr>
            <p:cNvPr id="277" name="TextBox 276">
              <a:extLst>
                <a:ext uri="{FF2B5EF4-FFF2-40B4-BE49-F238E27FC236}">
                  <a16:creationId xmlns:a16="http://schemas.microsoft.com/office/drawing/2014/main" id="{5E914DCD-FFA4-4641-B64C-718CF47B5E96}"/>
                </a:ext>
              </a:extLst>
            </p:cNvPr>
            <p:cNvSpPr txBox="1"/>
            <p:nvPr/>
          </p:nvSpPr>
          <p:spPr>
            <a:xfrm>
              <a:off x="6032170" y="2633983"/>
              <a:ext cx="2499980" cy="307777"/>
            </a:xfrm>
            <a:prstGeom prst="rect">
              <a:avLst/>
            </a:prstGeom>
            <a:noFill/>
          </p:spPr>
          <p:txBody>
            <a:bodyPr wrap="none" rtlCol="0">
              <a:spAutoFit/>
            </a:bodyPr>
            <a:lstStyle>
              <a:defPPr>
                <a:defRPr lang="en-US"/>
              </a:defPPr>
              <a:lvl1pPr>
                <a:defRPr sz="1400">
                  <a:solidFill>
                    <a:schemeClr val="bg1"/>
                  </a:soli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0" cap="none" spc="0" normalizeH="0" baseline="0" noProof="0">
                  <a:ln>
                    <a:noFill/>
                  </a:ln>
                  <a:solidFill>
                    <a:srgbClr val="800000"/>
                  </a:solidFill>
                  <a:effectLst/>
                  <a:uLnTx/>
                  <a:uFillTx/>
                  <a:latin typeface="Segoe UI Semibold" panose="020B0702040204020203" pitchFamily="34" charset="0"/>
                  <a:ea typeface="+mn-ea"/>
                  <a:cs typeface="Segoe UI Semibold" panose="020B0702040204020203" pitchFamily="34" charset="0"/>
                </a:rPr>
                <a:t>SYSTEMS OF ENGAGEMENT </a:t>
              </a:r>
            </a:p>
          </p:txBody>
        </p:sp>
      </p:grpSp>
      <p:pic>
        <p:nvPicPr>
          <p:cNvPr id="280" name="Picture 279">
            <a:extLst>
              <a:ext uri="{FF2B5EF4-FFF2-40B4-BE49-F238E27FC236}">
                <a16:creationId xmlns:a16="http://schemas.microsoft.com/office/drawing/2014/main" id="{B6BCCD06-95BD-4D48-B697-B24851864A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668" y="1695936"/>
            <a:ext cx="3233933" cy="908859"/>
          </a:xfrm>
          <a:prstGeom prst="rect">
            <a:avLst/>
          </a:prstGeom>
        </p:spPr>
      </p:pic>
      <p:sp>
        <p:nvSpPr>
          <p:cNvPr id="281" name="Rectangle: Rounded Corners 280">
            <a:extLst>
              <a:ext uri="{FF2B5EF4-FFF2-40B4-BE49-F238E27FC236}">
                <a16:creationId xmlns:a16="http://schemas.microsoft.com/office/drawing/2014/main" id="{40BD508F-15CD-40EB-8340-FB1FCA7C61A9}"/>
              </a:ext>
            </a:extLst>
          </p:cNvPr>
          <p:cNvSpPr/>
          <p:nvPr/>
        </p:nvSpPr>
        <p:spPr bwMode="auto">
          <a:xfrm>
            <a:off x="2271435" y="3177933"/>
            <a:ext cx="3962400" cy="1362189"/>
          </a:xfrm>
          <a:prstGeom prst="roundRect">
            <a:avLst/>
          </a:prstGeom>
          <a:solidFill>
            <a:srgbClr val="E0E2BF">
              <a:alpha val="49000"/>
            </a:srgbClr>
          </a:solidFill>
          <a:ln w="19050" cap="flat" cmpd="sng" algn="ctr">
            <a:solidFill>
              <a:srgbClr val="8F8D42"/>
            </a:solidFill>
            <a:prstDash val="solid"/>
            <a:headEnd type="none" w="med" len="med"/>
            <a:tailEnd type="none" w="med" len="med"/>
          </a:ln>
          <a:effectLst/>
        </p:spPr>
        <p:txBody>
          <a:bodyPr vert="horz" wrap="none" lIns="45720" tIns="45720" rIns="45720" bIns="45720" numCol="1" rtlCol="0" anchor="ctr" anchorCtr="0" compatLnSpc="1">
            <a:prstTxWarp prst="textNoShape">
              <a:avLst/>
            </a:prstTxWarp>
          </a:bodyPr>
          <a:lstStyle/>
          <a:p>
            <a:pPr marL="234950" marR="0" lvl="0" indent="-234950"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IN" sz="1600" b="0" i="0" u="none" strike="noStrike" kern="0" cap="none" spc="0" normalizeH="0" baseline="0" noProof="0" err="1">
              <a:ln>
                <a:noFill/>
              </a:ln>
              <a:solidFill>
                <a:srgbClr val="000000"/>
              </a:solidFill>
              <a:effectLst/>
              <a:uLnTx/>
              <a:uFillTx/>
              <a:latin typeface="Arial"/>
              <a:ea typeface="+mn-ea"/>
              <a:cs typeface="+mn-cs"/>
            </a:endParaRPr>
          </a:p>
        </p:txBody>
      </p:sp>
      <p:sp>
        <p:nvSpPr>
          <p:cNvPr id="283" name="Rectangle: Rounded Corners 282">
            <a:extLst>
              <a:ext uri="{FF2B5EF4-FFF2-40B4-BE49-F238E27FC236}">
                <a16:creationId xmlns:a16="http://schemas.microsoft.com/office/drawing/2014/main" id="{F1959D26-3787-4505-A552-964518A1E879}"/>
              </a:ext>
            </a:extLst>
          </p:cNvPr>
          <p:cNvSpPr/>
          <p:nvPr/>
        </p:nvSpPr>
        <p:spPr bwMode="auto">
          <a:xfrm>
            <a:off x="2990375" y="4353375"/>
            <a:ext cx="2534641" cy="373493"/>
          </a:xfrm>
          <a:prstGeom prst="roundRect">
            <a:avLst/>
          </a:prstGeom>
          <a:solidFill>
            <a:srgbClr val="D5D3A3"/>
          </a:solidFill>
          <a:ln w="25400" cap="flat" cmpd="sng" algn="ctr">
            <a:noFill/>
            <a:prstDash val="solid"/>
            <a:headEnd type="none" w="med" len="med"/>
            <a:tailEnd type="none" w="med" len="med"/>
          </a:ln>
          <a:effectLst/>
        </p:spPr>
        <p:txBody>
          <a:bodyPr vert="horz" wrap="none" lIns="45720" tIns="45720" rIns="45720" bIns="45720" numCol="1" rtlCol="0" anchor="ctr" anchorCtr="0" compatLnSpc="1">
            <a:prstTxWarp prst="textNoShape">
              <a:avLst/>
            </a:prstTxWarp>
          </a:bodyPr>
          <a:lstStyle/>
          <a:p>
            <a:pPr marL="234950" marR="0" lvl="0" indent="-234950"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IN" sz="1600" b="0" i="0" u="none" strike="noStrike" kern="0" cap="none" spc="0" normalizeH="0" baseline="0" noProof="0" err="1">
              <a:ln>
                <a:noFill/>
              </a:ln>
              <a:solidFill>
                <a:srgbClr val="000000"/>
              </a:solidFill>
              <a:effectLst/>
              <a:uLnTx/>
              <a:uFillTx/>
              <a:latin typeface="Arial"/>
              <a:ea typeface="+mn-ea"/>
              <a:cs typeface="+mn-cs"/>
            </a:endParaRPr>
          </a:p>
        </p:txBody>
      </p:sp>
      <p:sp>
        <p:nvSpPr>
          <p:cNvPr id="284" name="TextBox 283">
            <a:extLst>
              <a:ext uri="{FF2B5EF4-FFF2-40B4-BE49-F238E27FC236}">
                <a16:creationId xmlns:a16="http://schemas.microsoft.com/office/drawing/2014/main" id="{B79323C5-6305-4FB2-ABE8-73D96AF15DC4}"/>
              </a:ext>
            </a:extLst>
          </p:cNvPr>
          <p:cNvSpPr txBox="1"/>
          <p:nvPr/>
        </p:nvSpPr>
        <p:spPr>
          <a:xfrm>
            <a:off x="3013861" y="4392805"/>
            <a:ext cx="250741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0" cap="none" spc="0" normalizeH="0" baseline="0" noProof="0">
                <a:ln>
                  <a:noFill/>
                </a:ln>
                <a:solidFill>
                  <a:srgbClr val="800000"/>
                </a:solidFill>
                <a:effectLst/>
                <a:uLnTx/>
                <a:uFillTx/>
                <a:latin typeface="Segoe UI Semibold" panose="020B0702040204020203" pitchFamily="34" charset="0"/>
                <a:ea typeface="+mn-ea"/>
                <a:cs typeface="Segoe UI Semibold" panose="020B0702040204020203" pitchFamily="34" charset="0"/>
              </a:rPr>
              <a:t>SYSTEMS OF EXPLORATION </a:t>
            </a:r>
          </a:p>
        </p:txBody>
      </p:sp>
      <p:sp>
        <p:nvSpPr>
          <p:cNvPr id="285" name="Rectangle: Rounded Corners 284">
            <a:extLst>
              <a:ext uri="{FF2B5EF4-FFF2-40B4-BE49-F238E27FC236}">
                <a16:creationId xmlns:a16="http://schemas.microsoft.com/office/drawing/2014/main" id="{DF194AF3-5218-4D91-A4EA-E6EFFBCA6366}"/>
              </a:ext>
            </a:extLst>
          </p:cNvPr>
          <p:cNvSpPr/>
          <p:nvPr/>
        </p:nvSpPr>
        <p:spPr bwMode="auto">
          <a:xfrm rot="5400000">
            <a:off x="5937977" y="3500043"/>
            <a:ext cx="4000502" cy="1464078"/>
          </a:xfrm>
          <a:prstGeom prst="roundRect">
            <a:avLst/>
          </a:prstGeom>
          <a:solidFill>
            <a:srgbClr val="800000"/>
          </a:solidFill>
          <a:ln w="28575" cap="flat" cmpd="sng" algn="ctr">
            <a:solidFill>
              <a:sysClr val="window" lastClr="FFFFFF"/>
            </a:solidFill>
            <a:prstDash val="solid"/>
            <a:headEnd type="none" w="med" len="med"/>
            <a:tailEnd type="none" w="med" len="med"/>
          </a:ln>
          <a:effectLst/>
        </p:spPr>
        <p:txBody>
          <a:bodyPr vert="horz" wrap="none" lIns="45720" tIns="45720" rIns="45720" bIns="45720" numCol="1" rtlCol="0" anchor="ctr" anchorCtr="0" compatLnSpc="1">
            <a:prstTxWarp prst="textNoShape">
              <a:avLst/>
            </a:prstTxWarp>
          </a:bodyPr>
          <a:lstStyle/>
          <a:p>
            <a:pPr marL="234950" marR="0" lvl="0" indent="-234950"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IN" sz="1600" b="0" i="0" u="none" strike="noStrike" kern="0" cap="none" spc="0" normalizeH="0" baseline="0" noProof="0" err="1">
              <a:ln>
                <a:noFill/>
              </a:ln>
              <a:solidFill>
                <a:srgbClr val="000000"/>
              </a:solidFill>
              <a:effectLst/>
              <a:uLnTx/>
              <a:uFillTx/>
              <a:latin typeface="Arial"/>
              <a:ea typeface="+mn-ea"/>
              <a:cs typeface="+mn-cs"/>
            </a:endParaRPr>
          </a:p>
        </p:txBody>
      </p:sp>
      <p:grpSp>
        <p:nvGrpSpPr>
          <p:cNvPr id="15" name="Group 14">
            <a:extLst>
              <a:ext uri="{FF2B5EF4-FFF2-40B4-BE49-F238E27FC236}">
                <a16:creationId xmlns:a16="http://schemas.microsoft.com/office/drawing/2014/main" id="{06EBA442-E3B8-4CA3-9D80-B44FA0526115}"/>
              </a:ext>
            </a:extLst>
          </p:cNvPr>
          <p:cNvGrpSpPr/>
          <p:nvPr/>
        </p:nvGrpSpPr>
        <p:grpSpPr>
          <a:xfrm>
            <a:off x="7330691" y="1541421"/>
            <a:ext cx="3931419" cy="551806"/>
            <a:chOff x="7460317" y="1541421"/>
            <a:chExt cx="3931419" cy="551806"/>
          </a:xfrm>
        </p:grpSpPr>
        <p:pic>
          <p:nvPicPr>
            <p:cNvPr id="287" name="Picture 286">
              <a:extLst>
                <a:ext uri="{FF2B5EF4-FFF2-40B4-BE49-F238E27FC236}">
                  <a16:creationId xmlns:a16="http://schemas.microsoft.com/office/drawing/2014/main" id="{4A7B24B3-B346-4E58-A617-BE86D6810F95}"/>
                </a:ext>
              </a:extLst>
            </p:cNvPr>
            <p:cNvPicPr>
              <a:picLocks noChangeAspect="1"/>
            </p:cNvPicPr>
            <p:nvPr/>
          </p:nvPicPr>
          <p:blipFill>
            <a:blip r:embed="rId4">
              <a:duotone>
                <a:srgbClr val="006666">
                  <a:shade val="45000"/>
                  <a:satMod val="135000"/>
                </a:srgbClr>
                <a:prstClr val="white"/>
              </a:duotone>
              <a:extLst>
                <a:ext uri="{28A0092B-C50C-407E-A947-70E740481C1C}">
                  <a14:useLocalDpi xmlns:a14="http://schemas.microsoft.com/office/drawing/2010/main" val="0"/>
                </a:ext>
              </a:extLst>
            </a:blip>
            <a:stretch>
              <a:fillRect/>
            </a:stretch>
          </p:blipFill>
          <p:spPr>
            <a:xfrm>
              <a:off x="7460317" y="1541421"/>
              <a:ext cx="562417" cy="551806"/>
            </a:xfrm>
            <a:prstGeom prst="rect">
              <a:avLst/>
            </a:prstGeom>
          </p:spPr>
        </p:pic>
        <p:sp>
          <p:nvSpPr>
            <p:cNvPr id="288" name="Rectangle 287">
              <a:extLst>
                <a:ext uri="{FF2B5EF4-FFF2-40B4-BE49-F238E27FC236}">
                  <a16:creationId xmlns:a16="http://schemas.microsoft.com/office/drawing/2014/main" id="{9885B131-729C-43BC-A04C-608125022D02}"/>
                </a:ext>
              </a:extLst>
            </p:cNvPr>
            <p:cNvSpPr/>
            <p:nvPr/>
          </p:nvSpPr>
          <p:spPr>
            <a:xfrm>
              <a:off x="8077200" y="1648047"/>
              <a:ext cx="3314536"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6666"/>
                  </a:solidFill>
                  <a:effectLst/>
                  <a:uLnTx/>
                  <a:uFillTx/>
                  <a:latin typeface="Arial" panose="020B0604020202020204" pitchFamily="34" charset="0"/>
                  <a:ea typeface="+mn-ea"/>
                  <a:cs typeface="Arial" panose="020B0604020202020204" pitchFamily="34" charset="0"/>
                </a:rPr>
                <a:t>Ecosystems of </a:t>
              </a:r>
              <a:r>
                <a:rPr kumimoji="0" lang="en-US" sz="1600" b="1" i="0" u="none" strike="noStrike" kern="0" cap="none" spc="0" normalizeH="0" baseline="0" noProof="0">
                  <a:ln>
                    <a:noFill/>
                  </a:ln>
                  <a:solidFill>
                    <a:srgbClr val="006666"/>
                  </a:solidFill>
                  <a:effectLst/>
                  <a:uLnTx/>
                  <a:uFillTx/>
                  <a:latin typeface="Arial" panose="020B0604020202020204" pitchFamily="34" charset="0"/>
                  <a:ea typeface="+mn-ea"/>
                  <a:cs typeface="Arial" panose="020B0604020202020204" pitchFamily="34" charset="0"/>
                </a:rPr>
                <a:t>CONSCIOUSNESS</a:t>
              </a:r>
              <a:endParaRPr kumimoji="0" lang="en-IN" sz="1600" b="0" i="0" u="none" strike="noStrike" kern="0" cap="none" spc="0" normalizeH="0" baseline="0" noProof="0">
                <a:ln>
                  <a:noFill/>
                </a:ln>
                <a:solidFill>
                  <a:srgbClr val="000000"/>
                </a:solidFill>
                <a:effectLst/>
                <a:uLnTx/>
                <a:uFillTx/>
                <a:latin typeface="Arial"/>
                <a:ea typeface="+mn-ea"/>
                <a:cs typeface="+mn-cs"/>
              </a:endParaRPr>
            </a:p>
          </p:txBody>
        </p:sp>
      </p:grpSp>
      <p:sp>
        <p:nvSpPr>
          <p:cNvPr id="289" name="Rectangle: Rounded Corners 288">
            <a:extLst>
              <a:ext uri="{FF2B5EF4-FFF2-40B4-BE49-F238E27FC236}">
                <a16:creationId xmlns:a16="http://schemas.microsoft.com/office/drawing/2014/main" id="{0335F675-7C38-4D94-8A83-19E2D259DEA5}"/>
              </a:ext>
            </a:extLst>
          </p:cNvPr>
          <p:cNvSpPr/>
          <p:nvPr/>
        </p:nvSpPr>
        <p:spPr bwMode="auto">
          <a:xfrm rot="10800000">
            <a:off x="9309916" y="2347209"/>
            <a:ext cx="1578427" cy="783787"/>
          </a:xfrm>
          <a:prstGeom prst="roundRect">
            <a:avLst/>
          </a:prstGeom>
          <a:solidFill>
            <a:srgbClr val="E2E1C0">
              <a:lumMod val="90000"/>
            </a:srgbClr>
          </a:solidFill>
          <a:ln w="19050" cap="flat" cmpd="sng" algn="ctr">
            <a:solidFill>
              <a:sysClr val="window" lastClr="FFFFFF"/>
            </a:solidFill>
            <a:prstDash val="solid"/>
            <a:headEnd type="none" w="med" len="med"/>
            <a:tailEnd type="none" w="med" len="med"/>
          </a:ln>
          <a:effectLst/>
        </p:spPr>
        <p:txBody>
          <a:bodyPr vert="horz" wrap="none" lIns="45720" tIns="45720" rIns="45720" bIns="45720" numCol="1" rtlCol="0" anchor="ctr" anchorCtr="0" compatLnSpc="1">
            <a:prstTxWarp prst="textNoShape">
              <a:avLst/>
            </a:prstTxWarp>
          </a:bodyPr>
          <a:lstStyle/>
          <a:p>
            <a:pPr marL="234950" marR="0" lvl="0" indent="-234950"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IN" sz="1600" b="0" i="0" u="none" strike="noStrike" kern="0" cap="none" spc="0" normalizeH="0" baseline="0" noProof="0" err="1">
              <a:ln>
                <a:noFill/>
              </a:ln>
              <a:solidFill>
                <a:srgbClr val="000000"/>
              </a:solidFill>
              <a:effectLst/>
              <a:uLnTx/>
              <a:uFillTx/>
              <a:latin typeface="Arial"/>
              <a:ea typeface="+mn-ea"/>
              <a:cs typeface="+mn-cs"/>
            </a:endParaRPr>
          </a:p>
        </p:txBody>
      </p:sp>
      <p:sp>
        <p:nvSpPr>
          <p:cNvPr id="290" name="Rectangle: Rounded Corners 289">
            <a:extLst>
              <a:ext uri="{FF2B5EF4-FFF2-40B4-BE49-F238E27FC236}">
                <a16:creationId xmlns:a16="http://schemas.microsoft.com/office/drawing/2014/main" id="{7B449481-E807-439F-AE00-AA096D1D20D8}"/>
              </a:ext>
            </a:extLst>
          </p:cNvPr>
          <p:cNvSpPr/>
          <p:nvPr/>
        </p:nvSpPr>
        <p:spPr bwMode="auto">
          <a:xfrm rot="10800000">
            <a:off x="9309915" y="3790442"/>
            <a:ext cx="1578427" cy="783787"/>
          </a:xfrm>
          <a:prstGeom prst="roundRect">
            <a:avLst/>
          </a:prstGeom>
          <a:solidFill>
            <a:srgbClr val="E2E1C0">
              <a:lumMod val="90000"/>
            </a:srgbClr>
          </a:solidFill>
          <a:ln w="19050" cap="flat" cmpd="sng" algn="ctr">
            <a:solidFill>
              <a:sysClr val="window" lastClr="FFFFFF"/>
            </a:solidFill>
            <a:prstDash val="solid"/>
            <a:headEnd type="none" w="med" len="med"/>
            <a:tailEnd type="none" w="med" len="med"/>
          </a:ln>
          <a:effectLst/>
        </p:spPr>
        <p:txBody>
          <a:bodyPr vert="horz" wrap="none" lIns="45720" tIns="45720" rIns="45720" bIns="45720" numCol="1" rtlCol="0" anchor="ctr" anchorCtr="0" compatLnSpc="1">
            <a:prstTxWarp prst="textNoShape">
              <a:avLst/>
            </a:prstTxWarp>
          </a:bodyPr>
          <a:lstStyle/>
          <a:p>
            <a:pPr marL="234950" marR="0" lvl="0" indent="-234950"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IN" sz="1600" b="0" i="0" u="none" strike="noStrike" kern="0" cap="none" spc="0" normalizeH="0" baseline="0" noProof="0" err="1">
              <a:ln>
                <a:noFill/>
              </a:ln>
              <a:solidFill>
                <a:srgbClr val="000000"/>
              </a:solidFill>
              <a:effectLst/>
              <a:uLnTx/>
              <a:uFillTx/>
              <a:latin typeface="Arial"/>
              <a:ea typeface="+mn-ea"/>
              <a:cs typeface="+mn-cs"/>
            </a:endParaRPr>
          </a:p>
        </p:txBody>
      </p:sp>
      <p:sp>
        <p:nvSpPr>
          <p:cNvPr id="291" name="Rectangle: Rounded Corners 290">
            <a:extLst>
              <a:ext uri="{FF2B5EF4-FFF2-40B4-BE49-F238E27FC236}">
                <a16:creationId xmlns:a16="http://schemas.microsoft.com/office/drawing/2014/main" id="{DD23B3C2-2CEC-45F4-97A8-2852439C76AC}"/>
              </a:ext>
            </a:extLst>
          </p:cNvPr>
          <p:cNvSpPr/>
          <p:nvPr/>
        </p:nvSpPr>
        <p:spPr bwMode="auto">
          <a:xfrm rot="10800000">
            <a:off x="9309914" y="5233675"/>
            <a:ext cx="1578427" cy="783787"/>
          </a:xfrm>
          <a:prstGeom prst="roundRect">
            <a:avLst/>
          </a:prstGeom>
          <a:solidFill>
            <a:srgbClr val="D5D3A3"/>
          </a:solidFill>
          <a:ln w="19050" cap="flat" cmpd="sng" algn="ctr">
            <a:solidFill>
              <a:sysClr val="window" lastClr="FFFFFF"/>
            </a:solidFill>
            <a:prstDash val="solid"/>
            <a:headEnd type="none" w="med" len="med"/>
            <a:tailEnd type="none" w="med" len="med"/>
          </a:ln>
          <a:effectLst/>
        </p:spPr>
        <p:txBody>
          <a:bodyPr vert="horz" wrap="none" lIns="45720" tIns="45720" rIns="45720" bIns="45720" numCol="1" rtlCol="0" anchor="ctr" anchorCtr="0" compatLnSpc="1">
            <a:prstTxWarp prst="textNoShape">
              <a:avLst/>
            </a:prstTxWarp>
          </a:bodyPr>
          <a:lstStyle/>
          <a:p>
            <a:pPr marL="234950" marR="0" lvl="0" indent="-234950"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IN" sz="1600" b="0" i="0" u="none" strike="noStrike" kern="0" cap="none" spc="0" normalizeH="0" baseline="0" noProof="0" err="1">
              <a:ln>
                <a:noFill/>
              </a:ln>
              <a:solidFill>
                <a:srgbClr val="000000"/>
              </a:solidFill>
              <a:effectLst/>
              <a:uLnTx/>
              <a:uFillTx/>
              <a:latin typeface="Arial"/>
              <a:ea typeface="+mn-ea"/>
              <a:cs typeface="+mn-cs"/>
            </a:endParaRPr>
          </a:p>
        </p:txBody>
      </p:sp>
      <p:pic>
        <p:nvPicPr>
          <p:cNvPr id="295" name="Picture 294">
            <a:extLst>
              <a:ext uri="{FF2B5EF4-FFF2-40B4-BE49-F238E27FC236}">
                <a16:creationId xmlns:a16="http://schemas.microsoft.com/office/drawing/2014/main" id="{0D96DF12-3D33-44AA-B857-F2B2EFEA77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2679" y="4988659"/>
            <a:ext cx="548640" cy="160943"/>
          </a:xfrm>
          <a:prstGeom prst="rect">
            <a:avLst/>
          </a:prstGeom>
        </p:spPr>
      </p:pic>
      <p:pic>
        <p:nvPicPr>
          <p:cNvPr id="296" name="Picture 295">
            <a:extLst>
              <a:ext uri="{FF2B5EF4-FFF2-40B4-BE49-F238E27FC236}">
                <a16:creationId xmlns:a16="http://schemas.microsoft.com/office/drawing/2014/main" id="{70A64DF1-A182-4C82-8BE0-FB9E849F07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3279" y="5017351"/>
            <a:ext cx="548640" cy="103559"/>
          </a:xfrm>
          <a:prstGeom prst="rect">
            <a:avLst/>
          </a:prstGeom>
        </p:spPr>
      </p:pic>
      <p:pic>
        <p:nvPicPr>
          <p:cNvPr id="297" name="Picture 296">
            <a:extLst>
              <a:ext uri="{FF2B5EF4-FFF2-40B4-BE49-F238E27FC236}">
                <a16:creationId xmlns:a16="http://schemas.microsoft.com/office/drawing/2014/main" id="{713DEF1F-24A8-4979-BC84-AE19267B80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29500" y="5210070"/>
            <a:ext cx="457200" cy="142006"/>
          </a:xfrm>
          <a:prstGeom prst="rect">
            <a:avLst/>
          </a:prstGeom>
        </p:spPr>
      </p:pic>
      <p:sp>
        <p:nvSpPr>
          <p:cNvPr id="299" name="Hexagon 298">
            <a:extLst>
              <a:ext uri="{FF2B5EF4-FFF2-40B4-BE49-F238E27FC236}">
                <a16:creationId xmlns:a16="http://schemas.microsoft.com/office/drawing/2014/main" id="{DF718C97-73A9-491B-9D77-1158DC0B8642}"/>
              </a:ext>
            </a:extLst>
          </p:cNvPr>
          <p:cNvSpPr/>
          <p:nvPr/>
        </p:nvSpPr>
        <p:spPr bwMode="auto">
          <a:xfrm>
            <a:off x="2544645" y="3429000"/>
            <a:ext cx="731520" cy="630621"/>
          </a:xfrm>
          <a:prstGeom prst="hexagon">
            <a:avLst/>
          </a:prstGeom>
          <a:noFill/>
          <a:ln w="12700" cap="flat" cmpd="sng" algn="ctr">
            <a:solidFill>
              <a:srgbClr val="800000"/>
            </a:solidFill>
            <a:prstDash val="solid"/>
            <a:headEnd type="none" w="med" len="med"/>
            <a:tailEnd type="none" w="med" len="med"/>
          </a:ln>
          <a:effectLst/>
        </p:spPr>
        <p:txBody>
          <a:bodyPr vert="horz" wrap="none" lIns="45720" tIns="45720" rIns="45720" bIns="45720" numCol="1" rtlCol="0" anchor="ctr" anchorCtr="0" compatLnSpc="1">
            <a:prstTxWarp prst="textNoShape">
              <a:avLst/>
            </a:prstTxWarp>
          </a:bodyPr>
          <a:lstStyle/>
          <a:p>
            <a:pPr marL="234950" marR="0" lvl="0" indent="-234950"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IN" sz="1600" b="0" i="0" u="none" strike="noStrike" kern="0" cap="none" spc="0" normalizeH="0" baseline="0" noProof="0" err="1">
              <a:ln>
                <a:noFill/>
              </a:ln>
              <a:solidFill>
                <a:srgbClr val="000000"/>
              </a:solidFill>
              <a:effectLst/>
              <a:uLnTx/>
              <a:uFillTx/>
              <a:latin typeface="Arial"/>
              <a:ea typeface="+mn-ea"/>
              <a:cs typeface="+mn-cs"/>
            </a:endParaRPr>
          </a:p>
        </p:txBody>
      </p:sp>
      <p:sp>
        <p:nvSpPr>
          <p:cNvPr id="307" name="TextBox 306">
            <a:extLst>
              <a:ext uri="{FF2B5EF4-FFF2-40B4-BE49-F238E27FC236}">
                <a16:creationId xmlns:a16="http://schemas.microsoft.com/office/drawing/2014/main" id="{0705CAFA-57A1-431B-856E-B03B46DBC243}"/>
              </a:ext>
            </a:extLst>
          </p:cNvPr>
          <p:cNvSpPr txBox="1"/>
          <p:nvPr/>
        </p:nvSpPr>
        <p:spPr>
          <a:xfrm>
            <a:off x="2282656" y="4075715"/>
            <a:ext cx="1260644"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a:ln>
                  <a:noFill/>
                </a:ln>
                <a:solidFill>
                  <a:srgbClr val="006666"/>
                </a:solidFill>
                <a:effectLst/>
                <a:uLnTx/>
                <a:uFillTx/>
                <a:latin typeface="Segoe UI" panose="020B0502040204020203" pitchFamily="34" charset="0"/>
                <a:ea typeface="+mn-ea"/>
                <a:cs typeface="Segoe UI" panose="020B0502040204020203" pitchFamily="34" charset="0"/>
              </a:rPr>
              <a:t>AI, ML, NEURAL NET</a:t>
            </a:r>
          </a:p>
        </p:txBody>
      </p:sp>
      <p:sp>
        <p:nvSpPr>
          <p:cNvPr id="302" name="Hexagon 301">
            <a:extLst>
              <a:ext uri="{FF2B5EF4-FFF2-40B4-BE49-F238E27FC236}">
                <a16:creationId xmlns:a16="http://schemas.microsoft.com/office/drawing/2014/main" id="{5B8D1906-4C62-4D76-833A-C8293F729BEF}"/>
              </a:ext>
            </a:extLst>
          </p:cNvPr>
          <p:cNvSpPr/>
          <p:nvPr/>
        </p:nvSpPr>
        <p:spPr bwMode="auto">
          <a:xfrm>
            <a:off x="3764280" y="3429000"/>
            <a:ext cx="731520" cy="630621"/>
          </a:xfrm>
          <a:prstGeom prst="hexagon">
            <a:avLst/>
          </a:prstGeom>
          <a:noFill/>
          <a:ln w="12700" cap="flat" cmpd="sng" algn="ctr">
            <a:solidFill>
              <a:srgbClr val="800000"/>
            </a:solidFill>
            <a:prstDash val="solid"/>
            <a:headEnd type="none" w="med" len="med"/>
            <a:tailEnd type="none" w="med" len="med"/>
          </a:ln>
          <a:effectLst/>
        </p:spPr>
        <p:txBody>
          <a:bodyPr vert="horz" wrap="none" lIns="45720" tIns="45720" rIns="45720" bIns="45720" numCol="1" rtlCol="0" anchor="ctr" anchorCtr="0" compatLnSpc="1">
            <a:prstTxWarp prst="textNoShape">
              <a:avLst/>
            </a:prstTxWarp>
          </a:bodyPr>
          <a:lstStyle/>
          <a:p>
            <a:pPr marL="234950" marR="0" lvl="0" indent="-234950"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IN" sz="1600" b="0" i="0" u="none" strike="noStrike" kern="0" cap="none" spc="0" normalizeH="0" baseline="0" noProof="0" err="1">
              <a:ln>
                <a:noFill/>
              </a:ln>
              <a:solidFill>
                <a:srgbClr val="000000"/>
              </a:solidFill>
              <a:effectLst/>
              <a:uLnTx/>
              <a:uFillTx/>
              <a:latin typeface="Arial"/>
              <a:ea typeface="+mn-ea"/>
              <a:cs typeface="+mn-cs"/>
            </a:endParaRPr>
          </a:p>
        </p:txBody>
      </p:sp>
      <p:sp>
        <p:nvSpPr>
          <p:cNvPr id="308" name="TextBox 307">
            <a:extLst>
              <a:ext uri="{FF2B5EF4-FFF2-40B4-BE49-F238E27FC236}">
                <a16:creationId xmlns:a16="http://schemas.microsoft.com/office/drawing/2014/main" id="{C50E4F22-5FF1-45F6-92BD-6B1C608AC843}"/>
              </a:ext>
            </a:extLst>
          </p:cNvPr>
          <p:cNvSpPr txBox="1"/>
          <p:nvPr/>
        </p:nvSpPr>
        <p:spPr>
          <a:xfrm>
            <a:off x="3429000" y="4075715"/>
            <a:ext cx="1422076"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a:ln>
                  <a:noFill/>
                </a:ln>
                <a:solidFill>
                  <a:srgbClr val="006666"/>
                </a:solidFill>
                <a:effectLst/>
                <a:uLnTx/>
                <a:uFillTx/>
                <a:latin typeface="Segoe UI" panose="020B0502040204020203" pitchFamily="34" charset="0"/>
                <a:ea typeface="+mn-ea"/>
                <a:cs typeface="Segoe UI" panose="020B0502040204020203" pitchFamily="34" charset="0"/>
              </a:rPr>
              <a:t>ADVANCED ANALYTICS</a:t>
            </a:r>
          </a:p>
        </p:txBody>
      </p:sp>
      <p:grpSp>
        <p:nvGrpSpPr>
          <p:cNvPr id="304" name="Group 303">
            <a:extLst>
              <a:ext uri="{FF2B5EF4-FFF2-40B4-BE49-F238E27FC236}">
                <a16:creationId xmlns:a16="http://schemas.microsoft.com/office/drawing/2014/main" id="{4B787314-6A81-4480-9CE5-BA411C3E0D58}"/>
              </a:ext>
            </a:extLst>
          </p:cNvPr>
          <p:cNvGrpSpPr/>
          <p:nvPr/>
        </p:nvGrpSpPr>
        <p:grpSpPr>
          <a:xfrm>
            <a:off x="5091882" y="3429000"/>
            <a:ext cx="731520" cy="630621"/>
            <a:chOff x="4152453" y="3508350"/>
            <a:chExt cx="731520" cy="630621"/>
          </a:xfrm>
        </p:grpSpPr>
        <p:sp>
          <p:nvSpPr>
            <p:cNvPr id="305" name="Hexagon 304">
              <a:extLst>
                <a:ext uri="{FF2B5EF4-FFF2-40B4-BE49-F238E27FC236}">
                  <a16:creationId xmlns:a16="http://schemas.microsoft.com/office/drawing/2014/main" id="{2B7B5F90-F524-4E4E-BF66-6BD64C643D59}"/>
                </a:ext>
              </a:extLst>
            </p:cNvPr>
            <p:cNvSpPr/>
            <p:nvPr/>
          </p:nvSpPr>
          <p:spPr bwMode="auto">
            <a:xfrm>
              <a:off x="4152453" y="3508350"/>
              <a:ext cx="731520" cy="630621"/>
            </a:xfrm>
            <a:prstGeom prst="hexagon">
              <a:avLst/>
            </a:prstGeom>
            <a:noFill/>
            <a:ln w="12700" cap="flat" cmpd="sng" algn="ctr">
              <a:solidFill>
                <a:srgbClr val="800000"/>
              </a:solidFill>
              <a:prstDash val="solid"/>
              <a:headEnd type="none" w="med" len="med"/>
              <a:tailEnd type="none" w="med" len="med"/>
            </a:ln>
            <a:effectLst/>
          </p:spPr>
          <p:txBody>
            <a:bodyPr vert="horz" wrap="none" lIns="45720" tIns="45720" rIns="45720" bIns="45720" numCol="1" rtlCol="0" anchor="ctr" anchorCtr="0" compatLnSpc="1">
              <a:prstTxWarp prst="textNoShape">
                <a:avLst/>
              </a:prstTxWarp>
            </a:bodyPr>
            <a:lstStyle/>
            <a:p>
              <a:pPr marL="234950" marR="0" lvl="0" indent="-234950"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IN" sz="1600" b="0" i="0" u="none" strike="noStrike" kern="0" cap="none" spc="0" normalizeH="0" baseline="0" noProof="0" err="1">
                <a:ln>
                  <a:noFill/>
                </a:ln>
                <a:solidFill>
                  <a:srgbClr val="000000"/>
                </a:solidFill>
                <a:effectLst/>
                <a:uLnTx/>
                <a:uFillTx/>
                <a:latin typeface="Arial"/>
                <a:ea typeface="+mn-ea"/>
                <a:cs typeface="+mn-cs"/>
              </a:endParaRPr>
            </a:p>
          </p:txBody>
        </p:sp>
        <p:pic>
          <p:nvPicPr>
            <p:cNvPr id="306" name="Picture 305">
              <a:extLst>
                <a:ext uri="{FF2B5EF4-FFF2-40B4-BE49-F238E27FC236}">
                  <a16:creationId xmlns:a16="http://schemas.microsoft.com/office/drawing/2014/main" id="{3FC2C57D-B1D7-4D55-AF77-F567EEA2A527}"/>
                </a:ext>
              </a:extLst>
            </p:cNvPr>
            <p:cNvPicPr>
              <a:picLocks noChangeAspect="1"/>
            </p:cNvPicPr>
            <p:nvPr/>
          </p:nvPicPr>
          <p:blipFill>
            <a:blip r:embed="rId8">
              <a:clrChange>
                <a:clrFrom>
                  <a:srgbClr val="FFFFFF"/>
                </a:clrFrom>
                <a:clrTo>
                  <a:srgbClr val="FFFFFF">
                    <a:alpha val="0"/>
                  </a:srgbClr>
                </a:clrTo>
              </a:clrChange>
              <a:duotone>
                <a:srgbClr val="006666">
                  <a:shade val="45000"/>
                  <a:satMod val="135000"/>
                </a:srgbClr>
                <a:prstClr val="white"/>
              </a:duotone>
              <a:extLst>
                <a:ext uri="{28A0092B-C50C-407E-A947-70E740481C1C}">
                  <a14:useLocalDpi xmlns:a14="http://schemas.microsoft.com/office/drawing/2010/main" val="0"/>
                </a:ext>
              </a:extLst>
            </a:blip>
            <a:stretch>
              <a:fillRect/>
            </a:stretch>
          </p:blipFill>
          <p:spPr>
            <a:xfrm>
              <a:off x="4316620" y="3672667"/>
              <a:ext cx="427631" cy="353185"/>
            </a:xfrm>
            <a:prstGeom prst="rect">
              <a:avLst/>
            </a:prstGeom>
          </p:spPr>
        </p:pic>
      </p:grpSp>
      <p:sp>
        <p:nvSpPr>
          <p:cNvPr id="309" name="TextBox 308">
            <a:extLst>
              <a:ext uri="{FF2B5EF4-FFF2-40B4-BE49-F238E27FC236}">
                <a16:creationId xmlns:a16="http://schemas.microsoft.com/office/drawing/2014/main" id="{2BF5C82E-9FCA-4E50-900E-2DCCCE8C2723}"/>
              </a:ext>
            </a:extLst>
          </p:cNvPr>
          <p:cNvSpPr txBox="1"/>
          <p:nvPr/>
        </p:nvSpPr>
        <p:spPr>
          <a:xfrm>
            <a:off x="4724400" y="4075715"/>
            <a:ext cx="1466484"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a:ln>
                  <a:noFill/>
                </a:ln>
                <a:solidFill>
                  <a:srgbClr val="006666"/>
                </a:solidFill>
                <a:effectLst/>
                <a:uLnTx/>
                <a:uFillTx/>
                <a:latin typeface="Segoe UI" panose="020B0502040204020203" pitchFamily="34" charset="0"/>
                <a:ea typeface="+mn-ea"/>
                <a:cs typeface="Segoe UI" panose="020B0502040204020203" pitchFamily="34" charset="0"/>
              </a:rPr>
              <a:t>BUSINESS INTELLIGENCE</a:t>
            </a:r>
          </a:p>
        </p:txBody>
      </p:sp>
      <p:grpSp>
        <p:nvGrpSpPr>
          <p:cNvPr id="3" name="Group 2">
            <a:extLst>
              <a:ext uri="{FF2B5EF4-FFF2-40B4-BE49-F238E27FC236}">
                <a16:creationId xmlns:a16="http://schemas.microsoft.com/office/drawing/2014/main" id="{1CB7B5EF-5BC0-45D5-AD98-1C08EAA1005C}"/>
              </a:ext>
            </a:extLst>
          </p:cNvPr>
          <p:cNvGrpSpPr/>
          <p:nvPr/>
        </p:nvGrpSpPr>
        <p:grpSpPr>
          <a:xfrm>
            <a:off x="10042095" y="3122667"/>
            <a:ext cx="190500" cy="664553"/>
            <a:chOff x="9965895" y="3122667"/>
            <a:chExt cx="190500" cy="664553"/>
          </a:xfrm>
        </p:grpSpPr>
        <p:cxnSp>
          <p:nvCxnSpPr>
            <p:cNvPr id="312" name="Straight Arrow Connector 311">
              <a:extLst>
                <a:ext uri="{FF2B5EF4-FFF2-40B4-BE49-F238E27FC236}">
                  <a16:creationId xmlns:a16="http://schemas.microsoft.com/office/drawing/2014/main" id="{203C9355-09C9-4FEE-AED5-C1785E4D04D7}"/>
                </a:ext>
              </a:extLst>
            </p:cNvPr>
            <p:cNvCxnSpPr>
              <a:cxnSpLocks/>
            </p:cNvCxnSpPr>
            <p:nvPr/>
          </p:nvCxnSpPr>
          <p:spPr bwMode="auto">
            <a:xfrm flipV="1">
              <a:off x="9965895" y="3145885"/>
              <a:ext cx="0" cy="641335"/>
            </a:xfrm>
            <a:prstGeom prst="straightConnector1">
              <a:avLst/>
            </a:prstGeom>
            <a:noFill/>
            <a:ln w="19050" cap="flat" cmpd="sng" algn="ctr">
              <a:solidFill>
                <a:srgbClr val="006666"/>
              </a:solidFill>
              <a:prstDash val="solid"/>
              <a:headEnd type="none" w="med" len="med"/>
              <a:tailEnd type="triangle"/>
            </a:ln>
            <a:effectLst/>
          </p:spPr>
        </p:cxnSp>
        <p:cxnSp>
          <p:nvCxnSpPr>
            <p:cNvPr id="313" name="Straight Arrow Connector 312">
              <a:extLst>
                <a:ext uri="{FF2B5EF4-FFF2-40B4-BE49-F238E27FC236}">
                  <a16:creationId xmlns:a16="http://schemas.microsoft.com/office/drawing/2014/main" id="{FE13A1D4-CF50-4687-93A9-F93DF1FAB17D}"/>
                </a:ext>
              </a:extLst>
            </p:cNvPr>
            <p:cNvCxnSpPr>
              <a:cxnSpLocks/>
            </p:cNvCxnSpPr>
            <p:nvPr/>
          </p:nvCxnSpPr>
          <p:spPr bwMode="auto">
            <a:xfrm>
              <a:off x="10156395" y="3122667"/>
              <a:ext cx="0" cy="659445"/>
            </a:xfrm>
            <a:prstGeom prst="straightConnector1">
              <a:avLst/>
            </a:prstGeom>
            <a:noFill/>
            <a:ln w="19050" cap="flat" cmpd="sng" algn="ctr">
              <a:solidFill>
                <a:srgbClr val="800000"/>
              </a:solidFill>
              <a:prstDash val="solid"/>
              <a:headEnd type="none" w="med" len="med"/>
              <a:tailEnd type="triangle"/>
            </a:ln>
            <a:effectLst/>
          </p:spPr>
        </p:cxnSp>
      </p:grpSp>
      <p:grpSp>
        <p:nvGrpSpPr>
          <p:cNvPr id="4" name="Group 3">
            <a:extLst>
              <a:ext uri="{FF2B5EF4-FFF2-40B4-BE49-F238E27FC236}">
                <a16:creationId xmlns:a16="http://schemas.microsoft.com/office/drawing/2014/main" id="{2A917337-2179-476E-9333-619DA58E6C58}"/>
              </a:ext>
            </a:extLst>
          </p:cNvPr>
          <p:cNvGrpSpPr/>
          <p:nvPr/>
        </p:nvGrpSpPr>
        <p:grpSpPr>
          <a:xfrm>
            <a:off x="10042095" y="4574231"/>
            <a:ext cx="190500" cy="659445"/>
            <a:chOff x="9965895" y="4574231"/>
            <a:chExt cx="190500" cy="659445"/>
          </a:xfrm>
        </p:grpSpPr>
        <p:cxnSp>
          <p:nvCxnSpPr>
            <p:cNvPr id="311" name="Straight Arrow Connector 310">
              <a:extLst>
                <a:ext uri="{FF2B5EF4-FFF2-40B4-BE49-F238E27FC236}">
                  <a16:creationId xmlns:a16="http://schemas.microsoft.com/office/drawing/2014/main" id="{D3E7D7DA-0FB7-4A3A-8A64-1E5A266D36B3}"/>
                </a:ext>
              </a:extLst>
            </p:cNvPr>
            <p:cNvCxnSpPr>
              <a:cxnSpLocks/>
            </p:cNvCxnSpPr>
            <p:nvPr/>
          </p:nvCxnSpPr>
          <p:spPr bwMode="auto">
            <a:xfrm flipV="1">
              <a:off x="9965895" y="4583107"/>
              <a:ext cx="0" cy="641335"/>
            </a:xfrm>
            <a:prstGeom prst="straightConnector1">
              <a:avLst/>
            </a:prstGeom>
            <a:noFill/>
            <a:ln w="19050" cap="flat" cmpd="sng" algn="ctr">
              <a:solidFill>
                <a:srgbClr val="006666"/>
              </a:solidFill>
              <a:prstDash val="solid"/>
              <a:headEnd type="none" w="med" len="med"/>
              <a:tailEnd type="triangle"/>
            </a:ln>
            <a:effectLst/>
          </p:spPr>
        </p:cxnSp>
        <p:cxnSp>
          <p:nvCxnSpPr>
            <p:cNvPr id="314" name="Straight Arrow Connector 313">
              <a:extLst>
                <a:ext uri="{FF2B5EF4-FFF2-40B4-BE49-F238E27FC236}">
                  <a16:creationId xmlns:a16="http://schemas.microsoft.com/office/drawing/2014/main" id="{48FE4BD7-6FDC-4D9C-A706-020E5BE6895E}"/>
                </a:ext>
              </a:extLst>
            </p:cNvPr>
            <p:cNvCxnSpPr>
              <a:cxnSpLocks/>
            </p:cNvCxnSpPr>
            <p:nvPr/>
          </p:nvCxnSpPr>
          <p:spPr bwMode="auto">
            <a:xfrm>
              <a:off x="10156395" y="4574231"/>
              <a:ext cx="0" cy="659445"/>
            </a:xfrm>
            <a:prstGeom prst="straightConnector1">
              <a:avLst/>
            </a:prstGeom>
            <a:noFill/>
            <a:ln w="19050" cap="flat" cmpd="sng" algn="ctr">
              <a:solidFill>
                <a:srgbClr val="800000"/>
              </a:solidFill>
              <a:prstDash val="solid"/>
              <a:headEnd type="none" w="med" len="med"/>
              <a:tailEnd type="triangle"/>
            </a:ln>
            <a:effectLst/>
          </p:spPr>
        </p:cxnSp>
      </p:grpSp>
      <p:grpSp>
        <p:nvGrpSpPr>
          <p:cNvPr id="5" name="Group 4">
            <a:extLst>
              <a:ext uri="{FF2B5EF4-FFF2-40B4-BE49-F238E27FC236}">
                <a16:creationId xmlns:a16="http://schemas.microsoft.com/office/drawing/2014/main" id="{15F3DCB5-4B1F-4AE6-AA84-F0C0F5ED5E04}"/>
              </a:ext>
            </a:extLst>
          </p:cNvPr>
          <p:cNvGrpSpPr/>
          <p:nvPr/>
        </p:nvGrpSpPr>
        <p:grpSpPr>
          <a:xfrm>
            <a:off x="10056379" y="2349981"/>
            <a:ext cx="827834" cy="3657140"/>
            <a:chOff x="9980179" y="2349981"/>
            <a:chExt cx="827834" cy="3657140"/>
          </a:xfrm>
        </p:grpSpPr>
        <p:cxnSp>
          <p:nvCxnSpPr>
            <p:cNvPr id="310" name="Connector: Elbow 309">
              <a:extLst>
                <a:ext uri="{FF2B5EF4-FFF2-40B4-BE49-F238E27FC236}">
                  <a16:creationId xmlns:a16="http://schemas.microsoft.com/office/drawing/2014/main" id="{F6BD2A6F-7E63-4D8C-BAD6-C485EA16A90A}"/>
                </a:ext>
              </a:extLst>
            </p:cNvPr>
            <p:cNvCxnSpPr>
              <a:cxnSpLocks/>
            </p:cNvCxnSpPr>
            <p:nvPr/>
          </p:nvCxnSpPr>
          <p:spPr bwMode="auto">
            <a:xfrm rot="16200000" flipH="1">
              <a:off x="8167582" y="4162578"/>
              <a:ext cx="3657140" cy="31946"/>
            </a:xfrm>
            <a:prstGeom prst="bentConnector5">
              <a:avLst>
                <a:gd name="adj1" fmla="val -5956"/>
                <a:gd name="adj2" fmla="val 4091483"/>
                <a:gd name="adj3" fmla="val 106251"/>
              </a:avLst>
            </a:prstGeom>
            <a:pattFill prst="pct50">
              <a:fgClr>
                <a:srgbClr val="0000FF"/>
              </a:fgClr>
              <a:bgClr>
                <a:srgbClr val="FFFFFF"/>
              </a:bgClr>
            </a:pattFill>
            <a:ln w="19050" cap="flat" cmpd="sng" algn="ctr">
              <a:solidFill>
                <a:srgbClr val="006666"/>
              </a:solidFill>
              <a:prstDash val="solid"/>
              <a:round/>
              <a:headEnd type="none" w="med" len="med"/>
              <a:tailEnd type="triangle"/>
            </a:ln>
            <a:effectLst/>
          </p:spPr>
        </p:cxnSp>
        <p:cxnSp>
          <p:nvCxnSpPr>
            <p:cNvPr id="315" name="Connector: Elbow 314">
              <a:extLst>
                <a:ext uri="{FF2B5EF4-FFF2-40B4-BE49-F238E27FC236}">
                  <a16:creationId xmlns:a16="http://schemas.microsoft.com/office/drawing/2014/main" id="{BB640737-377F-49B2-8B99-FC0996ADF482}"/>
                </a:ext>
              </a:extLst>
            </p:cNvPr>
            <p:cNvCxnSpPr>
              <a:cxnSpLocks/>
            </p:cNvCxnSpPr>
            <p:nvPr/>
          </p:nvCxnSpPr>
          <p:spPr bwMode="auto">
            <a:xfrm flipV="1">
              <a:off x="10807931" y="2708587"/>
              <a:ext cx="82" cy="2854327"/>
            </a:xfrm>
            <a:prstGeom prst="bentConnector3">
              <a:avLst>
                <a:gd name="adj1" fmla="val 457300000"/>
              </a:avLst>
            </a:prstGeom>
            <a:pattFill prst="pct50">
              <a:fgClr>
                <a:srgbClr val="0000FF"/>
              </a:fgClr>
              <a:bgClr>
                <a:srgbClr val="FFFFFF"/>
              </a:bgClr>
            </a:pattFill>
            <a:ln w="19050" cap="flat" cmpd="sng" algn="ctr">
              <a:solidFill>
                <a:srgbClr val="FF0000">
                  <a:lumMod val="50000"/>
                </a:srgbClr>
              </a:solidFill>
              <a:prstDash val="solid"/>
              <a:round/>
              <a:headEnd type="none" w="med" len="med"/>
              <a:tailEnd type="triangle"/>
            </a:ln>
            <a:effectLst/>
          </p:spPr>
        </p:cxnSp>
      </p:grpSp>
      <p:grpSp>
        <p:nvGrpSpPr>
          <p:cNvPr id="324" name="Group 323">
            <a:extLst>
              <a:ext uri="{FF2B5EF4-FFF2-40B4-BE49-F238E27FC236}">
                <a16:creationId xmlns:a16="http://schemas.microsoft.com/office/drawing/2014/main" id="{737EE087-1575-4DD9-BB81-8C714A5517B4}"/>
              </a:ext>
            </a:extLst>
          </p:cNvPr>
          <p:cNvGrpSpPr/>
          <p:nvPr/>
        </p:nvGrpSpPr>
        <p:grpSpPr>
          <a:xfrm>
            <a:off x="2271435" y="4876800"/>
            <a:ext cx="3962400" cy="1543021"/>
            <a:chOff x="1288118" y="4876800"/>
            <a:chExt cx="3962400" cy="1543021"/>
          </a:xfrm>
        </p:grpSpPr>
        <p:grpSp>
          <p:nvGrpSpPr>
            <p:cNvPr id="325" name="Group 324">
              <a:extLst>
                <a:ext uri="{FF2B5EF4-FFF2-40B4-BE49-F238E27FC236}">
                  <a16:creationId xmlns:a16="http://schemas.microsoft.com/office/drawing/2014/main" id="{7E6FB7DC-8744-4E13-B098-67FDBDACF0D6}"/>
                </a:ext>
              </a:extLst>
            </p:cNvPr>
            <p:cNvGrpSpPr/>
            <p:nvPr/>
          </p:nvGrpSpPr>
          <p:grpSpPr>
            <a:xfrm>
              <a:off x="1288118" y="4876800"/>
              <a:ext cx="3962400" cy="1543021"/>
              <a:chOff x="638735" y="5065703"/>
              <a:chExt cx="3962400" cy="1543021"/>
            </a:xfrm>
          </p:grpSpPr>
          <p:sp>
            <p:nvSpPr>
              <p:cNvPr id="331" name="Rectangle: Rounded Corners 330">
                <a:extLst>
                  <a:ext uri="{FF2B5EF4-FFF2-40B4-BE49-F238E27FC236}">
                    <a16:creationId xmlns:a16="http://schemas.microsoft.com/office/drawing/2014/main" id="{F5AA0279-91E9-4BE7-8D1D-B07D336BD3BB}"/>
                  </a:ext>
                </a:extLst>
              </p:cNvPr>
              <p:cNvSpPr/>
              <p:nvPr/>
            </p:nvSpPr>
            <p:spPr bwMode="auto">
              <a:xfrm>
                <a:off x="638735" y="5065703"/>
                <a:ext cx="3962400" cy="1362189"/>
              </a:xfrm>
              <a:prstGeom prst="roundRect">
                <a:avLst/>
              </a:prstGeom>
              <a:solidFill>
                <a:srgbClr val="E0E2BF">
                  <a:alpha val="49000"/>
                </a:srgbClr>
              </a:solidFill>
              <a:ln w="19050" cap="flat" cmpd="sng" algn="ctr">
                <a:solidFill>
                  <a:srgbClr val="E2E1C0">
                    <a:lumMod val="50000"/>
                  </a:srgbClr>
                </a:solidFill>
                <a:prstDash val="solid"/>
                <a:headEnd type="none" w="med" len="med"/>
                <a:tailEnd type="none" w="med" len="med"/>
              </a:ln>
              <a:effectLst/>
            </p:spPr>
            <p:txBody>
              <a:bodyPr vert="horz" wrap="none" lIns="45720" tIns="45720" rIns="45720" bIns="45720" numCol="1" rtlCol="0" anchor="ctr" anchorCtr="0" compatLnSpc="1">
                <a:prstTxWarp prst="textNoShape">
                  <a:avLst/>
                </a:prstTxWarp>
              </a:bodyPr>
              <a:lstStyle/>
              <a:p>
                <a:pPr marL="234950" marR="0" lvl="0" indent="-234950"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IN" sz="1600" b="0" i="0" u="none" strike="noStrike" kern="0" cap="none" spc="0" normalizeH="0" baseline="0" noProof="0" err="1">
                  <a:ln>
                    <a:noFill/>
                  </a:ln>
                  <a:solidFill>
                    <a:srgbClr val="000000"/>
                  </a:solidFill>
                  <a:effectLst/>
                  <a:uLnTx/>
                  <a:uFillTx/>
                  <a:latin typeface="Arial"/>
                  <a:ea typeface="+mn-ea"/>
                  <a:cs typeface="+mn-cs"/>
                </a:endParaRPr>
              </a:p>
            </p:txBody>
          </p:sp>
          <p:grpSp>
            <p:nvGrpSpPr>
              <p:cNvPr id="332" name="Group 331">
                <a:extLst>
                  <a:ext uri="{FF2B5EF4-FFF2-40B4-BE49-F238E27FC236}">
                    <a16:creationId xmlns:a16="http://schemas.microsoft.com/office/drawing/2014/main" id="{D5137059-84A2-41FA-987F-163E67A44B6F}"/>
                  </a:ext>
                </a:extLst>
              </p:cNvPr>
              <p:cNvGrpSpPr/>
              <p:nvPr/>
            </p:nvGrpSpPr>
            <p:grpSpPr>
              <a:xfrm>
                <a:off x="1346469" y="6235231"/>
                <a:ext cx="2534641" cy="373493"/>
                <a:chOff x="6014840" y="6328353"/>
                <a:chExt cx="2534641" cy="373493"/>
              </a:xfrm>
            </p:grpSpPr>
            <p:sp>
              <p:nvSpPr>
                <p:cNvPr id="334" name="Rectangle: Rounded Corners 333">
                  <a:extLst>
                    <a:ext uri="{FF2B5EF4-FFF2-40B4-BE49-F238E27FC236}">
                      <a16:creationId xmlns:a16="http://schemas.microsoft.com/office/drawing/2014/main" id="{16415957-A92A-4483-B9A5-E9EF3E2D1C20}"/>
                    </a:ext>
                  </a:extLst>
                </p:cNvPr>
                <p:cNvSpPr/>
                <p:nvPr/>
              </p:nvSpPr>
              <p:spPr bwMode="auto">
                <a:xfrm>
                  <a:off x="6014840" y="6328353"/>
                  <a:ext cx="2534641" cy="373493"/>
                </a:xfrm>
                <a:prstGeom prst="roundRect">
                  <a:avLst/>
                </a:prstGeom>
                <a:solidFill>
                  <a:srgbClr val="E2E1C0">
                    <a:lumMod val="90000"/>
                  </a:srgbClr>
                </a:solidFill>
                <a:ln w="25400" cap="flat" cmpd="sng" algn="ctr">
                  <a:noFill/>
                  <a:prstDash val="solid"/>
                  <a:headEnd type="none" w="med" len="med"/>
                  <a:tailEnd type="none" w="med" len="med"/>
                </a:ln>
                <a:effectLst/>
              </p:spPr>
              <p:txBody>
                <a:bodyPr vert="horz" wrap="none" lIns="45720" tIns="45720" rIns="45720" bIns="45720" numCol="1" rtlCol="0" anchor="ctr" anchorCtr="0" compatLnSpc="1">
                  <a:prstTxWarp prst="textNoShape">
                    <a:avLst/>
                  </a:prstTxWarp>
                </a:bodyPr>
                <a:lstStyle/>
                <a:p>
                  <a:pPr marL="234950" marR="0" lvl="0" indent="-234950"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IN" sz="1600" b="0" i="0" u="none" strike="noStrike" kern="0" cap="none" spc="0" normalizeH="0" baseline="0" noProof="0" err="1">
                    <a:ln>
                      <a:noFill/>
                    </a:ln>
                    <a:solidFill>
                      <a:srgbClr val="000000"/>
                    </a:solidFill>
                    <a:effectLst/>
                    <a:uLnTx/>
                    <a:uFillTx/>
                    <a:latin typeface="Arial"/>
                    <a:ea typeface="+mn-ea"/>
                    <a:cs typeface="+mn-cs"/>
                  </a:endParaRPr>
                </a:p>
              </p:txBody>
            </p:sp>
            <p:sp>
              <p:nvSpPr>
                <p:cNvPr id="335" name="TextBox 334">
                  <a:extLst>
                    <a:ext uri="{FF2B5EF4-FFF2-40B4-BE49-F238E27FC236}">
                      <a16:creationId xmlns:a16="http://schemas.microsoft.com/office/drawing/2014/main" id="{054F23D1-29AE-4A06-885F-2FDA3C7E3550}"/>
                    </a:ext>
                  </a:extLst>
                </p:cNvPr>
                <p:cNvSpPr txBox="1"/>
                <p:nvPr/>
              </p:nvSpPr>
              <p:spPr>
                <a:xfrm>
                  <a:off x="6279129" y="6375481"/>
                  <a:ext cx="2141933" cy="307777"/>
                </a:xfrm>
                <a:prstGeom prst="rect">
                  <a:avLst/>
                </a:prstGeom>
                <a:noFill/>
              </p:spPr>
              <p:txBody>
                <a:bodyPr wrap="none" rtlCol="0">
                  <a:spAutoFit/>
                </a:bodyPr>
                <a:lstStyle>
                  <a:defPPr>
                    <a:defRPr lang="en-US"/>
                  </a:defPPr>
                  <a:lvl1pPr>
                    <a:defRPr sz="1400">
                      <a:solidFill>
                        <a:schemeClr val="bg1"/>
                      </a:soli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0" cap="none" spc="0" normalizeH="0" baseline="0" noProof="0">
                      <a:ln>
                        <a:noFill/>
                      </a:ln>
                      <a:solidFill>
                        <a:srgbClr val="800000"/>
                      </a:solidFill>
                      <a:effectLst/>
                      <a:uLnTx/>
                      <a:uFillTx/>
                      <a:latin typeface="Segoe UI Semibold" panose="020B0702040204020203" pitchFamily="34" charset="0"/>
                      <a:ea typeface="+mn-ea"/>
                      <a:cs typeface="Segoe UI Semibold" panose="020B0702040204020203" pitchFamily="34" charset="0"/>
                    </a:rPr>
                    <a:t>SYSTEMS OF EVIDENCE </a:t>
                  </a:r>
                </a:p>
              </p:txBody>
            </p:sp>
          </p:grpSp>
          <p:pic>
            <p:nvPicPr>
              <p:cNvPr id="333" name="Picture 332">
                <a:extLst>
                  <a:ext uri="{FF2B5EF4-FFF2-40B4-BE49-F238E27FC236}">
                    <a16:creationId xmlns:a16="http://schemas.microsoft.com/office/drawing/2014/main" id="{93BCF7FB-C017-4D46-A1D3-A326430F98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9929" y="5314396"/>
                <a:ext cx="3695700" cy="833306"/>
              </a:xfrm>
              <a:prstGeom prst="rect">
                <a:avLst/>
              </a:prstGeom>
            </p:spPr>
          </p:pic>
        </p:grpSp>
        <p:sp>
          <p:nvSpPr>
            <p:cNvPr id="326" name="Rectangle 325">
              <a:extLst>
                <a:ext uri="{FF2B5EF4-FFF2-40B4-BE49-F238E27FC236}">
                  <a16:creationId xmlns:a16="http://schemas.microsoft.com/office/drawing/2014/main" id="{3061C22E-7FF0-4C00-B363-A7B245EB60D6}"/>
                </a:ext>
              </a:extLst>
            </p:cNvPr>
            <p:cNvSpPr/>
            <p:nvPr/>
          </p:nvSpPr>
          <p:spPr bwMode="auto">
            <a:xfrm>
              <a:off x="1481834" y="5764256"/>
              <a:ext cx="3606762" cy="213489"/>
            </a:xfrm>
            <a:prstGeom prst="rect">
              <a:avLst/>
            </a:prstGeom>
            <a:solidFill>
              <a:srgbClr val="F0F1E0"/>
            </a:solidFill>
            <a:ln w="25400" cap="flat" cmpd="sng" algn="ctr">
              <a:noFill/>
              <a:prstDash val="solid"/>
              <a:headEnd type="none" w="med" len="med"/>
              <a:tailEnd type="none" w="med" len="med"/>
            </a:ln>
            <a:effectLst/>
          </p:spPr>
          <p:txBody>
            <a:bodyPr vert="horz" wrap="none" lIns="45720" tIns="45720" rIns="45720" bIns="45720" numCol="1" rtlCol="0" anchor="ctr" anchorCtr="0" compatLnSpc="1">
              <a:prstTxWarp prst="textNoShape">
                <a:avLst/>
              </a:prstTxWarp>
            </a:bodyPr>
            <a:lstStyle/>
            <a:p>
              <a:pPr marL="234950" marR="0" lvl="0" indent="-234950"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IN" sz="1600" b="0" i="0" u="none" strike="noStrike" kern="0" cap="none" spc="0" normalizeH="0" baseline="0" noProof="0" err="1">
                <a:ln>
                  <a:noFill/>
                </a:ln>
                <a:solidFill>
                  <a:srgbClr val="000000"/>
                </a:solidFill>
                <a:effectLst/>
                <a:uLnTx/>
                <a:uFillTx/>
                <a:latin typeface="Arial"/>
                <a:ea typeface="+mn-ea"/>
                <a:cs typeface="+mn-cs"/>
              </a:endParaRPr>
            </a:p>
          </p:txBody>
        </p:sp>
        <p:sp>
          <p:nvSpPr>
            <p:cNvPr id="327" name="TextBox 326">
              <a:extLst>
                <a:ext uri="{FF2B5EF4-FFF2-40B4-BE49-F238E27FC236}">
                  <a16:creationId xmlns:a16="http://schemas.microsoft.com/office/drawing/2014/main" id="{E3E39194-B503-4FDE-9733-9027AA4F86AF}"/>
                </a:ext>
              </a:extLst>
            </p:cNvPr>
            <p:cNvSpPr txBox="1"/>
            <p:nvPr/>
          </p:nvSpPr>
          <p:spPr>
            <a:xfrm>
              <a:off x="1527389" y="5726364"/>
              <a:ext cx="429926"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900" b="0" i="0" u="none" strike="noStrike" kern="0" cap="none" spc="0" normalizeH="0" baseline="0" noProof="0">
                  <a:ln>
                    <a:noFill/>
                  </a:ln>
                  <a:solidFill>
                    <a:srgbClr val="006666"/>
                  </a:solidFill>
                  <a:effectLst/>
                  <a:uLnTx/>
                  <a:uFillTx/>
                  <a:latin typeface="Segoe UI" panose="020B0502040204020203" pitchFamily="34" charset="0"/>
                  <a:ea typeface="+mn-ea"/>
                  <a:cs typeface="Segoe UI" panose="020B0502040204020203" pitchFamily="34" charset="0"/>
                </a:rPr>
                <a:t>CRM</a:t>
              </a:r>
            </a:p>
          </p:txBody>
        </p:sp>
        <p:sp>
          <p:nvSpPr>
            <p:cNvPr id="328" name="TextBox 327">
              <a:extLst>
                <a:ext uri="{FF2B5EF4-FFF2-40B4-BE49-F238E27FC236}">
                  <a16:creationId xmlns:a16="http://schemas.microsoft.com/office/drawing/2014/main" id="{80C5ECF4-3478-4E4E-9579-0B32533C23F1}"/>
                </a:ext>
              </a:extLst>
            </p:cNvPr>
            <p:cNvSpPr txBox="1"/>
            <p:nvPr/>
          </p:nvSpPr>
          <p:spPr>
            <a:xfrm>
              <a:off x="2572794" y="5726364"/>
              <a:ext cx="442750"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900" b="0" i="0" u="none" strike="noStrike" kern="0" cap="none" spc="0" normalizeH="0" baseline="0" noProof="0">
                  <a:ln>
                    <a:noFill/>
                  </a:ln>
                  <a:solidFill>
                    <a:srgbClr val="006666"/>
                  </a:solidFill>
                  <a:effectLst/>
                  <a:uLnTx/>
                  <a:uFillTx/>
                  <a:latin typeface="Segoe UI" panose="020B0502040204020203" pitchFamily="34" charset="0"/>
                  <a:ea typeface="+mn-ea"/>
                  <a:cs typeface="Segoe UI" panose="020B0502040204020203" pitchFamily="34" charset="0"/>
                </a:rPr>
                <a:t>HCM</a:t>
              </a:r>
            </a:p>
          </p:txBody>
        </p:sp>
        <p:sp>
          <p:nvSpPr>
            <p:cNvPr id="329" name="TextBox 328">
              <a:extLst>
                <a:ext uri="{FF2B5EF4-FFF2-40B4-BE49-F238E27FC236}">
                  <a16:creationId xmlns:a16="http://schemas.microsoft.com/office/drawing/2014/main" id="{2330704A-574E-4255-B2A4-2DEA0B2226C5}"/>
                </a:ext>
              </a:extLst>
            </p:cNvPr>
            <p:cNvSpPr txBox="1"/>
            <p:nvPr/>
          </p:nvSpPr>
          <p:spPr>
            <a:xfrm>
              <a:off x="3624461" y="5726364"/>
              <a:ext cx="375424"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900" b="0" i="0" u="none" strike="noStrike" kern="0" cap="none" spc="0" normalizeH="0" baseline="0" noProof="0">
                  <a:ln>
                    <a:noFill/>
                  </a:ln>
                  <a:solidFill>
                    <a:srgbClr val="006666"/>
                  </a:solidFill>
                  <a:effectLst/>
                  <a:uLnTx/>
                  <a:uFillTx/>
                  <a:latin typeface="Segoe UI" panose="020B0502040204020203" pitchFamily="34" charset="0"/>
                  <a:ea typeface="+mn-ea"/>
                  <a:cs typeface="Segoe UI" panose="020B0502040204020203" pitchFamily="34" charset="0"/>
                </a:rPr>
                <a:t>ERP</a:t>
              </a:r>
            </a:p>
          </p:txBody>
        </p:sp>
        <p:sp>
          <p:nvSpPr>
            <p:cNvPr id="330" name="TextBox 329">
              <a:extLst>
                <a:ext uri="{FF2B5EF4-FFF2-40B4-BE49-F238E27FC236}">
                  <a16:creationId xmlns:a16="http://schemas.microsoft.com/office/drawing/2014/main" id="{308301ED-9DF2-4D8F-B3D2-8F4F902944EC}"/>
                </a:ext>
              </a:extLst>
            </p:cNvPr>
            <p:cNvSpPr txBox="1"/>
            <p:nvPr/>
          </p:nvSpPr>
          <p:spPr>
            <a:xfrm>
              <a:off x="4585769" y="5724931"/>
              <a:ext cx="441146"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900" b="0" i="0" u="none" strike="noStrike" kern="0" cap="none" spc="0" normalizeH="0" baseline="0" noProof="0">
                  <a:ln>
                    <a:noFill/>
                  </a:ln>
                  <a:solidFill>
                    <a:srgbClr val="006666"/>
                  </a:solidFill>
                  <a:effectLst/>
                  <a:uLnTx/>
                  <a:uFillTx/>
                  <a:latin typeface="Segoe UI" panose="020B0502040204020203" pitchFamily="34" charset="0"/>
                  <a:ea typeface="+mn-ea"/>
                  <a:cs typeface="Segoe UI" panose="020B0502040204020203" pitchFamily="34" charset="0"/>
                </a:rPr>
                <a:t>ITSM</a:t>
              </a:r>
            </a:p>
          </p:txBody>
        </p:sp>
      </p:grpSp>
      <p:grpSp>
        <p:nvGrpSpPr>
          <p:cNvPr id="336" name="Group 335">
            <a:extLst>
              <a:ext uri="{FF2B5EF4-FFF2-40B4-BE49-F238E27FC236}">
                <a16:creationId xmlns:a16="http://schemas.microsoft.com/office/drawing/2014/main" id="{F0C2349F-264B-4ABB-BECB-84461229CA5B}"/>
              </a:ext>
            </a:extLst>
          </p:cNvPr>
          <p:cNvGrpSpPr/>
          <p:nvPr/>
        </p:nvGrpSpPr>
        <p:grpSpPr>
          <a:xfrm>
            <a:off x="2561411" y="2371998"/>
            <a:ext cx="3606762" cy="256902"/>
            <a:chOff x="1563031" y="2377379"/>
            <a:chExt cx="3606762" cy="256902"/>
          </a:xfrm>
        </p:grpSpPr>
        <p:sp>
          <p:nvSpPr>
            <p:cNvPr id="337" name="Rectangle 336">
              <a:extLst>
                <a:ext uri="{FF2B5EF4-FFF2-40B4-BE49-F238E27FC236}">
                  <a16:creationId xmlns:a16="http://schemas.microsoft.com/office/drawing/2014/main" id="{8DDCA674-5832-4D2A-9F51-CA0AC024E13C}"/>
                </a:ext>
              </a:extLst>
            </p:cNvPr>
            <p:cNvSpPr/>
            <p:nvPr/>
          </p:nvSpPr>
          <p:spPr bwMode="auto">
            <a:xfrm>
              <a:off x="1563031" y="2420792"/>
              <a:ext cx="3606762" cy="213489"/>
            </a:xfrm>
            <a:prstGeom prst="rect">
              <a:avLst/>
            </a:prstGeom>
            <a:solidFill>
              <a:srgbClr val="F0F1E0"/>
            </a:solidFill>
            <a:ln w="25400" cap="flat" cmpd="sng" algn="ctr">
              <a:noFill/>
              <a:prstDash val="solid"/>
              <a:headEnd type="none" w="med" len="med"/>
              <a:tailEnd type="none" w="med" len="med"/>
            </a:ln>
            <a:effectLst/>
          </p:spPr>
          <p:txBody>
            <a:bodyPr vert="horz" wrap="none" lIns="45720" tIns="45720" rIns="45720" bIns="45720" numCol="1" rtlCol="0" anchor="ctr" anchorCtr="0" compatLnSpc="1">
              <a:prstTxWarp prst="textNoShape">
                <a:avLst/>
              </a:prstTxWarp>
            </a:bodyPr>
            <a:lstStyle/>
            <a:p>
              <a:pPr marL="234950" marR="0" lvl="0" indent="-234950"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IN" sz="1600" b="0" i="0" u="none" strike="noStrike" kern="0" cap="none" spc="0" normalizeH="0" baseline="0" noProof="0" err="1">
                <a:ln>
                  <a:noFill/>
                </a:ln>
                <a:solidFill>
                  <a:srgbClr val="000000"/>
                </a:solidFill>
                <a:effectLst/>
                <a:uLnTx/>
                <a:uFillTx/>
                <a:latin typeface="Arial"/>
                <a:ea typeface="+mn-ea"/>
                <a:cs typeface="+mn-cs"/>
              </a:endParaRPr>
            </a:p>
          </p:txBody>
        </p:sp>
        <p:sp>
          <p:nvSpPr>
            <p:cNvPr id="338" name="TextBox 337">
              <a:extLst>
                <a:ext uri="{FF2B5EF4-FFF2-40B4-BE49-F238E27FC236}">
                  <a16:creationId xmlns:a16="http://schemas.microsoft.com/office/drawing/2014/main" id="{70811C95-6483-40A6-B087-46E181940041}"/>
                </a:ext>
              </a:extLst>
            </p:cNvPr>
            <p:cNvSpPr txBox="1"/>
            <p:nvPr/>
          </p:nvSpPr>
          <p:spPr>
            <a:xfrm>
              <a:off x="1792095" y="2387094"/>
              <a:ext cx="415498"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900" b="0" i="0" u="none" strike="noStrike" kern="0" cap="none" spc="0" normalizeH="0" baseline="0" noProof="0">
                  <a:ln>
                    <a:noFill/>
                  </a:ln>
                  <a:solidFill>
                    <a:srgbClr val="006666"/>
                  </a:solidFill>
                  <a:effectLst/>
                  <a:uLnTx/>
                  <a:uFillTx/>
                  <a:latin typeface="Segoe UI" panose="020B0502040204020203" pitchFamily="34" charset="0"/>
                  <a:ea typeface="+mn-ea"/>
                  <a:cs typeface="Segoe UI" panose="020B0502040204020203" pitchFamily="34" charset="0"/>
                </a:rPr>
                <a:t>WEB</a:t>
              </a:r>
            </a:p>
          </p:txBody>
        </p:sp>
        <p:sp>
          <p:nvSpPr>
            <p:cNvPr id="339" name="TextBox 338">
              <a:extLst>
                <a:ext uri="{FF2B5EF4-FFF2-40B4-BE49-F238E27FC236}">
                  <a16:creationId xmlns:a16="http://schemas.microsoft.com/office/drawing/2014/main" id="{73E28B5D-C6A6-4372-827D-2058E686DBDF}"/>
                </a:ext>
              </a:extLst>
            </p:cNvPr>
            <p:cNvSpPr txBox="1"/>
            <p:nvPr/>
          </p:nvSpPr>
          <p:spPr>
            <a:xfrm>
              <a:off x="2987666" y="2387094"/>
              <a:ext cx="583814"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900" b="0" i="0" u="none" strike="noStrike" kern="0" cap="none" spc="0" normalizeH="0" baseline="0" noProof="0">
                  <a:ln>
                    <a:noFill/>
                  </a:ln>
                  <a:solidFill>
                    <a:srgbClr val="006666"/>
                  </a:solidFill>
                  <a:effectLst/>
                  <a:uLnTx/>
                  <a:uFillTx/>
                  <a:latin typeface="Segoe UI" panose="020B0502040204020203" pitchFamily="34" charset="0"/>
                  <a:ea typeface="+mn-ea"/>
                  <a:cs typeface="Segoe UI" panose="020B0502040204020203" pitchFamily="34" charset="0"/>
                </a:rPr>
                <a:t>MOBILE</a:t>
              </a:r>
            </a:p>
          </p:txBody>
        </p:sp>
        <p:sp>
          <p:nvSpPr>
            <p:cNvPr id="340" name="TextBox 339">
              <a:extLst>
                <a:ext uri="{FF2B5EF4-FFF2-40B4-BE49-F238E27FC236}">
                  <a16:creationId xmlns:a16="http://schemas.microsoft.com/office/drawing/2014/main" id="{D1CC5FFE-63E3-4BE2-843F-E869B6A24918}"/>
                </a:ext>
              </a:extLst>
            </p:cNvPr>
            <p:cNvSpPr txBox="1"/>
            <p:nvPr/>
          </p:nvSpPr>
          <p:spPr>
            <a:xfrm>
              <a:off x="4247147" y="2377379"/>
              <a:ext cx="473206"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900" b="0" i="0" u="none" strike="noStrike" kern="0" cap="none" spc="0" normalizeH="0" baseline="0" noProof="0">
                  <a:ln>
                    <a:noFill/>
                  </a:ln>
                  <a:solidFill>
                    <a:srgbClr val="006666"/>
                  </a:solidFill>
                  <a:effectLst/>
                  <a:uLnTx/>
                  <a:uFillTx/>
                  <a:latin typeface="Segoe UI" panose="020B0502040204020203" pitchFamily="34" charset="0"/>
                  <a:ea typeface="+mn-ea"/>
                  <a:cs typeface="Segoe UI" panose="020B0502040204020203" pitchFamily="34" charset="0"/>
                </a:rPr>
                <a:t>CHAT</a:t>
              </a:r>
            </a:p>
          </p:txBody>
        </p:sp>
      </p:grpSp>
      <p:grpSp>
        <p:nvGrpSpPr>
          <p:cNvPr id="2" name="Group 1">
            <a:extLst>
              <a:ext uri="{FF2B5EF4-FFF2-40B4-BE49-F238E27FC236}">
                <a16:creationId xmlns:a16="http://schemas.microsoft.com/office/drawing/2014/main" id="{267976EC-89E7-4029-8C1B-70D4F2821372}"/>
              </a:ext>
            </a:extLst>
          </p:cNvPr>
          <p:cNvGrpSpPr/>
          <p:nvPr/>
        </p:nvGrpSpPr>
        <p:grpSpPr>
          <a:xfrm>
            <a:off x="430188" y="1518822"/>
            <a:ext cx="1592828" cy="4720350"/>
            <a:chOff x="430188" y="1518822"/>
            <a:chExt cx="1592828" cy="4720350"/>
          </a:xfrm>
        </p:grpSpPr>
        <p:grpSp>
          <p:nvGrpSpPr>
            <p:cNvPr id="343" name="Group 342">
              <a:extLst>
                <a:ext uri="{FF2B5EF4-FFF2-40B4-BE49-F238E27FC236}">
                  <a16:creationId xmlns:a16="http://schemas.microsoft.com/office/drawing/2014/main" id="{C0A14576-E74C-4D9F-B986-D1B15E4574E9}"/>
                </a:ext>
              </a:extLst>
            </p:cNvPr>
            <p:cNvGrpSpPr/>
            <p:nvPr/>
          </p:nvGrpSpPr>
          <p:grpSpPr>
            <a:xfrm>
              <a:off x="430188" y="1518822"/>
              <a:ext cx="1592828" cy="4676002"/>
              <a:chOff x="8229600" y="-758166"/>
              <a:chExt cx="2343398" cy="6879420"/>
            </a:xfrm>
          </p:grpSpPr>
          <p:sp>
            <p:nvSpPr>
              <p:cNvPr id="350" name="Cylinder 349">
                <a:extLst>
                  <a:ext uri="{FF2B5EF4-FFF2-40B4-BE49-F238E27FC236}">
                    <a16:creationId xmlns:a16="http://schemas.microsoft.com/office/drawing/2014/main" id="{401663B7-B702-46DA-911F-44C7F38E977D}"/>
                  </a:ext>
                </a:extLst>
              </p:cNvPr>
              <p:cNvSpPr/>
              <p:nvPr/>
            </p:nvSpPr>
            <p:spPr bwMode="auto">
              <a:xfrm>
                <a:off x="8229600" y="-758166"/>
                <a:ext cx="2343398" cy="6879420"/>
              </a:xfrm>
              <a:prstGeom prst="can">
                <a:avLst/>
              </a:prstGeom>
              <a:solidFill>
                <a:srgbClr val="800000"/>
              </a:solidFill>
              <a:ln w="25400"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vert="horz" wrap="none" lIns="45720" tIns="45720" rIns="45720" bIns="45720" numCol="1" rtlCol="0" anchor="ctr" anchorCtr="0" compatLnSpc="1">
                <a:prstTxWarp prst="textNoShape">
                  <a:avLst/>
                </a:prstTxWarp>
              </a:bodyPr>
              <a:lstStyle/>
              <a:p>
                <a:pPr marL="234950" marR="0" lvl="0" indent="-234950"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000" b="0" i="0" u="none" strike="noStrike" kern="0" cap="none" spc="0" normalizeH="0" baseline="0" noProof="0" err="1">
                  <a:ln>
                    <a:noFill/>
                  </a:ln>
                  <a:solidFill>
                    <a:srgbClr val="000000"/>
                  </a:solidFill>
                  <a:effectLst/>
                  <a:uLnTx/>
                  <a:uFillTx/>
                  <a:latin typeface="Arial"/>
                  <a:ea typeface="+mn-ea"/>
                  <a:cs typeface="+mn-cs"/>
                </a:endParaRPr>
              </a:p>
            </p:txBody>
          </p:sp>
          <p:sp>
            <p:nvSpPr>
              <p:cNvPr id="351" name="TextBox 350">
                <a:extLst>
                  <a:ext uri="{FF2B5EF4-FFF2-40B4-BE49-F238E27FC236}">
                    <a16:creationId xmlns:a16="http://schemas.microsoft.com/office/drawing/2014/main" id="{23BEFB29-852C-463F-99D9-C1E7CA8AFB4A}"/>
                  </a:ext>
                </a:extLst>
              </p:cNvPr>
              <p:cNvSpPr txBox="1"/>
              <p:nvPr/>
            </p:nvSpPr>
            <p:spPr>
              <a:xfrm>
                <a:off x="8741519" y="-55168"/>
                <a:ext cx="1382476" cy="6792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DECISION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SCIENCES</a:t>
                </a:r>
              </a:p>
            </p:txBody>
          </p:sp>
        </p:grpSp>
        <p:grpSp>
          <p:nvGrpSpPr>
            <p:cNvPr id="344" name="Group 343">
              <a:extLst>
                <a:ext uri="{FF2B5EF4-FFF2-40B4-BE49-F238E27FC236}">
                  <a16:creationId xmlns:a16="http://schemas.microsoft.com/office/drawing/2014/main" id="{7D2F7196-C31E-4A7D-A8C1-9C0799ACD089}"/>
                </a:ext>
              </a:extLst>
            </p:cNvPr>
            <p:cNvGrpSpPr/>
            <p:nvPr/>
          </p:nvGrpSpPr>
          <p:grpSpPr>
            <a:xfrm>
              <a:off x="704311" y="2881011"/>
              <a:ext cx="1044582" cy="3344718"/>
              <a:chOff x="8632895" y="1231351"/>
              <a:chExt cx="1536808" cy="4920809"/>
            </a:xfrm>
          </p:grpSpPr>
          <p:sp>
            <p:nvSpPr>
              <p:cNvPr id="348" name="Cylinder 347">
                <a:extLst>
                  <a:ext uri="{FF2B5EF4-FFF2-40B4-BE49-F238E27FC236}">
                    <a16:creationId xmlns:a16="http://schemas.microsoft.com/office/drawing/2014/main" id="{5C52BF0D-CEAB-46D5-B927-AF0BF7C28644}"/>
                  </a:ext>
                </a:extLst>
              </p:cNvPr>
              <p:cNvSpPr/>
              <p:nvPr/>
            </p:nvSpPr>
            <p:spPr bwMode="auto">
              <a:xfrm>
                <a:off x="8632895" y="1231351"/>
                <a:ext cx="1536808" cy="4920809"/>
              </a:xfrm>
              <a:prstGeom prst="can">
                <a:avLst/>
              </a:prstGeom>
              <a:solidFill>
                <a:srgbClr val="006666"/>
              </a:solidFill>
              <a:ln w="25400"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vert="horz" wrap="none" lIns="45720" tIns="45720" rIns="45720" bIns="45720" numCol="1" rtlCol="0" anchor="ctr" anchorCtr="0" compatLnSpc="1">
                <a:prstTxWarp prst="textNoShape">
                  <a:avLst/>
                </a:prstTxWarp>
              </a:bodyPr>
              <a:lstStyle/>
              <a:p>
                <a:pPr marL="234950" marR="0" lvl="0" indent="-234950"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000" b="0" i="0" u="none" strike="noStrike" kern="0" cap="none" spc="0" normalizeH="0" baseline="0" noProof="0" err="1">
                  <a:ln>
                    <a:noFill/>
                  </a:ln>
                  <a:solidFill>
                    <a:srgbClr val="000000"/>
                  </a:solidFill>
                  <a:effectLst/>
                  <a:uLnTx/>
                  <a:uFillTx/>
                  <a:latin typeface="Arial"/>
                  <a:ea typeface="+mn-ea"/>
                  <a:cs typeface="+mn-cs"/>
                </a:endParaRPr>
              </a:p>
            </p:txBody>
          </p:sp>
          <p:sp>
            <p:nvSpPr>
              <p:cNvPr id="349" name="TextBox 348">
                <a:extLst>
                  <a:ext uri="{FF2B5EF4-FFF2-40B4-BE49-F238E27FC236}">
                    <a16:creationId xmlns:a16="http://schemas.microsoft.com/office/drawing/2014/main" id="{1AD7C014-A0A5-42FE-A767-060EFF7A8377}"/>
                  </a:ext>
                </a:extLst>
              </p:cNvPr>
              <p:cNvSpPr txBox="1"/>
              <p:nvPr/>
            </p:nvSpPr>
            <p:spPr>
              <a:xfrm>
                <a:off x="8813425" y="1726817"/>
                <a:ext cx="1172581" cy="6792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SCIENCE</a:t>
                </a:r>
              </a:p>
            </p:txBody>
          </p:sp>
        </p:grpSp>
        <p:grpSp>
          <p:nvGrpSpPr>
            <p:cNvPr id="345" name="Group 344">
              <a:extLst>
                <a:ext uri="{FF2B5EF4-FFF2-40B4-BE49-F238E27FC236}">
                  <a16:creationId xmlns:a16="http://schemas.microsoft.com/office/drawing/2014/main" id="{1A32778D-1A8E-4317-8042-778BF7AFFDFF}"/>
                </a:ext>
              </a:extLst>
            </p:cNvPr>
            <p:cNvGrpSpPr/>
            <p:nvPr/>
          </p:nvGrpSpPr>
          <p:grpSpPr>
            <a:xfrm>
              <a:off x="915839" y="4876983"/>
              <a:ext cx="621526" cy="1362189"/>
              <a:chOff x="8944099" y="4161525"/>
              <a:chExt cx="914400" cy="2004077"/>
            </a:xfrm>
          </p:grpSpPr>
          <p:sp>
            <p:nvSpPr>
              <p:cNvPr id="346" name="Cylinder 345">
                <a:extLst>
                  <a:ext uri="{FF2B5EF4-FFF2-40B4-BE49-F238E27FC236}">
                    <a16:creationId xmlns:a16="http://schemas.microsoft.com/office/drawing/2014/main" id="{AC8F195A-4FE7-4B06-84D6-2CBBE1751CB1}"/>
                  </a:ext>
                </a:extLst>
              </p:cNvPr>
              <p:cNvSpPr/>
              <p:nvPr/>
            </p:nvSpPr>
            <p:spPr bwMode="auto">
              <a:xfrm>
                <a:off x="8944099" y="4161525"/>
                <a:ext cx="914400" cy="2004077"/>
              </a:xfrm>
              <a:prstGeom prst="can">
                <a:avLst/>
              </a:prstGeom>
              <a:solidFill>
                <a:srgbClr val="E2E1C0"/>
              </a:solidFill>
              <a:ln w="25400"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vert="horz" wrap="none" lIns="45720" tIns="45720" rIns="45720" bIns="45720" numCol="1" rtlCol="0" anchor="ctr" anchorCtr="0" compatLnSpc="1">
                <a:prstTxWarp prst="textNoShape">
                  <a:avLst/>
                </a:prstTxWarp>
              </a:bodyPr>
              <a:lstStyle/>
              <a:p>
                <a:pPr marL="234950" marR="0" lvl="0" indent="-234950"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000" b="0" i="0" u="none" strike="noStrike" kern="0" cap="none" spc="0" normalizeH="0" baseline="0" noProof="0" err="1">
                  <a:ln>
                    <a:noFill/>
                  </a:ln>
                  <a:solidFill>
                    <a:srgbClr val="000000"/>
                  </a:solidFill>
                  <a:effectLst/>
                  <a:uLnTx/>
                  <a:uFillTx/>
                  <a:latin typeface="Arial"/>
                  <a:ea typeface="+mn-ea"/>
                  <a:cs typeface="+mn-cs"/>
                </a:endParaRPr>
              </a:p>
            </p:txBody>
          </p:sp>
          <p:sp>
            <p:nvSpPr>
              <p:cNvPr id="347" name="TextBox 346">
                <a:extLst>
                  <a:ext uri="{FF2B5EF4-FFF2-40B4-BE49-F238E27FC236}">
                    <a16:creationId xmlns:a16="http://schemas.microsoft.com/office/drawing/2014/main" id="{9D5794B4-0BF4-4392-8EDB-5187E0443061}"/>
                  </a:ext>
                </a:extLst>
              </p:cNvPr>
              <p:cNvSpPr txBox="1"/>
              <p:nvPr/>
            </p:nvSpPr>
            <p:spPr>
              <a:xfrm rot="16200000">
                <a:off x="8548775" y="4960149"/>
                <a:ext cx="1663121" cy="6339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mn-ea"/>
                    <a:cs typeface="Segoe UI" panose="020B0502040204020203" pitchFamily="34" charset="0"/>
                  </a:rPr>
                  <a:t>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mn-ea"/>
                    <a:cs typeface="Segoe UI" panose="020B0502040204020203" pitchFamily="34" charset="0"/>
                  </a:rPr>
                  <a:t>ENGINEERING</a:t>
                </a:r>
              </a:p>
            </p:txBody>
          </p:sp>
        </p:grpSp>
      </p:grpSp>
      <p:pic>
        <p:nvPicPr>
          <p:cNvPr id="294" name="Picture 293">
            <a:extLst>
              <a:ext uri="{FF2B5EF4-FFF2-40B4-BE49-F238E27FC236}">
                <a16:creationId xmlns:a16="http://schemas.microsoft.com/office/drawing/2014/main" id="{92F0647D-6107-47E8-99B0-AE66614E36E6}"/>
              </a:ext>
            </a:extLst>
          </p:cNvPr>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7525236" y="4401893"/>
            <a:ext cx="313743" cy="171487"/>
          </a:xfrm>
          <a:prstGeom prst="rect">
            <a:avLst/>
          </a:prstGeom>
        </p:spPr>
      </p:pic>
      <p:cxnSp>
        <p:nvCxnSpPr>
          <p:cNvPr id="11" name="Straight Connector 10">
            <a:extLst>
              <a:ext uri="{FF2B5EF4-FFF2-40B4-BE49-F238E27FC236}">
                <a16:creationId xmlns:a16="http://schemas.microsoft.com/office/drawing/2014/main" id="{57B0307F-A8CE-45FC-9FE8-058058AC0F94}"/>
              </a:ext>
            </a:extLst>
          </p:cNvPr>
          <p:cNvCxnSpPr/>
          <p:nvPr/>
        </p:nvCxnSpPr>
        <p:spPr>
          <a:xfrm>
            <a:off x="7397094" y="4000500"/>
            <a:ext cx="10571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5EB4C63-3AEF-4868-92EA-6062EC5D0A73}"/>
              </a:ext>
            </a:extLst>
          </p:cNvPr>
          <p:cNvCxnSpPr/>
          <p:nvPr/>
        </p:nvCxnSpPr>
        <p:spPr>
          <a:xfrm>
            <a:off x="7397094" y="4669665"/>
            <a:ext cx="10571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12879A5A-6EB6-45A5-9A8E-C4E47694FB5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902895" y="3521508"/>
            <a:ext cx="456081" cy="458090"/>
          </a:xfrm>
          <a:prstGeom prst="rect">
            <a:avLst/>
          </a:prstGeom>
        </p:spPr>
      </p:pic>
      <p:sp>
        <p:nvSpPr>
          <p:cNvPr id="12" name="Isosceles Triangle 11">
            <a:extLst>
              <a:ext uri="{FF2B5EF4-FFF2-40B4-BE49-F238E27FC236}">
                <a16:creationId xmlns:a16="http://schemas.microsoft.com/office/drawing/2014/main" id="{10C3AF40-9EDA-426A-93DE-49FBEB3ADB99}"/>
              </a:ext>
            </a:extLst>
          </p:cNvPr>
          <p:cNvSpPr/>
          <p:nvPr/>
        </p:nvSpPr>
        <p:spPr>
          <a:xfrm rot="5400000">
            <a:off x="4647898" y="3721533"/>
            <a:ext cx="3824454" cy="262038"/>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2" name="Isosceles Triangle 91">
            <a:extLst>
              <a:ext uri="{FF2B5EF4-FFF2-40B4-BE49-F238E27FC236}">
                <a16:creationId xmlns:a16="http://schemas.microsoft.com/office/drawing/2014/main" id="{BDAD41D6-8BEF-43B0-93D9-9D389B2E4CDC}"/>
              </a:ext>
            </a:extLst>
          </p:cNvPr>
          <p:cNvSpPr/>
          <p:nvPr/>
        </p:nvSpPr>
        <p:spPr>
          <a:xfrm rot="5400000">
            <a:off x="7025877" y="4079030"/>
            <a:ext cx="3824454" cy="262038"/>
          </a:xfrm>
          <a:prstGeom prst="triangl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93" name="Picture 92">
            <a:extLst>
              <a:ext uri="{FF2B5EF4-FFF2-40B4-BE49-F238E27FC236}">
                <a16:creationId xmlns:a16="http://schemas.microsoft.com/office/drawing/2014/main" id="{C6F5D1C0-6A87-4494-8D2C-E8642882787D}"/>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10036" t="4237" r="9905" b="38328"/>
          <a:stretch/>
        </p:blipFill>
        <p:spPr>
          <a:xfrm>
            <a:off x="11311957" y="107560"/>
            <a:ext cx="736741" cy="591321"/>
          </a:xfrm>
          <a:prstGeom prst="rect">
            <a:avLst/>
          </a:prstGeom>
        </p:spPr>
      </p:pic>
      <p:pic>
        <p:nvPicPr>
          <p:cNvPr id="77" name="Picture 76">
            <a:extLst>
              <a:ext uri="{FF2B5EF4-FFF2-40B4-BE49-F238E27FC236}">
                <a16:creationId xmlns:a16="http://schemas.microsoft.com/office/drawing/2014/main" id="{F5A0FC8F-B8FB-4781-BBBA-2F671DC67BAD}"/>
              </a:ext>
            </a:extLst>
          </p:cNvPr>
          <p:cNvPicPr>
            <a:picLocks noChangeAspect="1"/>
          </p:cNvPicPr>
          <p:nvPr/>
        </p:nvPicPr>
        <p:blipFill>
          <a:blip r:embed="rId14">
            <a:duotone>
              <a:srgbClr val="006666">
                <a:shade val="45000"/>
                <a:satMod val="135000"/>
              </a:srgbClr>
              <a:prstClr val="white"/>
            </a:duotone>
            <a:extLst>
              <a:ext uri="{28A0092B-C50C-407E-A947-70E740481C1C}">
                <a14:useLocalDpi xmlns:a14="http://schemas.microsoft.com/office/drawing/2010/main" val="0"/>
              </a:ext>
            </a:extLst>
          </a:blip>
          <a:stretch>
            <a:fillRect/>
          </a:stretch>
        </p:blipFill>
        <p:spPr>
          <a:xfrm>
            <a:off x="2680750" y="3539358"/>
            <a:ext cx="481550" cy="465675"/>
          </a:xfrm>
          <a:prstGeom prst="rect">
            <a:avLst/>
          </a:prstGeom>
        </p:spPr>
      </p:pic>
      <p:sp>
        <p:nvSpPr>
          <p:cNvPr id="7" name="TextBox 6">
            <a:extLst>
              <a:ext uri="{FF2B5EF4-FFF2-40B4-BE49-F238E27FC236}">
                <a16:creationId xmlns:a16="http://schemas.microsoft.com/office/drawing/2014/main" id="{A1A11707-AA26-44B3-AB71-D0BD88F1E5AC}"/>
              </a:ext>
            </a:extLst>
          </p:cNvPr>
          <p:cNvSpPr txBox="1"/>
          <p:nvPr/>
        </p:nvSpPr>
        <p:spPr>
          <a:xfrm>
            <a:off x="7347400" y="2312415"/>
            <a:ext cx="1162498"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Navigating complexity,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Achieving Transformation </a:t>
            </a:r>
          </a:p>
        </p:txBody>
      </p:sp>
      <p:sp>
        <p:nvSpPr>
          <p:cNvPr id="96" name="TextBox 95">
            <a:extLst>
              <a:ext uri="{FF2B5EF4-FFF2-40B4-BE49-F238E27FC236}">
                <a16:creationId xmlns:a16="http://schemas.microsoft.com/office/drawing/2014/main" id="{7CE5C8A7-E0EA-4CA5-BE4A-3EDF4545120B}"/>
              </a:ext>
            </a:extLst>
          </p:cNvPr>
          <p:cNvSpPr txBox="1"/>
          <p:nvPr/>
        </p:nvSpPr>
        <p:spPr>
          <a:xfrm>
            <a:off x="7411521" y="4000500"/>
            <a:ext cx="103425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Learning Management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System</a:t>
            </a:r>
          </a:p>
        </p:txBody>
      </p:sp>
      <p:sp>
        <p:nvSpPr>
          <p:cNvPr id="97" name="TextBox 96">
            <a:extLst>
              <a:ext uri="{FF2B5EF4-FFF2-40B4-BE49-F238E27FC236}">
                <a16:creationId xmlns:a16="http://schemas.microsoft.com/office/drawing/2014/main" id="{0E3DDD6C-652E-4CC7-B273-69AF7A03E4D8}"/>
              </a:ext>
            </a:extLst>
          </p:cNvPr>
          <p:cNvSpPr txBox="1"/>
          <p:nvPr/>
        </p:nvSpPr>
        <p:spPr>
          <a:xfrm>
            <a:off x="7413925" y="4676745"/>
            <a:ext cx="1029449" cy="20005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Accelerating Software</a:t>
            </a:r>
          </a:p>
        </p:txBody>
      </p:sp>
      <p:grpSp>
        <p:nvGrpSpPr>
          <p:cNvPr id="22" name="Group 21">
            <a:extLst>
              <a:ext uri="{FF2B5EF4-FFF2-40B4-BE49-F238E27FC236}">
                <a16:creationId xmlns:a16="http://schemas.microsoft.com/office/drawing/2014/main" id="{F158188C-2862-46F8-A2E9-F5D642CC61A8}"/>
              </a:ext>
            </a:extLst>
          </p:cNvPr>
          <p:cNvGrpSpPr/>
          <p:nvPr/>
        </p:nvGrpSpPr>
        <p:grpSpPr>
          <a:xfrm>
            <a:off x="7976514" y="4391219"/>
            <a:ext cx="744044" cy="176221"/>
            <a:chOff x="7714094" y="4392505"/>
            <a:chExt cx="1085850" cy="257175"/>
          </a:xfrm>
        </p:grpSpPr>
        <p:pic>
          <p:nvPicPr>
            <p:cNvPr id="19" name="Graphic 18">
              <a:extLst>
                <a:ext uri="{FF2B5EF4-FFF2-40B4-BE49-F238E27FC236}">
                  <a16:creationId xmlns:a16="http://schemas.microsoft.com/office/drawing/2014/main" id="{E0A38AE8-B7FC-4012-8479-C92178789CE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714094" y="4392505"/>
              <a:ext cx="1085850" cy="257175"/>
            </a:xfrm>
            <a:prstGeom prst="rect">
              <a:avLst/>
            </a:prstGeom>
          </p:spPr>
        </p:pic>
        <p:pic>
          <p:nvPicPr>
            <p:cNvPr id="21" name="Graphic 20">
              <a:extLst>
                <a:ext uri="{FF2B5EF4-FFF2-40B4-BE49-F238E27FC236}">
                  <a16:creationId xmlns:a16="http://schemas.microsoft.com/office/drawing/2014/main" id="{37ECA5AD-AD11-42F9-8478-5DAB78E55DF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223868" y="4394363"/>
              <a:ext cx="144659" cy="173591"/>
            </a:xfrm>
            <a:prstGeom prst="rect">
              <a:avLst/>
            </a:prstGeom>
          </p:spPr>
        </p:pic>
      </p:grpSp>
      <p:grpSp>
        <p:nvGrpSpPr>
          <p:cNvPr id="49" name="Group 48">
            <a:extLst>
              <a:ext uri="{FF2B5EF4-FFF2-40B4-BE49-F238E27FC236}">
                <a16:creationId xmlns:a16="http://schemas.microsoft.com/office/drawing/2014/main" id="{2E2F399E-B664-4992-8666-0E411C82A9D0}"/>
              </a:ext>
            </a:extLst>
          </p:cNvPr>
          <p:cNvGrpSpPr/>
          <p:nvPr/>
        </p:nvGrpSpPr>
        <p:grpSpPr>
          <a:xfrm>
            <a:off x="7323091" y="5417741"/>
            <a:ext cx="799954" cy="200055"/>
            <a:chOff x="7590299" y="5928864"/>
            <a:chExt cx="964075" cy="241099"/>
          </a:xfrm>
        </p:grpSpPr>
        <p:pic>
          <p:nvPicPr>
            <p:cNvPr id="26" name="Graphic 25">
              <a:extLst>
                <a:ext uri="{FF2B5EF4-FFF2-40B4-BE49-F238E27FC236}">
                  <a16:creationId xmlns:a16="http://schemas.microsoft.com/office/drawing/2014/main" id="{FE00E49C-52F6-4D1B-89E2-978CB63D61F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000738" y="5928864"/>
              <a:ext cx="553636" cy="241099"/>
            </a:xfrm>
            <a:prstGeom prst="rect">
              <a:avLst/>
            </a:prstGeom>
          </p:spPr>
        </p:pic>
        <p:pic>
          <p:nvPicPr>
            <p:cNvPr id="32" name="Graphic 31">
              <a:extLst>
                <a:ext uri="{FF2B5EF4-FFF2-40B4-BE49-F238E27FC236}">
                  <a16:creationId xmlns:a16="http://schemas.microsoft.com/office/drawing/2014/main" id="{447BD225-3AB1-48A4-B23C-C116B68FFC3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863486" y="6007121"/>
              <a:ext cx="124339" cy="136372"/>
            </a:xfrm>
            <a:prstGeom prst="rect">
              <a:avLst/>
            </a:prstGeom>
          </p:spPr>
        </p:pic>
        <p:pic>
          <p:nvPicPr>
            <p:cNvPr id="44" name="Graphic 43">
              <a:extLst>
                <a:ext uri="{FF2B5EF4-FFF2-40B4-BE49-F238E27FC236}">
                  <a16:creationId xmlns:a16="http://schemas.microsoft.com/office/drawing/2014/main" id="{EEBB4BEC-6BA7-431F-B251-65C32B7F9B82}"/>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590299" y="5928864"/>
              <a:ext cx="553636" cy="241099"/>
            </a:xfrm>
            <a:prstGeom prst="rect">
              <a:avLst/>
            </a:prstGeom>
          </p:spPr>
        </p:pic>
      </p:grpSp>
      <p:sp>
        <p:nvSpPr>
          <p:cNvPr id="50" name="TextBox 49">
            <a:extLst>
              <a:ext uri="{FF2B5EF4-FFF2-40B4-BE49-F238E27FC236}">
                <a16:creationId xmlns:a16="http://schemas.microsoft.com/office/drawing/2014/main" id="{C15C09C7-7FA4-4A20-BDC8-902CB559FF65}"/>
              </a:ext>
            </a:extLst>
          </p:cNvPr>
          <p:cNvSpPr txBox="1"/>
          <p:nvPr/>
        </p:nvSpPr>
        <p:spPr>
          <a:xfrm>
            <a:off x="7315200" y="5668278"/>
            <a:ext cx="545342"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err="1">
                <a:ln>
                  <a:noFill/>
                </a:ln>
                <a:solidFill>
                  <a:srgbClr val="FFFFFF"/>
                </a:solidFill>
                <a:effectLst/>
                <a:uLnTx/>
                <a:uFillTx/>
                <a:latin typeface="Calibri" panose="020F0502020204030204"/>
                <a:ea typeface="+mn-ea"/>
                <a:cs typeface="+mn-cs"/>
              </a:rPr>
              <a:t>mu</a:t>
            </a:r>
            <a:r>
              <a:rPr kumimoji="0" lang="en-US" sz="700" b="1" i="0" u="none" strike="noStrike" kern="1200" cap="none" spc="0" normalizeH="0" baseline="0" noProof="0" err="1">
                <a:ln>
                  <a:noFill/>
                </a:ln>
                <a:solidFill>
                  <a:srgbClr val="FFFFFF"/>
                </a:solidFill>
                <a:effectLst/>
                <a:uLnTx/>
                <a:uFillTx/>
                <a:latin typeface="Calibri" panose="020F0502020204030204"/>
                <a:ea typeface="+mn-ea"/>
                <a:cs typeface="+mn-cs"/>
              </a:rPr>
              <a:t>GitLab</a:t>
            </a:r>
            <a:endParaRPr kumimoji="0" lang="en-US" sz="700" b="1"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0" name="TextBox 129">
            <a:extLst>
              <a:ext uri="{FF2B5EF4-FFF2-40B4-BE49-F238E27FC236}">
                <a16:creationId xmlns:a16="http://schemas.microsoft.com/office/drawing/2014/main" id="{5C1B8B2B-0EF2-451D-974F-A167C3832F09}"/>
              </a:ext>
            </a:extLst>
          </p:cNvPr>
          <p:cNvSpPr txBox="1"/>
          <p:nvPr/>
        </p:nvSpPr>
        <p:spPr>
          <a:xfrm>
            <a:off x="7784840" y="5668278"/>
            <a:ext cx="797013"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err="1">
                <a:ln>
                  <a:noFill/>
                </a:ln>
                <a:solidFill>
                  <a:srgbClr val="FFFFFF"/>
                </a:solidFill>
                <a:effectLst/>
                <a:uLnTx/>
                <a:uFillTx/>
                <a:latin typeface="Calibri" panose="020F0502020204030204"/>
                <a:ea typeface="+mn-ea"/>
                <a:cs typeface="+mn-cs"/>
              </a:rPr>
              <a:t>Data</a:t>
            </a:r>
            <a:r>
              <a:rPr kumimoji="0" lang="en-US" sz="700" b="1" i="0" u="none" strike="noStrike" kern="1200" cap="none" spc="0" normalizeH="0" baseline="0" noProof="0" err="1">
                <a:ln>
                  <a:noFill/>
                </a:ln>
                <a:solidFill>
                  <a:srgbClr val="FFFFFF"/>
                </a:solidFill>
                <a:effectLst/>
                <a:uLnTx/>
                <a:uFillTx/>
                <a:latin typeface="Calibri" panose="020F0502020204030204"/>
                <a:ea typeface="+mn-ea"/>
                <a:cs typeface="+mn-cs"/>
              </a:rPr>
              <a:t>Engineering</a:t>
            </a:r>
            <a:endParaRPr kumimoji="0" lang="en-US" sz="700" b="1"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1" name="TextBox 130">
            <a:extLst>
              <a:ext uri="{FF2B5EF4-FFF2-40B4-BE49-F238E27FC236}">
                <a16:creationId xmlns:a16="http://schemas.microsoft.com/office/drawing/2014/main" id="{A80A82C4-8B09-48E6-BF5F-03FD33ABEB38}"/>
              </a:ext>
            </a:extLst>
          </p:cNvPr>
          <p:cNvSpPr txBox="1"/>
          <p:nvPr/>
        </p:nvSpPr>
        <p:spPr>
          <a:xfrm>
            <a:off x="7508730" y="5887249"/>
            <a:ext cx="822661"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err="1">
                <a:ln>
                  <a:noFill/>
                </a:ln>
                <a:solidFill>
                  <a:srgbClr val="FFFFFF"/>
                </a:solidFill>
                <a:effectLst/>
                <a:uLnTx/>
                <a:uFillTx/>
                <a:latin typeface="Calibri" panose="020F0502020204030204"/>
                <a:ea typeface="+mn-ea"/>
                <a:cs typeface="+mn-cs"/>
              </a:rPr>
              <a:t>Foundation</a:t>
            </a:r>
            <a:r>
              <a:rPr kumimoji="0" lang="en-US" sz="700" b="1" i="0" u="none" strike="noStrike" kern="1200" cap="none" spc="0" normalizeH="0" baseline="0" noProof="0" err="1">
                <a:ln>
                  <a:noFill/>
                </a:ln>
                <a:solidFill>
                  <a:srgbClr val="FFFFFF"/>
                </a:solidFill>
                <a:effectLst/>
                <a:uLnTx/>
                <a:uFillTx/>
                <a:latin typeface="Calibri" panose="020F0502020204030204"/>
                <a:ea typeface="+mn-ea"/>
                <a:cs typeface="+mn-cs"/>
              </a:rPr>
              <a:t>Bricks</a:t>
            </a:r>
            <a:endParaRPr kumimoji="0" lang="en-US" sz="700" b="1"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2" name="TextBox 131">
            <a:extLst>
              <a:ext uri="{FF2B5EF4-FFF2-40B4-BE49-F238E27FC236}">
                <a16:creationId xmlns:a16="http://schemas.microsoft.com/office/drawing/2014/main" id="{5B2085D0-3CBD-4C32-BEF3-97FF2264ADDD}"/>
              </a:ext>
            </a:extLst>
          </p:cNvPr>
          <p:cNvSpPr txBox="1"/>
          <p:nvPr/>
        </p:nvSpPr>
        <p:spPr>
          <a:xfrm>
            <a:off x="7917252" y="5417741"/>
            <a:ext cx="646331"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err="1">
                <a:ln>
                  <a:noFill/>
                </a:ln>
                <a:solidFill>
                  <a:srgbClr val="FFFFFF"/>
                </a:solidFill>
                <a:effectLst/>
                <a:uLnTx/>
                <a:uFillTx/>
                <a:latin typeface="Calibri" panose="020F0502020204030204"/>
                <a:ea typeface="+mn-ea"/>
                <a:cs typeface="+mn-cs"/>
              </a:rPr>
              <a:t>mu</a:t>
            </a:r>
            <a:r>
              <a:rPr kumimoji="0" lang="en-US" sz="700" b="1" i="0" u="none" strike="noStrike" kern="1200" cap="none" spc="0" normalizeH="0" baseline="0" noProof="0" err="1">
                <a:ln>
                  <a:noFill/>
                </a:ln>
                <a:solidFill>
                  <a:srgbClr val="FFFFFF"/>
                </a:solidFill>
                <a:effectLst/>
                <a:uLnTx/>
                <a:uFillTx/>
                <a:latin typeface="Calibri" panose="020F0502020204030204"/>
                <a:ea typeface="+mn-ea"/>
                <a:cs typeface="+mn-cs"/>
              </a:rPr>
              <a:t>GanttLab</a:t>
            </a:r>
            <a:endParaRPr kumimoji="0" lang="en-US" sz="700" b="1"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51" name="Group 50">
            <a:extLst>
              <a:ext uri="{FF2B5EF4-FFF2-40B4-BE49-F238E27FC236}">
                <a16:creationId xmlns:a16="http://schemas.microsoft.com/office/drawing/2014/main" id="{7A22CCF0-013E-4C8E-8F1D-ED568CCF67CF}"/>
              </a:ext>
            </a:extLst>
          </p:cNvPr>
          <p:cNvGrpSpPr/>
          <p:nvPr/>
        </p:nvGrpSpPr>
        <p:grpSpPr>
          <a:xfrm>
            <a:off x="7873864" y="5181518"/>
            <a:ext cx="691384" cy="200055"/>
            <a:chOff x="9528188" y="5475292"/>
            <a:chExt cx="646873" cy="200055"/>
          </a:xfrm>
        </p:grpSpPr>
        <p:pic>
          <p:nvPicPr>
            <p:cNvPr id="34" name="Graphic 33">
              <a:extLst>
                <a:ext uri="{FF2B5EF4-FFF2-40B4-BE49-F238E27FC236}">
                  <a16:creationId xmlns:a16="http://schemas.microsoft.com/office/drawing/2014/main" id="{9A292B04-3ECE-45FB-AC2C-931358EC5C18}"/>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035771" y="5559927"/>
              <a:ext cx="139290" cy="94519"/>
            </a:xfrm>
            <a:prstGeom prst="rect">
              <a:avLst/>
            </a:prstGeom>
          </p:spPr>
        </p:pic>
        <p:sp>
          <p:nvSpPr>
            <p:cNvPr id="133" name="TextBox 132">
              <a:extLst>
                <a:ext uri="{FF2B5EF4-FFF2-40B4-BE49-F238E27FC236}">
                  <a16:creationId xmlns:a16="http://schemas.microsoft.com/office/drawing/2014/main" id="{9BA797AA-08B0-4E91-86B7-326CD1D8EAE4}"/>
                </a:ext>
              </a:extLst>
            </p:cNvPr>
            <p:cNvSpPr txBox="1"/>
            <p:nvPr/>
          </p:nvSpPr>
          <p:spPr>
            <a:xfrm>
              <a:off x="9528188" y="5475292"/>
              <a:ext cx="630301"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err="1">
                  <a:ln>
                    <a:noFill/>
                  </a:ln>
                  <a:solidFill>
                    <a:srgbClr val="FFFFFF"/>
                  </a:solidFill>
                  <a:effectLst/>
                  <a:uLnTx/>
                  <a:uFillTx/>
                  <a:latin typeface="Calibri" panose="020F0502020204030204"/>
                  <a:ea typeface="+mn-ea"/>
                  <a:cs typeface="+mn-cs"/>
                </a:rPr>
                <a:t>mu</a:t>
              </a:r>
              <a:r>
                <a:rPr kumimoji="0" lang="en-US" sz="700" b="1" i="0" u="none" strike="noStrike" kern="1200" cap="none" spc="0" normalizeH="0" baseline="0" noProof="0" err="1">
                  <a:ln>
                    <a:noFill/>
                  </a:ln>
                  <a:solidFill>
                    <a:srgbClr val="FFFFFF"/>
                  </a:solidFill>
                  <a:effectLst/>
                  <a:uLnTx/>
                  <a:uFillTx/>
                  <a:latin typeface="Calibri" panose="020F0502020204030204"/>
                  <a:ea typeface="+mn-ea"/>
                  <a:cs typeface="+mn-cs"/>
                </a:rPr>
                <a:t>PERCEPT</a:t>
              </a:r>
              <a:endParaRPr kumimoji="0" lang="en-US" sz="700" b="1"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136" name="Group 135">
            <a:extLst>
              <a:ext uri="{FF2B5EF4-FFF2-40B4-BE49-F238E27FC236}">
                <a16:creationId xmlns:a16="http://schemas.microsoft.com/office/drawing/2014/main" id="{80D56543-8D3A-4271-A713-14A81B9B94C5}"/>
              </a:ext>
            </a:extLst>
          </p:cNvPr>
          <p:cNvGrpSpPr/>
          <p:nvPr/>
        </p:nvGrpSpPr>
        <p:grpSpPr>
          <a:xfrm>
            <a:off x="7299892" y="2693904"/>
            <a:ext cx="1276673" cy="1158672"/>
            <a:chOff x="7295827" y="2693904"/>
            <a:chExt cx="1276673" cy="1158672"/>
          </a:xfrm>
        </p:grpSpPr>
        <p:grpSp>
          <p:nvGrpSpPr>
            <p:cNvPr id="137" name="Group 136">
              <a:extLst>
                <a:ext uri="{FF2B5EF4-FFF2-40B4-BE49-F238E27FC236}">
                  <a16:creationId xmlns:a16="http://schemas.microsoft.com/office/drawing/2014/main" id="{CE62F6E9-9A9E-46A6-9DAC-0E798F0BD0B6}"/>
                </a:ext>
              </a:extLst>
            </p:cNvPr>
            <p:cNvGrpSpPr/>
            <p:nvPr/>
          </p:nvGrpSpPr>
          <p:grpSpPr>
            <a:xfrm>
              <a:off x="7631949" y="3009094"/>
              <a:ext cx="555554" cy="514260"/>
              <a:chOff x="7631949" y="3009094"/>
              <a:chExt cx="555554" cy="514260"/>
            </a:xfrm>
          </p:grpSpPr>
          <p:grpSp>
            <p:nvGrpSpPr>
              <p:cNvPr id="151" name="Group 150">
                <a:extLst>
                  <a:ext uri="{FF2B5EF4-FFF2-40B4-BE49-F238E27FC236}">
                    <a16:creationId xmlns:a16="http://schemas.microsoft.com/office/drawing/2014/main" id="{0FDDF96E-94EB-4A89-83CD-49212AB2DB6E}"/>
                  </a:ext>
                </a:extLst>
              </p:cNvPr>
              <p:cNvGrpSpPr/>
              <p:nvPr/>
            </p:nvGrpSpPr>
            <p:grpSpPr>
              <a:xfrm>
                <a:off x="7652596" y="3009094"/>
                <a:ext cx="514260" cy="514260"/>
                <a:chOff x="7650946" y="3009094"/>
                <a:chExt cx="514260" cy="514260"/>
              </a:xfrm>
            </p:grpSpPr>
            <p:sp>
              <p:nvSpPr>
                <p:cNvPr id="153" name="Oval 152">
                  <a:extLst>
                    <a:ext uri="{FF2B5EF4-FFF2-40B4-BE49-F238E27FC236}">
                      <a16:creationId xmlns:a16="http://schemas.microsoft.com/office/drawing/2014/main" id="{898BAAF6-C4FD-4F8C-972C-7875A1A2F1A0}"/>
                    </a:ext>
                  </a:extLst>
                </p:cNvPr>
                <p:cNvSpPr/>
                <p:nvPr/>
              </p:nvSpPr>
              <p:spPr>
                <a:xfrm>
                  <a:off x="7650946" y="3009094"/>
                  <a:ext cx="514260" cy="514260"/>
                </a:xfrm>
                <a:prstGeom prst="ellipse">
                  <a:avLst/>
                </a:prstGeom>
                <a:solidFill>
                  <a:srgbClr val="500000"/>
                </a:solidFill>
                <a:ln w="95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4" name="Oval 153">
                  <a:extLst>
                    <a:ext uri="{FF2B5EF4-FFF2-40B4-BE49-F238E27FC236}">
                      <a16:creationId xmlns:a16="http://schemas.microsoft.com/office/drawing/2014/main" id="{C55205BB-823A-47FD-90F2-5E243B893354}"/>
                    </a:ext>
                  </a:extLst>
                </p:cNvPr>
                <p:cNvSpPr/>
                <p:nvPr/>
              </p:nvSpPr>
              <p:spPr>
                <a:xfrm>
                  <a:off x="7679476" y="3037624"/>
                  <a:ext cx="457200" cy="457200"/>
                </a:xfrm>
                <a:prstGeom prst="ellipse">
                  <a:avLst/>
                </a:prstGeom>
                <a:solidFill>
                  <a:srgbClr val="500000"/>
                </a:solid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152" name="TextBox 151">
                <a:extLst>
                  <a:ext uri="{FF2B5EF4-FFF2-40B4-BE49-F238E27FC236}">
                    <a16:creationId xmlns:a16="http://schemas.microsoft.com/office/drawing/2014/main" id="{9EB3B5DD-8893-4F32-B04F-907D616D94AF}"/>
                  </a:ext>
                </a:extLst>
              </p:cNvPr>
              <p:cNvSpPr txBox="1"/>
              <p:nvPr/>
            </p:nvSpPr>
            <p:spPr>
              <a:xfrm>
                <a:off x="7631949" y="3166197"/>
                <a:ext cx="555554"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err="1">
                    <a:ln>
                      <a:noFill/>
                    </a:ln>
                    <a:solidFill>
                      <a:prstClr val="white"/>
                    </a:solidFill>
                    <a:effectLst/>
                    <a:uLnTx/>
                    <a:uFillTx/>
                    <a:latin typeface="Arial"/>
                    <a:ea typeface="+mn-ea"/>
                    <a:cs typeface="+mn-cs"/>
                  </a:rPr>
                  <a:t>mu</a:t>
                </a:r>
                <a:r>
                  <a:rPr kumimoji="0" lang="en-US" sz="700" b="1" i="0" u="none" strike="noStrike" kern="1200" cap="none" spc="0" normalizeH="0" baseline="0" noProof="0" err="1">
                    <a:ln>
                      <a:noFill/>
                    </a:ln>
                    <a:solidFill>
                      <a:prstClr val="white"/>
                    </a:solidFill>
                    <a:effectLst/>
                    <a:uLnTx/>
                    <a:uFillTx/>
                    <a:latin typeface="Arial"/>
                    <a:ea typeface="+mn-ea"/>
                    <a:cs typeface="+mn-cs"/>
                  </a:rPr>
                  <a:t>AoPS</a:t>
                </a:r>
                <a:endParaRPr kumimoji="0" lang="en-IN" sz="700" b="1" i="0" u="none" strike="noStrike" kern="1200" cap="none" spc="0" normalizeH="0" baseline="0" noProof="0">
                  <a:ln>
                    <a:noFill/>
                  </a:ln>
                  <a:solidFill>
                    <a:prstClr val="white"/>
                  </a:solidFill>
                  <a:effectLst/>
                  <a:uLnTx/>
                  <a:uFillTx/>
                  <a:latin typeface="Arial"/>
                  <a:ea typeface="+mn-ea"/>
                  <a:cs typeface="+mn-cs"/>
                </a:endParaRPr>
              </a:p>
            </p:txBody>
          </p:sp>
        </p:grpSp>
        <p:sp>
          <p:nvSpPr>
            <p:cNvPr id="138" name="Oval 137">
              <a:extLst>
                <a:ext uri="{FF2B5EF4-FFF2-40B4-BE49-F238E27FC236}">
                  <a16:creationId xmlns:a16="http://schemas.microsoft.com/office/drawing/2014/main" id="{61A3B57D-B8BA-4368-95E4-8E593045A00B}"/>
                </a:ext>
              </a:extLst>
            </p:cNvPr>
            <p:cNvSpPr/>
            <p:nvPr/>
          </p:nvSpPr>
          <p:spPr>
            <a:xfrm>
              <a:off x="7467616" y="2825764"/>
              <a:ext cx="880920" cy="880920"/>
            </a:xfrm>
            <a:prstGeom prst="ellipse">
              <a:avLst/>
            </a:prstGeom>
            <a:noFill/>
            <a:ln w="3175" cmpd="dbl">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139" name="Group 138">
              <a:extLst>
                <a:ext uri="{FF2B5EF4-FFF2-40B4-BE49-F238E27FC236}">
                  <a16:creationId xmlns:a16="http://schemas.microsoft.com/office/drawing/2014/main" id="{F920A9D2-CA4E-4F66-A79D-ACCC60F5B6EB}"/>
                </a:ext>
              </a:extLst>
            </p:cNvPr>
            <p:cNvGrpSpPr/>
            <p:nvPr/>
          </p:nvGrpSpPr>
          <p:grpSpPr>
            <a:xfrm>
              <a:off x="7295827" y="3119654"/>
              <a:ext cx="356769" cy="293141"/>
              <a:chOff x="7295827" y="3119654"/>
              <a:chExt cx="356769" cy="293141"/>
            </a:xfrm>
          </p:grpSpPr>
          <p:sp>
            <p:nvSpPr>
              <p:cNvPr id="149" name="Oval 148">
                <a:extLst>
                  <a:ext uri="{FF2B5EF4-FFF2-40B4-BE49-F238E27FC236}">
                    <a16:creationId xmlns:a16="http://schemas.microsoft.com/office/drawing/2014/main" id="{69425FF8-4027-423A-99A3-BED03BFCC05D}"/>
                  </a:ext>
                </a:extLst>
              </p:cNvPr>
              <p:cNvSpPr/>
              <p:nvPr/>
            </p:nvSpPr>
            <p:spPr>
              <a:xfrm>
                <a:off x="7327641" y="3119654"/>
                <a:ext cx="293141" cy="293141"/>
              </a:xfrm>
              <a:prstGeom prst="ellipse">
                <a:avLst/>
              </a:prstGeom>
              <a:solidFill>
                <a:srgbClr val="6C0000"/>
              </a:solidFill>
              <a:ln w="95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46474B32-8CCA-46E7-8D58-8077C594D2B4}"/>
                  </a:ext>
                </a:extLst>
              </p:cNvPr>
              <p:cNvSpPr txBox="1"/>
              <p:nvPr/>
            </p:nvSpPr>
            <p:spPr>
              <a:xfrm>
                <a:off x="7295827" y="3189280"/>
                <a:ext cx="356769" cy="1538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err="1">
                    <a:ln>
                      <a:noFill/>
                    </a:ln>
                    <a:solidFill>
                      <a:prstClr val="white"/>
                    </a:solidFill>
                    <a:effectLst/>
                    <a:uLnTx/>
                    <a:uFillTx/>
                    <a:latin typeface="Arial"/>
                    <a:ea typeface="+mn-ea"/>
                    <a:cs typeface="+mn-cs"/>
                  </a:rPr>
                  <a:t>mu</a:t>
                </a:r>
                <a:r>
                  <a:rPr kumimoji="0" lang="en-US" sz="400" b="1" i="0" u="none" strike="noStrike" kern="1200" cap="none" spc="0" normalizeH="0" baseline="0" noProof="0" err="1">
                    <a:ln>
                      <a:noFill/>
                    </a:ln>
                    <a:solidFill>
                      <a:prstClr val="white"/>
                    </a:solidFill>
                    <a:effectLst/>
                    <a:uLnTx/>
                    <a:uFillTx/>
                    <a:latin typeface="Arial"/>
                    <a:ea typeface="+mn-ea"/>
                    <a:cs typeface="+mn-cs"/>
                  </a:rPr>
                  <a:t>OBI</a:t>
                </a:r>
                <a:endParaRPr kumimoji="0" lang="en-IN" sz="400" b="1" i="0" u="none" strike="noStrike" kern="1200" cap="none" spc="0" normalizeH="0" baseline="0" noProof="0">
                  <a:ln>
                    <a:noFill/>
                  </a:ln>
                  <a:solidFill>
                    <a:prstClr val="white"/>
                  </a:solidFill>
                  <a:effectLst/>
                  <a:uLnTx/>
                  <a:uFillTx/>
                  <a:latin typeface="Arial"/>
                  <a:ea typeface="+mn-ea"/>
                  <a:cs typeface="+mn-cs"/>
                </a:endParaRPr>
              </a:p>
            </p:txBody>
          </p:sp>
        </p:grpSp>
        <p:grpSp>
          <p:nvGrpSpPr>
            <p:cNvPr id="140" name="Group 139">
              <a:extLst>
                <a:ext uri="{FF2B5EF4-FFF2-40B4-BE49-F238E27FC236}">
                  <a16:creationId xmlns:a16="http://schemas.microsoft.com/office/drawing/2014/main" id="{8EB00727-D9C7-4E24-BB08-250E13734043}"/>
                </a:ext>
              </a:extLst>
            </p:cNvPr>
            <p:cNvGrpSpPr/>
            <p:nvPr/>
          </p:nvGrpSpPr>
          <p:grpSpPr>
            <a:xfrm>
              <a:off x="7698522" y="2693904"/>
              <a:ext cx="434946" cy="293141"/>
              <a:chOff x="7698522" y="2693904"/>
              <a:chExt cx="434946" cy="293141"/>
            </a:xfrm>
          </p:grpSpPr>
          <p:sp>
            <p:nvSpPr>
              <p:cNvPr id="147" name="Oval 146">
                <a:extLst>
                  <a:ext uri="{FF2B5EF4-FFF2-40B4-BE49-F238E27FC236}">
                    <a16:creationId xmlns:a16="http://schemas.microsoft.com/office/drawing/2014/main" id="{CACBFD0B-0157-4088-B963-E75047D1A919}"/>
                  </a:ext>
                </a:extLst>
              </p:cNvPr>
              <p:cNvSpPr/>
              <p:nvPr/>
            </p:nvSpPr>
            <p:spPr>
              <a:xfrm>
                <a:off x="7769426" y="2693904"/>
                <a:ext cx="293141" cy="293141"/>
              </a:xfrm>
              <a:prstGeom prst="ellipse">
                <a:avLst/>
              </a:prstGeom>
              <a:solidFill>
                <a:srgbClr val="6C0000"/>
              </a:solidFill>
              <a:ln w="95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8" name="TextBox 147">
                <a:extLst>
                  <a:ext uri="{FF2B5EF4-FFF2-40B4-BE49-F238E27FC236}">
                    <a16:creationId xmlns:a16="http://schemas.microsoft.com/office/drawing/2014/main" id="{FF42F396-1AB4-421F-A19D-2F0D90383E2C}"/>
                  </a:ext>
                </a:extLst>
              </p:cNvPr>
              <p:cNvSpPr txBox="1"/>
              <p:nvPr/>
            </p:nvSpPr>
            <p:spPr>
              <a:xfrm>
                <a:off x="7698522" y="2708436"/>
                <a:ext cx="434946"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white"/>
                    </a:solidFill>
                    <a:effectLst/>
                    <a:uLnTx/>
                    <a:uFillTx/>
                    <a:latin typeface="Arial"/>
                    <a:ea typeface="+mn-ea"/>
                    <a:cs typeface="+mn-cs"/>
                  </a:rPr>
                  <a:t>mu</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a:ln>
                      <a:noFill/>
                    </a:ln>
                    <a:solidFill>
                      <a:prstClr val="white"/>
                    </a:solidFill>
                    <a:effectLst/>
                    <a:uLnTx/>
                    <a:uFillTx/>
                    <a:latin typeface="Arial"/>
                    <a:ea typeface="+mn-ea"/>
                    <a:cs typeface="+mn-cs"/>
                  </a:rPr>
                  <a:t>Universe</a:t>
                </a:r>
                <a:endParaRPr kumimoji="0" lang="en-IN" sz="500" b="1" i="0" u="none" strike="noStrike" kern="1200" cap="none" spc="0" normalizeH="0" baseline="0" noProof="0">
                  <a:ln>
                    <a:noFill/>
                  </a:ln>
                  <a:solidFill>
                    <a:prstClr val="white"/>
                  </a:solidFill>
                  <a:effectLst/>
                  <a:uLnTx/>
                  <a:uFillTx/>
                  <a:latin typeface="Arial"/>
                  <a:ea typeface="+mn-ea"/>
                  <a:cs typeface="+mn-cs"/>
                </a:endParaRPr>
              </a:p>
            </p:txBody>
          </p:sp>
        </p:grpSp>
        <p:grpSp>
          <p:nvGrpSpPr>
            <p:cNvPr id="141" name="Group 140">
              <a:extLst>
                <a:ext uri="{FF2B5EF4-FFF2-40B4-BE49-F238E27FC236}">
                  <a16:creationId xmlns:a16="http://schemas.microsoft.com/office/drawing/2014/main" id="{3B68D7FB-73C5-4C97-B80F-031AB1B968FD}"/>
                </a:ext>
              </a:extLst>
            </p:cNvPr>
            <p:cNvGrpSpPr/>
            <p:nvPr/>
          </p:nvGrpSpPr>
          <p:grpSpPr>
            <a:xfrm>
              <a:off x="8151637" y="3119654"/>
              <a:ext cx="420863" cy="293141"/>
              <a:chOff x="8151637" y="3119654"/>
              <a:chExt cx="420863" cy="293141"/>
            </a:xfrm>
          </p:grpSpPr>
          <p:sp>
            <p:nvSpPr>
              <p:cNvPr id="145" name="Oval 144">
                <a:extLst>
                  <a:ext uri="{FF2B5EF4-FFF2-40B4-BE49-F238E27FC236}">
                    <a16:creationId xmlns:a16="http://schemas.microsoft.com/office/drawing/2014/main" id="{C7CA994C-A548-4EFA-8DA0-A53305D9653E}"/>
                  </a:ext>
                </a:extLst>
              </p:cNvPr>
              <p:cNvSpPr/>
              <p:nvPr/>
            </p:nvSpPr>
            <p:spPr>
              <a:xfrm>
                <a:off x="8215498" y="3119654"/>
                <a:ext cx="293141" cy="293141"/>
              </a:xfrm>
              <a:prstGeom prst="ellipse">
                <a:avLst/>
              </a:prstGeom>
              <a:solidFill>
                <a:srgbClr val="6C0000"/>
              </a:solidFill>
              <a:ln w="95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6" name="TextBox 145">
                <a:extLst>
                  <a:ext uri="{FF2B5EF4-FFF2-40B4-BE49-F238E27FC236}">
                    <a16:creationId xmlns:a16="http://schemas.microsoft.com/office/drawing/2014/main" id="{E2D28093-5EED-4029-85A6-40C8057368CF}"/>
                  </a:ext>
                </a:extLst>
              </p:cNvPr>
              <p:cNvSpPr txBox="1"/>
              <p:nvPr/>
            </p:nvSpPr>
            <p:spPr>
              <a:xfrm>
                <a:off x="8151637" y="3189280"/>
                <a:ext cx="420863" cy="1538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err="1">
                    <a:ln>
                      <a:noFill/>
                    </a:ln>
                    <a:solidFill>
                      <a:prstClr val="white"/>
                    </a:solidFill>
                    <a:effectLst/>
                    <a:uLnTx/>
                    <a:uFillTx/>
                    <a:latin typeface="Arial"/>
                    <a:ea typeface="+mn-ea"/>
                    <a:cs typeface="+mn-cs"/>
                  </a:rPr>
                  <a:t>mu</a:t>
                </a:r>
                <a:r>
                  <a:rPr kumimoji="0" lang="en-US" sz="400" b="1" i="0" u="none" strike="noStrike" kern="1200" cap="none" spc="0" normalizeH="0" baseline="0" noProof="0" err="1">
                    <a:ln>
                      <a:noFill/>
                    </a:ln>
                    <a:solidFill>
                      <a:prstClr val="white"/>
                    </a:solidFill>
                    <a:effectLst/>
                    <a:uLnTx/>
                    <a:uFillTx/>
                    <a:latin typeface="Arial"/>
                    <a:ea typeface="+mn-ea"/>
                    <a:cs typeface="+mn-cs"/>
                  </a:rPr>
                  <a:t>PDNA</a:t>
                </a:r>
                <a:endParaRPr kumimoji="0" lang="en-IN" sz="400" b="1" i="0" u="none" strike="noStrike" kern="1200" cap="none" spc="0" normalizeH="0" baseline="0" noProof="0">
                  <a:ln>
                    <a:noFill/>
                  </a:ln>
                  <a:solidFill>
                    <a:prstClr val="white"/>
                  </a:solidFill>
                  <a:effectLst/>
                  <a:uLnTx/>
                  <a:uFillTx/>
                  <a:latin typeface="Arial"/>
                  <a:ea typeface="+mn-ea"/>
                  <a:cs typeface="+mn-cs"/>
                </a:endParaRPr>
              </a:p>
            </p:txBody>
          </p:sp>
        </p:grpSp>
        <p:grpSp>
          <p:nvGrpSpPr>
            <p:cNvPr id="142" name="Group 141">
              <a:extLst>
                <a:ext uri="{FF2B5EF4-FFF2-40B4-BE49-F238E27FC236}">
                  <a16:creationId xmlns:a16="http://schemas.microsoft.com/office/drawing/2014/main" id="{2CBA4805-D085-4CA8-A567-4BC5844B52D6}"/>
                </a:ext>
              </a:extLst>
            </p:cNvPr>
            <p:cNvGrpSpPr/>
            <p:nvPr/>
          </p:nvGrpSpPr>
          <p:grpSpPr>
            <a:xfrm>
              <a:off x="7723068" y="3559435"/>
              <a:ext cx="392232" cy="293141"/>
              <a:chOff x="7723068" y="3559435"/>
              <a:chExt cx="392232" cy="293141"/>
            </a:xfrm>
          </p:grpSpPr>
          <p:sp>
            <p:nvSpPr>
              <p:cNvPr id="143" name="Oval 142">
                <a:extLst>
                  <a:ext uri="{FF2B5EF4-FFF2-40B4-BE49-F238E27FC236}">
                    <a16:creationId xmlns:a16="http://schemas.microsoft.com/office/drawing/2014/main" id="{3724008C-DC8D-42B5-86A5-FA99C73E9D16}"/>
                  </a:ext>
                </a:extLst>
              </p:cNvPr>
              <p:cNvSpPr/>
              <p:nvPr/>
            </p:nvSpPr>
            <p:spPr>
              <a:xfrm>
                <a:off x="7772614" y="3559435"/>
                <a:ext cx="293141" cy="293141"/>
              </a:xfrm>
              <a:prstGeom prst="ellipse">
                <a:avLst/>
              </a:prstGeom>
              <a:solidFill>
                <a:srgbClr val="6C0000"/>
              </a:solidFill>
              <a:ln w="95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4" name="TextBox 143">
                <a:extLst>
                  <a:ext uri="{FF2B5EF4-FFF2-40B4-BE49-F238E27FC236}">
                    <a16:creationId xmlns:a16="http://schemas.microsoft.com/office/drawing/2014/main" id="{3D94B0D8-1408-4C86-B88F-670EB0AA169F}"/>
                  </a:ext>
                </a:extLst>
              </p:cNvPr>
              <p:cNvSpPr txBox="1"/>
              <p:nvPr/>
            </p:nvSpPr>
            <p:spPr>
              <a:xfrm>
                <a:off x="7723068" y="3629061"/>
                <a:ext cx="392232" cy="1538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err="1">
                    <a:ln>
                      <a:noFill/>
                    </a:ln>
                    <a:solidFill>
                      <a:prstClr val="white"/>
                    </a:solidFill>
                    <a:effectLst/>
                    <a:uLnTx/>
                    <a:uFillTx/>
                    <a:latin typeface="Arial"/>
                    <a:ea typeface="+mn-ea"/>
                    <a:cs typeface="+mn-cs"/>
                  </a:rPr>
                  <a:t>mu</a:t>
                </a:r>
                <a:r>
                  <a:rPr kumimoji="0" lang="en-US" sz="400" b="1" i="0" u="none" strike="noStrike" kern="1200" cap="none" spc="0" normalizeH="0" baseline="0" noProof="0" err="1">
                    <a:ln>
                      <a:noFill/>
                    </a:ln>
                    <a:solidFill>
                      <a:prstClr val="white"/>
                    </a:solidFill>
                    <a:effectLst/>
                    <a:uLnTx/>
                    <a:uFillTx/>
                    <a:latin typeface="Arial"/>
                    <a:ea typeface="+mn-ea"/>
                    <a:cs typeface="+mn-cs"/>
                  </a:rPr>
                  <a:t>DSC</a:t>
                </a:r>
                <a:endParaRPr kumimoji="0" lang="en-IN" sz="400" b="1" i="0" u="none" strike="noStrike" kern="1200" cap="none" spc="0" normalizeH="0" baseline="0" noProof="0">
                  <a:ln>
                    <a:noFill/>
                  </a:ln>
                  <a:solidFill>
                    <a:prstClr val="white"/>
                  </a:solidFill>
                  <a:effectLst/>
                  <a:uLnTx/>
                  <a:uFillTx/>
                  <a:latin typeface="Arial"/>
                  <a:ea typeface="+mn-ea"/>
                  <a:cs typeface="+mn-cs"/>
                </a:endParaRPr>
              </a:p>
            </p:txBody>
          </p:sp>
        </p:grpSp>
      </p:grpSp>
    </p:spTree>
    <p:extLst>
      <p:ext uri="{BB962C8B-B14F-4D97-AF65-F5344CB8AC3E}">
        <p14:creationId xmlns:p14="http://schemas.microsoft.com/office/powerpoint/2010/main" val="2027592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grpId="0" nodeType="afterEffect">
                                  <p:stCondLst>
                                    <p:cond delay="0"/>
                                  </p:stCondLst>
                                  <p:childTnLst>
                                    <p:animClr clrSpc="rgb" dir="cw">
                                      <p:cBhvr override="childStyle">
                                        <p:cTn id="6" dur="1750" fill="hold"/>
                                        <p:tgtEl>
                                          <p:spTgt spid="289"/>
                                        </p:tgtEl>
                                        <p:attrNameLst>
                                          <p:attrName>style.color</p:attrName>
                                        </p:attrNameLst>
                                      </p:cBhvr>
                                      <p:to>
                                        <a:srgbClr val="5FFC08"/>
                                      </p:to>
                                    </p:animClr>
                                    <p:animClr clrSpc="rgb" dir="cw">
                                      <p:cBhvr>
                                        <p:cTn id="7" dur="1750" fill="hold"/>
                                        <p:tgtEl>
                                          <p:spTgt spid="289"/>
                                        </p:tgtEl>
                                        <p:attrNameLst>
                                          <p:attrName>fillcolor</p:attrName>
                                        </p:attrNameLst>
                                      </p:cBhvr>
                                      <p:to>
                                        <a:srgbClr val="5FFC08"/>
                                      </p:to>
                                    </p:animClr>
                                    <p:set>
                                      <p:cBhvr>
                                        <p:cTn id="8" dur="1750" fill="hold"/>
                                        <p:tgtEl>
                                          <p:spTgt spid="289"/>
                                        </p:tgtEl>
                                        <p:attrNameLst>
                                          <p:attrName>fill.type</p:attrName>
                                        </p:attrNameLst>
                                      </p:cBhvr>
                                      <p:to>
                                        <p:strVal val="solid"/>
                                      </p:to>
                                    </p:set>
                                    <p:set>
                                      <p:cBhvr>
                                        <p:cTn id="9" dur="1750" fill="hold"/>
                                        <p:tgtEl>
                                          <p:spTgt spid="289"/>
                                        </p:tgtEl>
                                        <p:attrNameLst>
                                          <p:attrName>fill.on</p:attrName>
                                        </p:attrNameLst>
                                      </p:cBhvr>
                                      <p:to>
                                        <p:strVal val="true"/>
                                      </p:to>
                                    </p:set>
                                  </p:childTnLst>
                                </p:cTn>
                              </p:par>
                              <p:par>
                                <p:cTn id="10" presetID="26" presetClass="emph" presetSubtype="0" fill="hold" nodeType="withEffect">
                                  <p:stCondLst>
                                    <p:cond delay="0"/>
                                  </p:stCondLst>
                                  <p:childTnLst>
                                    <p:animEffect transition="out" filter="fade">
                                      <p:cBhvr>
                                        <p:cTn id="11" dur="1500" tmFilter="0, 0; .2, .5; .8, .5; 1, 0"/>
                                        <p:tgtEl>
                                          <p:spTgt spid="5"/>
                                        </p:tgtEl>
                                      </p:cBhvr>
                                    </p:animEffect>
                                    <p:animScale>
                                      <p:cBhvr>
                                        <p:cTn id="12" dur="750" autoRev="1" fill="hold"/>
                                        <p:tgtEl>
                                          <p:spTgt spid="5"/>
                                        </p:tgtEl>
                                      </p:cBhvr>
                                      <p:by x="105000" y="105000"/>
                                    </p:animScale>
                                  </p:childTnLst>
                                </p:cTn>
                              </p:par>
                              <p:par>
                                <p:cTn id="13" presetID="26" presetClass="emph" presetSubtype="0" fill="hold" nodeType="withEffect">
                                  <p:stCondLst>
                                    <p:cond delay="0"/>
                                  </p:stCondLst>
                                  <p:childTnLst>
                                    <p:animEffect transition="out" filter="fade">
                                      <p:cBhvr>
                                        <p:cTn id="14" dur="1500" tmFilter="0, 0; .2, .5; .8, .5; 1, 0"/>
                                        <p:tgtEl>
                                          <p:spTgt spid="3"/>
                                        </p:tgtEl>
                                      </p:cBhvr>
                                    </p:animEffect>
                                    <p:animScale>
                                      <p:cBhvr>
                                        <p:cTn id="15" dur="750" autoRev="1" fill="hold"/>
                                        <p:tgtEl>
                                          <p:spTgt spid="3"/>
                                        </p:tgtEl>
                                      </p:cBhvr>
                                      <p:by x="105000" y="105000"/>
                                    </p:animScale>
                                  </p:childTnLst>
                                </p:cTn>
                              </p:par>
                              <p:par>
                                <p:cTn id="16" presetID="19" presetClass="emph" presetSubtype="0" fill="hold" grpId="1" nodeType="withEffect">
                                  <p:stCondLst>
                                    <p:cond delay="500"/>
                                  </p:stCondLst>
                                  <p:childTnLst>
                                    <p:animClr clrSpc="rgb" dir="cw">
                                      <p:cBhvr override="childStyle">
                                        <p:cTn id="17" dur="1000" fill="hold"/>
                                        <p:tgtEl>
                                          <p:spTgt spid="289"/>
                                        </p:tgtEl>
                                        <p:attrNameLst>
                                          <p:attrName>style.color</p:attrName>
                                        </p:attrNameLst>
                                      </p:cBhvr>
                                      <p:to>
                                        <a:srgbClr val="E2E1C0"/>
                                      </p:to>
                                    </p:animClr>
                                    <p:animClr clrSpc="rgb" dir="cw">
                                      <p:cBhvr>
                                        <p:cTn id="18" dur="1000" fill="hold"/>
                                        <p:tgtEl>
                                          <p:spTgt spid="289"/>
                                        </p:tgtEl>
                                        <p:attrNameLst>
                                          <p:attrName>fillcolor</p:attrName>
                                        </p:attrNameLst>
                                      </p:cBhvr>
                                      <p:to>
                                        <a:srgbClr val="E2E1C0"/>
                                      </p:to>
                                    </p:animClr>
                                    <p:set>
                                      <p:cBhvr>
                                        <p:cTn id="19" dur="1000" fill="hold"/>
                                        <p:tgtEl>
                                          <p:spTgt spid="289"/>
                                        </p:tgtEl>
                                        <p:attrNameLst>
                                          <p:attrName>fill.type</p:attrName>
                                        </p:attrNameLst>
                                      </p:cBhvr>
                                      <p:to>
                                        <p:strVal val="solid"/>
                                      </p:to>
                                    </p:set>
                                    <p:set>
                                      <p:cBhvr>
                                        <p:cTn id="20" dur="1000" fill="hold"/>
                                        <p:tgtEl>
                                          <p:spTgt spid="289"/>
                                        </p:tgtEl>
                                        <p:attrNameLst>
                                          <p:attrName>fill.on</p:attrName>
                                        </p:attrNameLst>
                                      </p:cBhvr>
                                      <p:to>
                                        <p:strVal val="true"/>
                                      </p:to>
                                    </p:set>
                                  </p:childTnLst>
                                </p:cTn>
                              </p:par>
                            </p:childTnLst>
                          </p:cTn>
                        </p:par>
                        <p:par>
                          <p:cTn id="21" fill="hold">
                            <p:stCondLst>
                              <p:cond delay="1750"/>
                            </p:stCondLst>
                            <p:childTnLst>
                              <p:par>
                                <p:cTn id="22" presetID="1" presetClass="exit" presetSubtype="0" fill="hold" nodeType="afterEffect">
                                  <p:stCondLst>
                                    <p:cond delay="0"/>
                                  </p:stCondLst>
                                  <p:childTnLst>
                                    <p:set>
                                      <p:cBhvr>
                                        <p:cTn id="23" dur="1" fill="hold">
                                          <p:stCondLst>
                                            <p:cond delay="0"/>
                                          </p:stCondLst>
                                        </p:cTn>
                                        <p:tgtEl>
                                          <p:spTgt spid="5"/>
                                        </p:tgtEl>
                                        <p:attrNameLst>
                                          <p:attrName>style.visibility</p:attrName>
                                        </p:attrNameLst>
                                      </p:cBhvr>
                                      <p:to>
                                        <p:strVal val="hidden"/>
                                      </p:to>
                                    </p:set>
                                  </p:childTnLst>
                                </p:cTn>
                              </p:par>
                            </p:childTnLst>
                          </p:cTn>
                        </p:par>
                        <p:par>
                          <p:cTn id="24" fill="hold">
                            <p:stCondLst>
                              <p:cond delay="1750"/>
                            </p:stCondLst>
                            <p:childTnLst>
                              <p:par>
                                <p:cTn id="25" presetID="1" presetClass="entr" presetSubtype="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9" presetClass="emph" presetSubtype="0" fill="hold" grpId="0" nodeType="withEffect">
                                  <p:stCondLst>
                                    <p:cond delay="0"/>
                                  </p:stCondLst>
                                  <p:childTnLst>
                                    <p:animClr clrSpc="rgb" dir="cw">
                                      <p:cBhvr override="childStyle">
                                        <p:cTn id="28" dur="1750" fill="hold"/>
                                        <p:tgtEl>
                                          <p:spTgt spid="290"/>
                                        </p:tgtEl>
                                        <p:attrNameLst>
                                          <p:attrName>style.color</p:attrName>
                                        </p:attrNameLst>
                                      </p:cBhvr>
                                      <p:to>
                                        <a:srgbClr val="5FFC08"/>
                                      </p:to>
                                    </p:animClr>
                                    <p:animClr clrSpc="rgb" dir="cw">
                                      <p:cBhvr>
                                        <p:cTn id="29" dur="1750" fill="hold"/>
                                        <p:tgtEl>
                                          <p:spTgt spid="290"/>
                                        </p:tgtEl>
                                        <p:attrNameLst>
                                          <p:attrName>fillcolor</p:attrName>
                                        </p:attrNameLst>
                                      </p:cBhvr>
                                      <p:to>
                                        <a:srgbClr val="5FFC08"/>
                                      </p:to>
                                    </p:animClr>
                                    <p:set>
                                      <p:cBhvr>
                                        <p:cTn id="30" dur="1750" fill="hold"/>
                                        <p:tgtEl>
                                          <p:spTgt spid="290"/>
                                        </p:tgtEl>
                                        <p:attrNameLst>
                                          <p:attrName>fill.type</p:attrName>
                                        </p:attrNameLst>
                                      </p:cBhvr>
                                      <p:to>
                                        <p:strVal val="solid"/>
                                      </p:to>
                                    </p:set>
                                    <p:set>
                                      <p:cBhvr>
                                        <p:cTn id="31" dur="1750" fill="hold"/>
                                        <p:tgtEl>
                                          <p:spTgt spid="290"/>
                                        </p:tgtEl>
                                        <p:attrNameLst>
                                          <p:attrName>fill.on</p:attrName>
                                        </p:attrNameLst>
                                      </p:cBhvr>
                                      <p:to>
                                        <p:strVal val="true"/>
                                      </p:to>
                                    </p:set>
                                  </p:childTnLst>
                                </p:cTn>
                              </p:par>
                              <p:par>
                                <p:cTn id="32" presetID="26" presetClass="emph" presetSubtype="0" fill="hold" nodeType="withEffect">
                                  <p:stCondLst>
                                    <p:cond delay="0"/>
                                  </p:stCondLst>
                                  <p:childTnLst>
                                    <p:animEffect transition="out" filter="fade">
                                      <p:cBhvr>
                                        <p:cTn id="33" dur="1500" tmFilter="0, 0; .2, .5; .8, .5; 1, 0"/>
                                        <p:tgtEl>
                                          <p:spTgt spid="3"/>
                                        </p:tgtEl>
                                      </p:cBhvr>
                                    </p:animEffect>
                                    <p:animScale>
                                      <p:cBhvr>
                                        <p:cTn id="34" dur="750" autoRev="1" fill="hold"/>
                                        <p:tgtEl>
                                          <p:spTgt spid="3"/>
                                        </p:tgtEl>
                                      </p:cBhvr>
                                      <p:by x="105000" y="105000"/>
                                    </p:animScale>
                                  </p:childTnLst>
                                </p:cTn>
                              </p:par>
                              <p:par>
                                <p:cTn id="35" presetID="26" presetClass="emph" presetSubtype="0" fill="hold" nodeType="withEffect">
                                  <p:stCondLst>
                                    <p:cond delay="0"/>
                                  </p:stCondLst>
                                  <p:childTnLst>
                                    <p:animEffect transition="out" filter="fade">
                                      <p:cBhvr>
                                        <p:cTn id="36" dur="1500" tmFilter="0, 0; .2, .5; .8, .5; 1, 0"/>
                                        <p:tgtEl>
                                          <p:spTgt spid="4"/>
                                        </p:tgtEl>
                                      </p:cBhvr>
                                    </p:animEffect>
                                    <p:animScale>
                                      <p:cBhvr>
                                        <p:cTn id="37" dur="750" autoRev="1" fill="hold"/>
                                        <p:tgtEl>
                                          <p:spTgt spid="4"/>
                                        </p:tgtEl>
                                      </p:cBhvr>
                                      <p:by x="105000" y="105000"/>
                                    </p:animScale>
                                  </p:childTnLst>
                                </p:cTn>
                              </p:par>
                              <p:par>
                                <p:cTn id="38" presetID="19" presetClass="emph" presetSubtype="0" fill="hold" grpId="1" nodeType="withEffect">
                                  <p:stCondLst>
                                    <p:cond delay="500"/>
                                  </p:stCondLst>
                                  <p:childTnLst>
                                    <p:animClr clrSpc="rgb" dir="cw">
                                      <p:cBhvr override="childStyle">
                                        <p:cTn id="39" dur="1000" fill="hold"/>
                                        <p:tgtEl>
                                          <p:spTgt spid="290"/>
                                        </p:tgtEl>
                                        <p:attrNameLst>
                                          <p:attrName>style.color</p:attrName>
                                        </p:attrNameLst>
                                      </p:cBhvr>
                                      <p:to>
                                        <a:srgbClr val="E2E1C0"/>
                                      </p:to>
                                    </p:animClr>
                                    <p:animClr clrSpc="rgb" dir="cw">
                                      <p:cBhvr>
                                        <p:cTn id="40" dur="1000" fill="hold"/>
                                        <p:tgtEl>
                                          <p:spTgt spid="290"/>
                                        </p:tgtEl>
                                        <p:attrNameLst>
                                          <p:attrName>fillcolor</p:attrName>
                                        </p:attrNameLst>
                                      </p:cBhvr>
                                      <p:to>
                                        <a:srgbClr val="E2E1C0"/>
                                      </p:to>
                                    </p:animClr>
                                    <p:set>
                                      <p:cBhvr>
                                        <p:cTn id="41" dur="1000" fill="hold"/>
                                        <p:tgtEl>
                                          <p:spTgt spid="290"/>
                                        </p:tgtEl>
                                        <p:attrNameLst>
                                          <p:attrName>fill.type</p:attrName>
                                        </p:attrNameLst>
                                      </p:cBhvr>
                                      <p:to>
                                        <p:strVal val="solid"/>
                                      </p:to>
                                    </p:set>
                                    <p:set>
                                      <p:cBhvr>
                                        <p:cTn id="42" dur="1000" fill="hold"/>
                                        <p:tgtEl>
                                          <p:spTgt spid="290"/>
                                        </p:tgtEl>
                                        <p:attrNameLst>
                                          <p:attrName>fill.on</p:attrName>
                                        </p:attrNameLst>
                                      </p:cBhvr>
                                      <p:to>
                                        <p:strVal val="true"/>
                                      </p:to>
                                    </p:set>
                                  </p:childTnLst>
                                </p:cTn>
                              </p:par>
                            </p:childTnLst>
                          </p:cTn>
                        </p:par>
                        <p:par>
                          <p:cTn id="43" fill="hold">
                            <p:stCondLst>
                              <p:cond delay="3500"/>
                            </p:stCondLst>
                            <p:childTnLst>
                              <p:par>
                                <p:cTn id="44" presetID="1" presetClass="exit" presetSubtype="0" fill="hold" nodeType="afterEffect">
                                  <p:stCondLst>
                                    <p:cond delay="0"/>
                                  </p:stCondLst>
                                  <p:childTnLst>
                                    <p:set>
                                      <p:cBhvr>
                                        <p:cTn id="45" dur="1" fill="hold">
                                          <p:stCondLst>
                                            <p:cond delay="0"/>
                                          </p:stCondLst>
                                        </p:cTn>
                                        <p:tgtEl>
                                          <p:spTgt spid="3"/>
                                        </p:tgtEl>
                                        <p:attrNameLst>
                                          <p:attrName>style.visibility</p:attrName>
                                        </p:attrNameLst>
                                      </p:cBhvr>
                                      <p:to>
                                        <p:strVal val="hidden"/>
                                      </p:to>
                                    </p:set>
                                  </p:childTnLst>
                                </p:cTn>
                              </p:par>
                            </p:childTnLst>
                          </p:cTn>
                        </p:par>
                        <p:par>
                          <p:cTn id="46" fill="hold">
                            <p:stCondLst>
                              <p:cond delay="3500"/>
                            </p:stCondLst>
                            <p:childTnLst>
                              <p:par>
                                <p:cTn id="47" presetID="1" presetClass="entr" presetSubtype="0" fill="hold" nodeType="afterEffect">
                                  <p:stCondLst>
                                    <p:cond delay="0"/>
                                  </p:stCondLst>
                                  <p:childTnLst>
                                    <p:set>
                                      <p:cBhvr>
                                        <p:cTn id="48" dur="1" fill="hold">
                                          <p:stCondLst>
                                            <p:cond delay="0"/>
                                          </p:stCondLst>
                                        </p:cTn>
                                        <p:tgtEl>
                                          <p:spTgt spid="5"/>
                                        </p:tgtEl>
                                        <p:attrNameLst>
                                          <p:attrName>style.visibility</p:attrName>
                                        </p:attrNameLst>
                                      </p:cBhvr>
                                      <p:to>
                                        <p:strVal val="visible"/>
                                      </p:to>
                                    </p:set>
                                  </p:childTnLst>
                                </p:cTn>
                              </p:par>
                              <p:par>
                                <p:cTn id="49" presetID="19" presetClass="emph" presetSubtype="0" fill="hold" grpId="0" nodeType="withEffect">
                                  <p:stCondLst>
                                    <p:cond delay="0"/>
                                  </p:stCondLst>
                                  <p:childTnLst>
                                    <p:animClr clrSpc="rgb" dir="cw">
                                      <p:cBhvr override="childStyle">
                                        <p:cTn id="50" dur="1750" fill="hold"/>
                                        <p:tgtEl>
                                          <p:spTgt spid="291"/>
                                        </p:tgtEl>
                                        <p:attrNameLst>
                                          <p:attrName>style.color</p:attrName>
                                        </p:attrNameLst>
                                      </p:cBhvr>
                                      <p:to>
                                        <a:srgbClr val="5FFC08"/>
                                      </p:to>
                                    </p:animClr>
                                    <p:animClr clrSpc="rgb" dir="cw">
                                      <p:cBhvr>
                                        <p:cTn id="51" dur="1750" fill="hold"/>
                                        <p:tgtEl>
                                          <p:spTgt spid="291"/>
                                        </p:tgtEl>
                                        <p:attrNameLst>
                                          <p:attrName>fillcolor</p:attrName>
                                        </p:attrNameLst>
                                      </p:cBhvr>
                                      <p:to>
                                        <a:srgbClr val="5FFC08"/>
                                      </p:to>
                                    </p:animClr>
                                    <p:set>
                                      <p:cBhvr>
                                        <p:cTn id="52" dur="1750" fill="hold"/>
                                        <p:tgtEl>
                                          <p:spTgt spid="291"/>
                                        </p:tgtEl>
                                        <p:attrNameLst>
                                          <p:attrName>fill.type</p:attrName>
                                        </p:attrNameLst>
                                      </p:cBhvr>
                                      <p:to>
                                        <p:strVal val="solid"/>
                                      </p:to>
                                    </p:set>
                                    <p:set>
                                      <p:cBhvr>
                                        <p:cTn id="53" dur="1750" fill="hold"/>
                                        <p:tgtEl>
                                          <p:spTgt spid="291"/>
                                        </p:tgtEl>
                                        <p:attrNameLst>
                                          <p:attrName>fill.on</p:attrName>
                                        </p:attrNameLst>
                                      </p:cBhvr>
                                      <p:to>
                                        <p:strVal val="true"/>
                                      </p:to>
                                    </p:set>
                                  </p:childTnLst>
                                </p:cTn>
                              </p:par>
                              <p:par>
                                <p:cTn id="54" presetID="26" presetClass="emph" presetSubtype="0" fill="hold" nodeType="withEffect">
                                  <p:stCondLst>
                                    <p:cond delay="0"/>
                                  </p:stCondLst>
                                  <p:childTnLst>
                                    <p:animEffect transition="out" filter="fade">
                                      <p:cBhvr>
                                        <p:cTn id="55" dur="1500" tmFilter="0, 0; .2, .5; .8, .5; 1, 0"/>
                                        <p:tgtEl>
                                          <p:spTgt spid="4"/>
                                        </p:tgtEl>
                                      </p:cBhvr>
                                    </p:animEffect>
                                    <p:animScale>
                                      <p:cBhvr>
                                        <p:cTn id="56" dur="750" autoRev="1" fill="hold"/>
                                        <p:tgtEl>
                                          <p:spTgt spid="4"/>
                                        </p:tgtEl>
                                      </p:cBhvr>
                                      <p:by x="105000" y="105000"/>
                                    </p:animScale>
                                  </p:childTnLst>
                                </p:cTn>
                              </p:par>
                              <p:par>
                                <p:cTn id="57" presetID="26" presetClass="emph" presetSubtype="0" fill="hold" nodeType="withEffect">
                                  <p:stCondLst>
                                    <p:cond delay="0"/>
                                  </p:stCondLst>
                                  <p:childTnLst>
                                    <p:animEffect transition="out" filter="fade">
                                      <p:cBhvr>
                                        <p:cTn id="58" dur="1500" tmFilter="0, 0; .2, .5; .8, .5; 1, 0"/>
                                        <p:tgtEl>
                                          <p:spTgt spid="5"/>
                                        </p:tgtEl>
                                      </p:cBhvr>
                                    </p:animEffect>
                                    <p:animScale>
                                      <p:cBhvr>
                                        <p:cTn id="59" dur="750" autoRev="1" fill="hold"/>
                                        <p:tgtEl>
                                          <p:spTgt spid="5"/>
                                        </p:tgtEl>
                                      </p:cBhvr>
                                      <p:by x="105000" y="105000"/>
                                    </p:animScale>
                                  </p:childTnLst>
                                </p:cTn>
                              </p:par>
                              <p:par>
                                <p:cTn id="60" presetID="19" presetClass="emph" presetSubtype="0" fill="hold" grpId="1" nodeType="withEffect">
                                  <p:stCondLst>
                                    <p:cond delay="500"/>
                                  </p:stCondLst>
                                  <p:childTnLst>
                                    <p:animClr clrSpc="rgb" dir="cw">
                                      <p:cBhvr override="childStyle">
                                        <p:cTn id="61" dur="1000" fill="hold"/>
                                        <p:tgtEl>
                                          <p:spTgt spid="291"/>
                                        </p:tgtEl>
                                        <p:attrNameLst>
                                          <p:attrName>style.color</p:attrName>
                                        </p:attrNameLst>
                                      </p:cBhvr>
                                      <p:to>
                                        <a:srgbClr val="E2E1C0"/>
                                      </p:to>
                                    </p:animClr>
                                    <p:animClr clrSpc="rgb" dir="cw">
                                      <p:cBhvr>
                                        <p:cTn id="62" dur="1000" fill="hold"/>
                                        <p:tgtEl>
                                          <p:spTgt spid="291"/>
                                        </p:tgtEl>
                                        <p:attrNameLst>
                                          <p:attrName>fillcolor</p:attrName>
                                        </p:attrNameLst>
                                      </p:cBhvr>
                                      <p:to>
                                        <a:srgbClr val="E2E1C0"/>
                                      </p:to>
                                    </p:animClr>
                                    <p:set>
                                      <p:cBhvr>
                                        <p:cTn id="63" dur="1000" fill="hold"/>
                                        <p:tgtEl>
                                          <p:spTgt spid="291"/>
                                        </p:tgtEl>
                                        <p:attrNameLst>
                                          <p:attrName>fill.type</p:attrName>
                                        </p:attrNameLst>
                                      </p:cBhvr>
                                      <p:to>
                                        <p:strVal val="solid"/>
                                      </p:to>
                                    </p:set>
                                    <p:set>
                                      <p:cBhvr>
                                        <p:cTn id="64" dur="1000" fill="hold"/>
                                        <p:tgtEl>
                                          <p:spTgt spid="291"/>
                                        </p:tgtEl>
                                        <p:attrNameLst>
                                          <p:attrName>fill.on</p:attrName>
                                        </p:attrNameLst>
                                      </p:cBhvr>
                                      <p:to>
                                        <p:strVal val="true"/>
                                      </p:to>
                                    </p:set>
                                  </p:childTnLst>
                                </p:cTn>
                              </p:par>
                            </p:childTnLst>
                          </p:cTn>
                        </p:par>
                        <p:par>
                          <p:cTn id="65" fill="hold">
                            <p:stCondLst>
                              <p:cond delay="5250"/>
                            </p:stCondLst>
                            <p:childTnLst>
                              <p:par>
                                <p:cTn id="66" presetID="1" presetClass="exit" presetSubtype="0" fill="hold" nodeType="afterEffect">
                                  <p:stCondLst>
                                    <p:cond delay="0"/>
                                  </p:stCondLst>
                                  <p:childTnLst>
                                    <p:set>
                                      <p:cBhvr>
                                        <p:cTn id="67" dur="1" fill="hold">
                                          <p:stCondLst>
                                            <p:cond delay="0"/>
                                          </p:stCondLst>
                                        </p:cTn>
                                        <p:tgtEl>
                                          <p:spTgt spid="4"/>
                                        </p:tgtEl>
                                        <p:attrNameLst>
                                          <p:attrName>style.visibility</p:attrName>
                                        </p:attrNameLst>
                                      </p:cBhvr>
                                      <p:to>
                                        <p:strVal val="hidden"/>
                                      </p:to>
                                    </p:set>
                                  </p:childTnLst>
                                </p:cTn>
                              </p:par>
                            </p:childTnLst>
                          </p:cTn>
                        </p:par>
                        <p:par>
                          <p:cTn id="68" fill="hold">
                            <p:stCondLst>
                              <p:cond delay="5250"/>
                            </p:stCondLst>
                            <p:childTnLst>
                              <p:par>
                                <p:cTn id="69" presetID="1" presetClass="entr" presetSubtype="0" fill="hold" nodeType="afterEffect">
                                  <p:stCondLst>
                                    <p:cond delay="0"/>
                                  </p:stCondLst>
                                  <p:childTnLst>
                                    <p:set>
                                      <p:cBhvr>
                                        <p:cTn id="70" dur="1" fill="hold">
                                          <p:stCondLst>
                                            <p:cond delay="0"/>
                                          </p:stCondLst>
                                        </p:cTn>
                                        <p:tgtEl>
                                          <p:spTgt spid="3"/>
                                        </p:tgtEl>
                                        <p:attrNameLst>
                                          <p:attrName>style.visibility</p:attrName>
                                        </p:attrNameLst>
                                      </p:cBhvr>
                                      <p:to>
                                        <p:strVal val="visible"/>
                                      </p:to>
                                    </p:set>
                                  </p:childTnLst>
                                </p:cTn>
                              </p:par>
                              <p:par>
                                <p:cTn id="71" presetID="19" presetClass="emph" presetSubtype="0" fill="hold" grpId="2" nodeType="withEffect">
                                  <p:stCondLst>
                                    <p:cond delay="0"/>
                                  </p:stCondLst>
                                  <p:childTnLst>
                                    <p:animClr clrSpc="rgb" dir="cw">
                                      <p:cBhvr override="childStyle">
                                        <p:cTn id="72" dur="1750" fill="hold"/>
                                        <p:tgtEl>
                                          <p:spTgt spid="289"/>
                                        </p:tgtEl>
                                        <p:attrNameLst>
                                          <p:attrName>style.color</p:attrName>
                                        </p:attrNameLst>
                                      </p:cBhvr>
                                      <p:to>
                                        <a:srgbClr val="5FFC08"/>
                                      </p:to>
                                    </p:animClr>
                                    <p:animClr clrSpc="rgb" dir="cw">
                                      <p:cBhvr>
                                        <p:cTn id="73" dur="1750" fill="hold"/>
                                        <p:tgtEl>
                                          <p:spTgt spid="289"/>
                                        </p:tgtEl>
                                        <p:attrNameLst>
                                          <p:attrName>fillcolor</p:attrName>
                                        </p:attrNameLst>
                                      </p:cBhvr>
                                      <p:to>
                                        <a:srgbClr val="5FFC08"/>
                                      </p:to>
                                    </p:animClr>
                                    <p:set>
                                      <p:cBhvr>
                                        <p:cTn id="74" dur="1750" fill="hold"/>
                                        <p:tgtEl>
                                          <p:spTgt spid="289"/>
                                        </p:tgtEl>
                                        <p:attrNameLst>
                                          <p:attrName>fill.type</p:attrName>
                                        </p:attrNameLst>
                                      </p:cBhvr>
                                      <p:to>
                                        <p:strVal val="solid"/>
                                      </p:to>
                                    </p:set>
                                    <p:set>
                                      <p:cBhvr>
                                        <p:cTn id="75" dur="1750" fill="hold"/>
                                        <p:tgtEl>
                                          <p:spTgt spid="289"/>
                                        </p:tgtEl>
                                        <p:attrNameLst>
                                          <p:attrName>fill.on</p:attrName>
                                        </p:attrNameLst>
                                      </p:cBhvr>
                                      <p:to>
                                        <p:strVal val="true"/>
                                      </p:to>
                                    </p:set>
                                  </p:childTnLst>
                                </p:cTn>
                              </p:par>
                              <p:par>
                                <p:cTn id="76" presetID="26" presetClass="emph" presetSubtype="0" fill="hold" nodeType="withEffect">
                                  <p:stCondLst>
                                    <p:cond delay="0"/>
                                  </p:stCondLst>
                                  <p:childTnLst>
                                    <p:animEffect transition="out" filter="fade">
                                      <p:cBhvr>
                                        <p:cTn id="77" dur="1500" tmFilter="0, 0; .2, .5; .8, .5; 1, 0"/>
                                        <p:tgtEl>
                                          <p:spTgt spid="5"/>
                                        </p:tgtEl>
                                      </p:cBhvr>
                                    </p:animEffect>
                                    <p:animScale>
                                      <p:cBhvr>
                                        <p:cTn id="78" dur="750" autoRev="1" fill="hold"/>
                                        <p:tgtEl>
                                          <p:spTgt spid="5"/>
                                        </p:tgtEl>
                                      </p:cBhvr>
                                      <p:by x="105000" y="105000"/>
                                    </p:animScale>
                                  </p:childTnLst>
                                </p:cTn>
                              </p:par>
                              <p:par>
                                <p:cTn id="79" presetID="26" presetClass="emph" presetSubtype="0" fill="hold" nodeType="withEffect">
                                  <p:stCondLst>
                                    <p:cond delay="0"/>
                                  </p:stCondLst>
                                  <p:childTnLst>
                                    <p:animEffect transition="out" filter="fade">
                                      <p:cBhvr>
                                        <p:cTn id="80" dur="1500" tmFilter="0, 0; .2, .5; .8, .5; 1, 0"/>
                                        <p:tgtEl>
                                          <p:spTgt spid="3"/>
                                        </p:tgtEl>
                                      </p:cBhvr>
                                    </p:animEffect>
                                    <p:animScale>
                                      <p:cBhvr>
                                        <p:cTn id="81" dur="750" autoRev="1" fill="hold"/>
                                        <p:tgtEl>
                                          <p:spTgt spid="3"/>
                                        </p:tgtEl>
                                      </p:cBhvr>
                                      <p:by x="105000" y="105000"/>
                                    </p:animScale>
                                  </p:childTnLst>
                                </p:cTn>
                              </p:par>
                              <p:par>
                                <p:cTn id="82" presetID="19" presetClass="emph" presetSubtype="0" fill="hold" grpId="3" nodeType="withEffect">
                                  <p:stCondLst>
                                    <p:cond delay="500"/>
                                  </p:stCondLst>
                                  <p:childTnLst>
                                    <p:animClr clrSpc="rgb" dir="cw">
                                      <p:cBhvr override="childStyle">
                                        <p:cTn id="83" dur="1000" fill="hold"/>
                                        <p:tgtEl>
                                          <p:spTgt spid="289"/>
                                        </p:tgtEl>
                                        <p:attrNameLst>
                                          <p:attrName>style.color</p:attrName>
                                        </p:attrNameLst>
                                      </p:cBhvr>
                                      <p:to>
                                        <a:srgbClr val="E2E1C0"/>
                                      </p:to>
                                    </p:animClr>
                                    <p:animClr clrSpc="rgb" dir="cw">
                                      <p:cBhvr>
                                        <p:cTn id="84" dur="1000" fill="hold"/>
                                        <p:tgtEl>
                                          <p:spTgt spid="289"/>
                                        </p:tgtEl>
                                        <p:attrNameLst>
                                          <p:attrName>fillcolor</p:attrName>
                                        </p:attrNameLst>
                                      </p:cBhvr>
                                      <p:to>
                                        <a:srgbClr val="E2E1C0"/>
                                      </p:to>
                                    </p:animClr>
                                    <p:set>
                                      <p:cBhvr>
                                        <p:cTn id="85" dur="1000" fill="hold"/>
                                        <p:tgtEl>
                                          <p:spTgt spid="289"/>
                                        </p:tgtEl>
                                        <p:attrNameLst>
                                          <p:attrName>fill.type</p:attrName>
                                        </p:attrNameLst>
                                      </p:cBhvr>
                                      <p:to>
                                        <p:strVal val="solid"/>
                                      </p:to>
                                    </p:set>
                                    <p:set>
                                      <p:cBhvr>
                                        <p:cTn id="86" dur="1000" fill="hold"/>
                                        <p:tgtEl>
                                          <p:spTgt spid="289"/>
                                        </p:tgtEl>
                                        <p:attrNameLst>
                                          <p:attrName>fill.on</p:attrName>
                                        </p:attrNameLst>
                                      </p:cBhvr>
                                      <p:to>
                                        <p:strVal val="true"/>
                                      </p:to>
                                    </p:set>
                                  </p:childTnLst>
                                </p:cTn>
                              </p:par>
                            </p:childTnLst>
                          </p:cTn>
                        </p:par>
                        <p:par>
                          <p:cTn id="87" fill="hold">
                            <p:stCondLst>
                              <p:cond delay="7000"/>
                            </p:stCondLst>
                            <p:childTnLst>
                              <p:par>
                                <p:cTn id="88" presetID="1" presetClass="exit" presetSubtype="0" fill="hold" nodeType="afterEffect">
                                  <p:stCondLst>
                                    <p:cond delay="0"/>
                                  </p:stCondLst>
                                  <p:childTnLst>
                                    <p:set>
                                      <p:cBhvr>
                                        <p:cTn id="89" dur="1" fill="hold">
                                          <p:stCondLst>
                                            <p:cond delay="0"/>
                                          </p:stCondLst>
                                        </p:cTn>
                                        <p:tgtEl>
                                          <p:spTgt spid="5"/>
                                        </p:tgtEl>
                                        <p:attrNameLst>
                                          <p:attrName>style.visibility</p:attrName>
                                        </p:attrNameLst>
                                      </p:cBhvr>
                                      <p:to>
                                        <p:strVal val="hidden"/>
                                      </p:to>
                                    </p:set>
                                  </p:childTnLst>
                                </p:cTn>
                              </p:par>
                            </p:childTnLst>
                          </p:cTn>
                        </p:par>
                        <p:par>
                          <p:cTn id="90" fill="hold">
                            <p:stCondLst>
                              <p:cond delay="7000"/>
                            </p:stCondLst>
                            <p:childTnLst>
                              <p:par>
                                <p:cTn id="91" presetID="1" presetClass="entr" presetSubtype="0" fill="hold" nodeType="afterEffect">
                                  <p:stCondLst>
                                    <p:cond delay="0"/>
                                  </p:stCondLst>
                                  <p:childTnLst>
                                    <p:set>
                                      <p:cBhvr>
                                        <p:cTn id="92" dur="1" fill="hold">
                                          <p:stCondLst>
                                            <p:cond delay="0"/>
                                          </p:stCondLst>
                                        </p:cTn>
                                        <p:tgtEl>
                                          <p:spTgt spid="4"/>
                                        </p:tgtEl>
                                        <p:attrNameLst>
                                          <p:attrName>style.visibility</p:attrName>
                                        </p:attrNameLst>
                                      </p:cBhvr>
                                      <p:to>
                                        <p:strVal val="visible"/>
                                      </p:to>
                                    </p:set>
                                  </p:childTnLst>
                                </p:cTn>
                              </p:par>
                              <p:par>
                                <p:cTn id="93" presetID="19" presetClass="emph" presetSubtype="0" fill="hold" grpId="2" nodeType="withEffect">
                                  <p:stCondLst>
                                    <p:cond delay="0"/>
                                  </p:stCondLst>
                                  <p:childTnLst>
                                    <p:animClr clrSpc="rgb" dir="cw">
                                      <p:cBhvr override="childStyle">
                                        <p:cTn id="94" dur="1750" fill="hold"/>
                                        <p:tgtEl>
                                          <p:spTgt spid="290"/>
                                        </p:tgtEl>
                                        <p:attrNameLst>
                                          <p:attrName>style.color</p:attrName>
                                        </p:attrNameLst>
                                      </p:cBhvr>
                                      <p:to>
                                        <a:srgbClr val="5FFC08"/>
                                      </p:to>
                                    </p:animClr>
                                    <p:animClr clrSpc="rgb" dir="cw">
                                      <p:cBhvr>
                                        <p:cTn id="95" dur="1750" fill="hold"/>
                                        <p:tgtEl>
                                          <p:spTgt spid="290"/>
                                        </p:tgtEl>
                                        <p:attrNameLst>
                                          <p:attrName>fillcolor</p:attrName>
                                        </p:attrNameLst>
                                      </p:cBhvr>
                                      <p:to>
                                        <a:srgbClr val="5FFC08"/>
                                      </p:to>
                                    </p:animClr>
                                    <p:set>
                                      <p:cBhvr>
                                        <p:cTn id="96" dur="1750" fill="hold"/>
                                        <p:tgtEl>
                                          <p:spTgt spid="290"/>
                                        </p:tgtEl>
                                        <p:attrNameLst>
                                          <p:attrName>fill.type</p:attrName>
                                        </p:attrNameLst>
                                      </p:cBhvr>
                                      <p:to>
                                        <p:strVal val="solid"/>
                                      </p:to>
                                    </p:set>
                                    <p:set>
                                      <p:cBhvr>
                                        <p:cTn id="97" dur="1750" fill="hold"/>
                                        <p:tgtEl>
                                          <p:spTgt spid="290"/>
                                        </p:tgtEl>
                                        <p:attrNameLst>
                                          <p:attrName>fill.on</p:attrName>
                                        </p:attrNameLst>
                                      </p:cBhvr>
                                      <p:to>
                                        <p:strVal val="true"/>
                                      </p:to>
                                    </p:set>
                                  </p:childTnLst>
                                </p:cTn>
                              </p:par>
                              <p:par>
                                <p:cTn id="98" presetID="26" presetClass="emph" presetSubtype="0" fill="hold" nodeType="withEffect">
                                  <p:stCondLst>
                                    <p:cond delay="0"/>
                                  </p:stCondLst>
                                  <p:childTnLst>
                                    <p:animEffect transition="out" filter="fade">
                                      <p:cBhvr>
                                        <p:cTn id="99" dur="1500" tmFilter="0, 0; .2, .5; .8, .5; 1, 0"/>
                                        <p:tgtEl>
                                          <p:spTgt spid="4"/>
                                        </p:tgtEl>
                                      </p:cBhvr>
                                    </p:animEffect>
                                    <p:animScale>
                                      <p:cBhvr>
                                        <p:cTn id="100" dur="750" autoRev="1" fill="hold"/>
                                        <p:tgtEl>
                                          <p:spTgt spid="4"/>
                                        </p:tgtEl>
                                      </p:cBhvr>
                                      <p:by x="105000" y="105000"/>
                                    </p:animScale>
                                  </p:childTnLst>
                                </p:cTn>
                              </p:par>
                              <p:par>
                                <p:cTn id="101" presetID="26" presetClass="emph" presetSubtype="0" fill="hold" nodeType="withEffect">
                                  <p:stCondLst>
                                    <p:cond delay="0"/>
                                  </p:stCondLst>
                                  <p:childTnLst>
                                    <p:animEffect transition="out" filter="fade">
                                      <p:cBhvr>
                                        <p:cTn id="102" dur="1500" tmFilter="0, 0; .2, .5; .8, .5; 1, 0"/>
                                        <p:tgtEl>
                                          <p:spTgt spid="3"/>
                                        </p:tgtEl>
                                      </p:cBhvr>
                                    </p:animEffect>
                                    <p:animScale>
                                      <p:cBhvr>
                                        <p:cTn id="103" dur="750" autoRev="1" fill="hold"/>
                                        <p:tgtEl>
                                          <p:spTgt spid="3"/>
                                        </p:tgtEl>
                                      </p:cBhvr>
                                      <p:by x="105000" y="105000"/>
                                    </p:animScale>
                                  </p:childTnLst>
                                </p:cTn>
                              </p:par>
                              <p:par>
                                <p:cTn id="104" presetID="19" presetClass="emph" presetSubtype="0" fill="hold" grpId="3" nodeType="withEffect">
                                  <p:stCondLst>
                                    <p:cond delay="500"/>
                                  </p:stCondLst>
                                  <p:childTnLst>
                                    <p:animClr clrSpc="rgb" dir="cw">
                                      <p:cBhvr override="childStyle">
                                        <p:cTn id="105" dur="1000" fill="hold"/>
                                        <p:tgtEl>
                                          <p:spTgt spid="290"/>
                                        </p:tgtEl>
                                        <p:attrNameLst>
                                          <p:attrName>style.color</p:attrName>
                                        </p:attrNameLst>
                                      </p:cBhvr>
                                      <p:to>
                                        <a:srgbClr val="E2E1C0"/>
                                      </p:to>
                                    </p:animClr>
                                    <p:animClr clrSpc="rgb" dir="cw">
                                      <p:cBhvr>
                                        <p:cTn id="106" dur="1000" fill="hold"/>
                                        <p:tgtEl>
                                          <p:spTgt spid="290"/>
                                        </p:tgtEl>
                                        <p:attrNameLst>
                                          <p:attrName>fillcolor</p:attrName>
                                        </p:attrNameLst>
                                      </p:cBhvr>
                                      <p:to>
                                        <a:srgbClr val="E2E1C0"/>
                                      </p:to>
                                    </p:animClr>
                                    <p:set>
                                      <p:cBhvr>
                                        <p:cTn id="107" dur="1000" fill="hold"/>
                                        <p:tgtEl>
                                          <p:spTgt spid="290"/>
                                        </p:tgtEl>
                                        <p:attrNameLst>
                                          <p:attrName>fill.type</p:attrName>
                                        </p:attrNameLst>
                                      </p:cBhvr>
                                      <p:to>
                                        <p:strVal val="solid"/>
                                      </p:to>
                                    </p:set>
                                    <p:set>
                                      <p:cBhvr>
                                        <p:cTn id="108" dur="1000" fill="hold"/>
                                        <p:tgtEl>
                                          <p:spTgt spid="290"/>
                                        </p:tgtEl>
                                        <p:attrNameLst>
                                          <p:attrName>fill.on</p:attrName>
                                        </p:attrNameLst>
                                      </p:cBhvr>
                                      <p:to>
                                        <p:strVal val="true"/>
                                      </p:to>
                                    </p:set>
                                  </p:childTnLst>
                                </p:cTn>
                              </p:par>
                            </p:childTnLst>
                          </p:cTn>
                        </p:par>
                        <p:par>
                          <p:cTn id="109" fill="hold">
                            <p:stCondLst>
                              <p:cond delay="8750"/>
                            </p:stCondLst>
                            <p:childTnLst>
                              <p:par>
                                <p:cTn id="110" presetID="1" presetClass="exit" presetSubtype="0" fill="hold" nodeType="afterEffect">
                                  <p:stCondLst>
                                    <p:cond delay="0"/>
                                  </p:stCondLst>
                                  <p:childTnLst>
                                    <p:set>
                                      <p:cBhvr>
                                        <p:cTn id="111" dur="1" fill="hold">
                                          <p:stCondLst>
                                            <p:cond delay="0"/>
                                          </p:stCondLst>
                                        </p:cTn>
                                        <p:tgtEl>
                                          <p:spTgt spid="3"/>
                                        </p:tgtEl>
                                        <p:attrNameLst>
                                          <p:attrName>style.visibility</p:attrName>
                                        </p:attrNameLst>
                                      </p:cBhvr>
                                      <p:to>
                                        <p:strVal val="hidden"/>
                                      </p:to>
                                    </p:set>
                                  </p:childTnLst>
                                </p:cTn>
                              </p:par>
                            </p:childTnLst>
                          </p:cTn>
                        </p:par>
                        <p:par>
                          <p:cTn id="112" fill="hold">
                            <p:stCondLst>
                              <p:cond delay="8750"/>
                            </p:stCondLst>
                            <p:childTnLst>
                              <p:par>
                                <p:cTn id="113" presetID="1" presetClass="entr" presetSubtype="0" fill="hold" nodeType="afterEffect">
                                  <p:stCondLst>
                                    <p:cond delay="0"/>
                                  </p:stCondLst>
                                  <p:childTnLst>
                                    <p:set>
                                      <p:cBhvr>
                                        <p:cTn id="114" dur="1" fill="hold">
                                          <p:stCondLst>
                                            <p:cond delay="0"/>
                                          </p:stCondLst>
                                        </p:cTn>
                                        <p:tgtEl>
                                          <p:spTgt spid="5"/>
                                        </p:tgtEl>
                                        <p:attrNameLst>
                                          <p:attrName>style.visibility</p:attrName>
                                        </p:attrNameLst>
                                      </p:cBhvr>
                                      <p:to>
                                        <p:strVal val="visible"/>
                                      </p:to>
                                    </p:set>
                                  </p:childTnLst>
                                </p:cTn>
                              </p:par>
                              <p:par>
                                <p:cTn id="115" presetID="19" presetClass="emph" presetSubtype="0" fill="hold" grpId="2" nodeType="withEffect">
                                  <p:stCondLst>
                                    <p:cond delay="0"/>
                                  </p:stCondLst>
                                  <p:childTnLst>
                                    <p:animClr clrSpc="rgb" dir="cw">
                                      <p:cBhvr override="childStyle">
                                        <p:cTn id="116" dur="1750" fill="hold"/>
                                        <p:tgtEl>
                                          <p:spTgt spid="291"/>
                                        </p:tgtEl>
                                        <p:attrNameLst>
                                          <p:attrName>style.color</p:attrName>
                                        </p:attrNameLst>
                                      </p:cBhvr>
                                      <p:to>
                                        <a:srgbClr val="5FFC08"/>
                                      </p:to>
                                    </p:animClr>
                                    <p:animClr clrSpc="rgb" dir="cw">
                                      <p:cBhvr>
                                        <p:cTn id="117" dur="1750" fill="hold"/>
                                        <p:tgtEl>
                                          <p:spTgt spid="291"/>
                                        </p:tgtEl>
                                        <p:attrNameLst>
                                          <p:attrName>fillcolor</p:attrName>
                                        </p:attrNameLst>
                                      </p:cBhvr>
                                      <p:to>
                                        <a:srgbClr val="5FFC08"/>
                                      </p:to>
                                    </p:animClr>
                                    <p:set>
                                      <p:cBhvr>
                                        <p:cTn id="118" dur="1750" fill="hold"/>
                                        <p:tgtEl>
                                          <p:spTgt spid="291"/>
                                        </p:tgtEl>
                                        <p:attrNameLst>
                                          <p:attrName>fill.type</p:attrName>
                                        </p:attrNameLst>
                                      </p:cBhvr>
                                      <p:to>
                                        <p:strVal val="solid"/>
                                      </p:to>
                                    </p:set>
                                    <p:set>
                                      <p:cBhvr>
                                        <p:cTn id="119" dur="1750" fill="hold"/>
                                        <p:tgtEl>
                                          <p:spTgt spid="291"/>
                                        </p:tgtEl>
                                        <p:attrNameLst>
                                          <p:attrName>fill.on</p:attrName>
                                        </p:attrNameLst>
                                      </p:cBhvr>
                                      <p:to>
                                        <p:strVal val="true"/>
                                      </p:to>
                                    </p:set>
                                  </p:childTnLst>
                                </p:cTn>
                              </p:par>
                              <p:par>
                                <p:cTn id="120" presetID="26" presetClass="emph" presetSubtype="0" fill="hold" nodeType="withEffect">
                                  <p:stCondLst>
                                    <p:cond delay="0"/>
                                  </p:stCondLst>
                                  <p:childTnLst>
                                    <p:animEffect transition="out" filter="fade">
                                      <p:cBhvr>
                                        <p:cTn id="121" dur="1500" tmFilter="0, 0; .2, .5; .8, .5; 1, 0"/>
                                        <p:tgtEl>
                                          <p:spTgt spid="5"/>
                                        </p:tgtEl>
                                      </p:cBhvr>
                                    </p:animEffect>
                                    <p:animScale>
                                      <p:cBhvr>
                                        <p:cTn id="122" dur="750" autoRev="1" fill="hold"/>
                                        <p:tgtEl>
                                          <p:spTgt spid="5"/>
                                        </p:tgtEl>
                                      </p:cBhvr>
                                      <p:by x="105000" y="105000"/>
                                    </p:animScale>
                                  </p:childTnLst>
                                </p:cTn>
                              </p:par>
                              <p:par>
                                <p:cTn id="123" presetID="26" presetClass="emph" presetSubtype="0" fill="hold" nodeType="withEffect">
                                  <p:stCondLst>
                                    <p:cond delay="0"/>
                                  </p:stCondLst>
                                  <p:childTnLst>
                                    <p:animEffect transition="out" filter="fade">
                                      <p:cBhvr>
                                        <p:cTn id="124" dur="1500" tmFilter="0, 0; .2, .5; .8, .5; 1, 0"/>
                                        <p:tgtEl>
                                          <p:spTgt spid="4"/>
                                        </p:tgtEl>
                                      </p:cBhvr>
                                    </p:animEffect>
                                    <p:animScale>
                                      <p:cBhvr>
                                        <p:cTn id="125" dur="750" autoRev="1" fill="hold"/>
                                        <p:tgtEl>
                                          <p:spTgt spid="4"/>
                                        </p:tgtEl>
                                      </p:cBhvr>
                                      <p:by x="105000" y="105000"/>
                                    </p:animScale>
                                  </p:childTnLst>
                                </p:cTn>
                              </p:par>
                              <p:par>
                                <p:cTn id="126" presetID="19" presetClass="emph" presetSubtype="0" fill="hold" grpId="3" nodeType="withEffect">
                                  <p:stCondLst>
                                    <p:cond delay="500"/>
                                  </p:stCondLst>
                                  <p:childTnLst>
                                    <p:animClr clrSpc="rgb" dir="cw">
                                      <p:cBhvr override="childStyle">
                                        <p:cTn id="127" dur="1000" fill="hold"/>
                                        <p:tgtEl>
                                          <p:spTgt spid="291"/>
                                        </p:tgtEl>
                                        <p:attrNameLst>
                                          <p:attrName>style.color</p:attrName>
                                        </p:attrNameLst>
                                      </p:cBhvr>
                                      <p:to>
                                        <a:srgbClr val="E2E1C0"/>
                                      </p:to>
                                    </p:animClr>
                                    <p:animClr clrSpc="rgb" dir="cw">
                                      <p:cBhvr>
                                        <p:cTn id="128" dur="1000" fill="hold"/>
                                        <p:tgtEl>
                                          <p:spTgt spid="291"/>
                                        </p:tgtEl>
                                        <p:attrNameLst>
                                          <p:attrName>fillcolor</p:attrName>
                                        </p:attrNameLst>
                                      </p:cBhvr>
                                      <p:to>
                                        <a:srgbClr val="E2E1C0"/>
                                      </p:to>
                                    </p:animClr>
                                    <p:set>
                                      <p:cBhvr>
                                        <p:cTn id="129" dur="1000" fill="hold"/>
                                        <p:tgtEl>
                                          <p:spTgt spid="291"/>
                                        </p:tgtEl>
                                        <p:attrNameLst>
                                          <p:attrName>fill.type</p:attrName>
                                        </p:attrNameLst>
                                      </p:cBhvr>
                                      <p:to>
                                        <p:strVal val="solid"/>
                                      </p:to>
                                    </p:set>
                                    <p:set>
                                      <p:cBhvr>
                                        <p:cTn id="130" dur="1000" fill="hold"/>
                                        <p:tgtEl>
                                          <p:spTgt spid="291"/>
                                        </p:tgtEl>
                                        <p:attrNameLst>
                                          <p:attrName>fill.on</p:attrName>
                                        </p:attrNameLst>
                                      </p:cBhvr>
                                      <p:to>
                                        <p:strVal val="true"/>
                                      </p:to>
                                    </p:set>
                                  </p:childTnLst>
                                </p:cTn>
                              </p:par>
                            </p:childTnLst>
                          </p:cTn>
                        </p:par>
                        <p:par>
                          <p:cTn id="131" fill="hold">
                            <p:stCondLst>
                              <p:cond delay="10500"/>
                            </p:stCondLst>
                            <p:childTnLst>
                              <p:par>
                                <p:cTn id="132" presetID="1" presetClass="exit" presetSubtype="0" fill="hold" nodeType="afterEffect">
                                  <p:stCondLst>
                                    <p:cond delay="0"/>
                                  </p:stCondLst>
                                  <p:childTnLst>
                                    <p:set>
                                      <p:cBhvr>
                                        <p:cTn id="133" dur="1" fill="hold">
                                          <p:stCondLst>
                                            <p:cond delay="0"/>
                                          </p:stCondLst>
                                        </p:cTn>
                                        <p:tgtEl>
                                          <p:spTgt spid="4"/>
                                        </p:tgtEl>
                                        <p:attrNameLst>
                                          <p:attrName>style.visibility</p:attrName>
                                        </p:attrNameLst>
                                      </p:cBhvr>
                                      <p:to>
                                        <p:strVal val="hidden"/>
                                      </p:to>
                                    </p:set>
                                  </p:childTnLst>
                                </p:cTn>
                              </p:par>
                            </p:childTnLst>
                          </p:cTn>
                        </p:par>
                        <p:par>
                          <p:cTn id="134" fill="hold">
                            <p:stCondLst>
                              <p:cond delay="10500"/>
                            </p:stCondLst>
                            <p:childTnLst>
                              <p:par>
                                <p:cTn id="135" presetID="1" presetClass="entr" presetSubtype="0" fill="hold" nodeType="afterEffect">
                                  <p:stCondLst>
                                    <p:cond delay="0"/>
                                  </p:stCondLst>
                                  <p:childTnLst>
                                    <p:set>
                                      <p:cBhvr>
                                        <p:cTn id="136" dur="1" fill="hold">
                                          <p:stCondLst>
                                            <p:cond delay="0"/>
                                          </p:stCondLst>
                                        </p:cTn>
                                        <p:tgtEl>
                                          <p:spTgt spid="3"/>
                                        </p:tgtEl>
                                        <p:attrNameLst>
                                          <p:attrName>style.visibility</p:attrName>
                                        </p:attrNameLst>
                                      </p:cBhvr>
                                      <p:to>
                                        <p:strVal val="visible"/>
                                      </p:to>
                                    </p:set>
                                  </p:childTnLst>
                                </p:cTn>
                              </p:par>
                              <p:par>
                                <p:cTn id="137" presetID="19" presetClass="emph" presetSubtype="0" fill="hold" grpId="4" nodeType="withEffect">
                                  <p:stCondLst>
                                    <p:cond delay="0"/>
                                  </p:stCondLst>
                                  <p:childTnLst>
                                    <p:animClr clrSpc="rgb" dir="cw">
                                      <p:cBhvr override="childStyle">
                                        <p:cTn id="138" dur="1750" fill="hold"/>
                                        <p:tgtEl>
                                          <p:spTgt spid="289"/>
                                        </p:tgtEl>
                                        <p:attrNameLst>
                                          <p:attrName>style.color</p:attrName>
                                        </p:attrNameLst>
                                      </p:cBhvr>
                                      <p:to>
                                        <a:srgbClr val="5FFC08"/>
                                      </p:to>
                                    </p:animClr>
                                    <p:animClr clrSpc="rgb" dir="cw">
                                      <p:cBhvr>
                                        <p:cTn id="139" dur="1750" fill="hold"/>
                                        <p:tgtEl>
                                          <p:spTgt spid="289"/>
                                        </p:tgtEl>
                                        <p:attrNameLst>
                                          <p:attrName>fillcolor</p:attrName>
                                        </p:attrNameLst>
                                      </p:cBhvr>
                                      <p:to>
                                        <a:srgbClr val="5FFC08"/>
                                      </p:to>
                                    </p:animClr>
                                    <p:set>
                                      <p:cBhvr>
                                        <p:cTn id="140" dur="1750" fill="hold"/>
                                        <p:tgtEl>
                                          <p:spTgt spid="289"/>
                                        </p:tgtEl>
                                        <p:attrNameLst>
                                          <p:attrName>fill.type</p:attrName>
                                        </p:attrNameLst>
                                      </p:cBhvr>
                                      <p:to>
                                        <p:strVal val="solid"/>
                                      </p:to>
                                    </p:set>
                                    <p:set>
                                      <p:cBhvr>
                                        <p:cTn id="141" dur="1750" fill="hold"/>
                                        <p:tgtEl>
                                          <p:spTgt spid="289"/>
                                        </p:tgtEl>
                                        <p:attrNameLst>
                                          <p:attrName>fill.on</p:attrName>
                                        </p:attrNameLst>
                                      </p:cBhvr>
                                      <p:to>
                                        <p:strVal val="true"/>
                                      </p:to>
                                    </p:set>
                                  </p:childTnLst>
                                </p:cTn>
                              </p:par>
                              <p:par>
                                <p:cTn id="142" presetID="26" presetClass="emph" presetSubtype="0" fill="hold" nodeType="withEffect">
                                  <p:stCondLst>
                                    <p:cond delay="0"/>
                                  </p:stCondLst>
                                  <p:childTnLst>
                                    <p:animEffect transition="out" filter="fade">
                                      <p:cBhvr>
                                        <p:cTn id="143" dur="1500" tmFilter="0, 0; .2, .5; .8, .5; 1, 0"/>
                                        <p:tgtEl>
                                          <p:spTgt spid="3"/>
                                        </p:tgtEl>
                                      </p:cBhvr>
                                    </p:animEffect>
                                    <p:animScale>
                                      <p:cBhvr>
                                        <p:cTn id="144" dur="750" autoRev="1" fill="hold"/>
                                        <p:tgtEl>
                                          <p:spTgt spid="3"/>
                                        </p:tgtEl>
                                      </p:cBhvr>
                                      <p:by x="105000" y="105000"/>
                                    </p:animScale>
                                  </p:childTnLst>
                                </p:cTn>
                              </p:par>
                              <p:par>
                                <p:cTn id="145" presetID="26" presetClass="emph" presetSubtype="0" fill="hold" nodeType="withEffect">
                                  <p:stCondLst>
                                    <p:cond delay="0"/>
                                  </p:stCondLst>
                                  <p:childTnLst>
                                    <p:animEffect transition="out" filter="fade">
                                      <p:cBhvr>
                                        <p:cTn id="146" dur="1500" tmFilter="0, 0; .2, .5; .8, .5; 1, 0"/>
                                        <p:tgtEl>
                                          <p:spTgt spid="5"/>
                                        </p:tgtEl>
                                      </p:cBhvr>
                                    </p:animEffect>
                                    <p:animScale>
                                      <p:cBhvr>
                                        <p:cTn id="147" dur="750" autoRev="1" fill="hold"/>
                                        <p:tgtEl>
                                          <p:spTgt spid="5"/>
                                        </p:tgtEl>
                                      </p:cBhvr>
                                      <p:by x="105000" y="105000"/>
                                    </p:animScale>
                                  </p:childTnLst>
                                </p:cTn>
                              </p:par>
                              <p:par>
                                <p:cTn id="148" presetID="19" presetClass="emph" presetSubtype="0" fill="hold" grpId="5" nodeType="withEffect">
                                  <p:stCondLst>
                                    <p:cond delay="500"/>
                                  </p:stCondLst>
                                  <p:childTnLst>
                                    <p:animClr clrSpc="rgb" dir="cw">
                                      <p:cBhvr override="childStyle">
                                        <p:cTn id="149" dur="1000" fill="hold"/>
                                        <p:tgtEl>
                                          <p:spTgt spid="289"/>
                                        </p:tgtEl>
                                        <p:attrNameLst>
                                          <p:attrName>style.color</p:attrName>
                                        </p:attrNameLst>
                                      </p:cBhvr>
                                      <p:to>
                                        <a:srgbClr val="E2E1C0"/>
                                      </p:to>
                                    </p:animClr>
                                    <p:animClr clrSpc="rgb" dir="cw">
                                      <p:cBhvr>
                                        <p:cTn id="150" dur="1000" fill="hold"/>
                                        <p:tgtEl>
                                          <p:spTgt spid="289"/>
                                        </p:tgtEl>
                                        <p:attrNameLst>
                                          <p:attrName>fillcolor</p:attrName>
                                        </p:attrNameLst>
                                      </p:cBhvr>
                                      <p:to>
                                        <a:srgbClr val="E2E1C0"/>
                                      </p:to>
                                    </p:animClr>
                                    <p:set>
                                      <p:cBhvr>
                                        <p:cTn id="151" dur="1000" fill="hold"/>
                                        <p:tgtEl>
                                          <p:spTgt spid="289"/>
                                        </p:tgtEl>
                                        <p:attrNameLst>
                                          <p:attrName>fill.type</p:attrName>
                                        </p:attrNameLst>
                                      </p:cBhvr>
                                      <p:to>
                                        <p:strVal val="solid"/>
                                      </p:to>
                                    </p:set>
                                    <p:set>
                                      <p:cBhvr>
                                        <p:cTn id="152" dur="1000" fill="hold"/>
                                        <p:tgtEl>
                                          <p:spTgt spid="289"/>
                                        </p:tgtEl>
                                        <p:attrNameLst>
                                          <p:attrName>fill.on</p:attrName>
                                        </p:attrNameLst>
                                      </p:cBhvr>
                                      <p:to>
                                        <p:strVal val="true"/>
                                      </p:to>
                                    </p:set>
                                  </p:childTnLst>
                                </p:cTn>
                              </p:par>
                            </p:childTnLst>
                          </p:cTn>
                        </p:par>
                        <p:par>
                          <p:cTn id="153" fill="hold">
                            <p:stCondLst>
                              <p:cond delay="12250"/>
                            </p:stCondLst>
                            <p:childTnLst>
                              <p:par>
                                <p:cTn id="154" presetID="1" presetClass="exit" presetSubtype="0" fill="hold" nodeType="afterEffect">
                                  <p:stCondLst>
                                    <p:cond delay="0"/>
                                  </p:stCondLst>
                                  <p:childTnLst>
                                    <p:set>
                                      <p:cBhvr>
                                        <p:cTn id="155" dur="1" fill="hold">
                                          <p:stCondLst>
                                            <p:cond delay="0"/>
                                          </p:stCondLst>
                                        </p:cTn>
                                        <p:tgtEl>
                                          <p:spTgt spid="5"/>
                                        </p:tgtEl>
                                        <p:attrNameLst>
                                          <p:attrName>style.visibility</p:attrName>
                                        </p:attrNameLst>
                                      </p:cBhvr>
                                      <p:to>
                                        <p:strVal val="hidden"/>
                                      </p:to>
                                    </p:set>
                                  </p:childTnLst>
                                </p:cTn>
                              </p:par>
                            </p:childTnLst>
                          </p:cTn>
                        </p:par>
                        <p:par>
                          <p:cTn id="156" fill="hold">
                            <p:stCondLst>
                              <p:cond delay="12250"/>
                            </p:stCondLst>
                            <p:childTnLst>
                              <p:par>
                                <p:cTn id="157" presetID="1" presetClass="entr" presetSubtype="0" fill="hold" nodeType="afterEffect">
                                  <p:stCondLst>
                                    <p:cond delay="0"/>
                                  </p:stCondLst>
                                  <p:childTnLst>
                                    <p:set>
                                      <p:cBhvr>
                                        <p:cTn id="158" dur="1" fill="hold">
                                          <p:stCondLst>
                                            <p:cond delay="0"/>
                                          </p:stCondLst>
                                        </p:cTn>
                                        <p:tgtEl>
                                          <p:spTgt spid="4"/>
                                        </p:tgtEl>
                                        <p:attrNameLst>
                                          <p:attrName>style.visibility</p:attrName>
                                        </p:attrNameLst>
                                      </p:cBhvr>
                                      <p:to>
                                        <p:strVal val="visible"/>
                                      </p:to>
                                    </p:set>
                                  </p:childTnLst>
                                </p:cTn>
                              </p:par>
                              <p:par>
                                <p:cTn id="159" presetID="19" presetClass="emph" presetSubtype="0" fill="hold" grpId="4" nodeType="withEffect">
                                  <p:stCondLst>
                                    <p:cond delay="0"/>
                                  </p:stCondLst>
                                  <p:childTnLst>
                                    <p:animClr clrSpc="rgb" dir="cw">
                                      <p:cBhvr override="childStyle">
                                        <p:cTn id="160" dur="1750" fill="hold"/>
                                        <p:tgtEl>
                                          <p:spTgt spid="290"/>
                                        </p:tgtEl>
                                        <p:attrNameLst>
                                          <p:attrName>style.color</p:attrName>
                                        </p:attrNameLst>
                                      </p:cBhvr>
                                      <p:to>
                                        <a:srgbClr val="5FFC08"/>
                                      </p:to>
                                    </p:animClr>
                                    <p:animClr clrSpc="rgb" dir="cw">
                                      <p:cBhvr>
                                        <p:cTn id="161" dur="1750" fill="hold"/>
                                        <p:tgtEl>
                                          <p:spTgt spid="290"/>
                                        </p:tgtEl>
                                        <p:attrNameLst>
                                          <p:attrName>fillcolor</p:attrName>
                                        </p:attrNameLst>
                                      </p:cBhvr>
                                      <p:to>
                                        <a:srgbClr val="5FFC08"/>
                                      </p:to>
                                    </p:animClr>
                                    <p:set>
                                      <p:cBhvr>
                                        <p:cTn id="162" dur="1750" fill="hold"/>
                                        <p:tgtEl>
                                          <p:spTgt spid="290"/>
                                        </p:tgtEl>
                                        <p:attrNameLst>
                                          <p:attrName>fill.type</p:attrName>
                                        </p:attrNameLst>
                                      </p:cBhvr>
                                      <p:to>
                                        <p:strVal val="solid"/>
                                      </p:to>
                                    </p:set>
                                    <p:set>
                                      <p:cBhvr>
                                        <p:cTn id="163" dur="1750" fill="hold"/>
                                        <p:tgtEl>
                                          <p:spTgt spid="290"/>
                                        </p:tgtEl>
                                        <p:attrNameLst>
                                          <p:attrName>fill.on</p:attrName>
                                        </p:attrNameLst>
                                      </p:cBhvr>
                                      <p:to>
                                        <p:strVal val="true"/>
                                      </p:to>
                                    </p:set>
                                  </p:childTnLst>
                                </p:cTn>
                              </p:par>
                              <p:par>
                                <p:cTn id="164" presetID="26" presetClass="emph" presetSubtype="0" fill="hold" nodeType="withEffect">
                                  <p:stCondLst>
                                    <p:cond delay="0"/>
                                  </p:stCondLst>
                                  <p:childTnLst>
                                    <p:animEffect transition="out" filter="fade">
                                      <p:cBhvr>
                                        <p:cTn id="165" dur="1500" tmFilter="0, 0; .2, .5; .8, .5; 1, 0"/>
                                        <p:tgtEl>
                                          <p:spTgt spid="4"/>
                                        </p:tgtEl>
                                      </p:cBhvr>
                                    </p:animEffect>
                                    <p:animScale>
                                      <p:cBhvr>
                                        <p:cTn id="166" dur="750" autoRev="1" fill="hold"/>
                                        <p:tgtEl>
                                          <p:spTgt spid="4"/>
                                        </p:tgtEl>
                                      </p:cBhvr>
                                      <p:by x="105000" y="105000"/>
                                    </p:animScale>
                                  </p:childTnLst>
                                </p:cTn>
                              </p:par>
                              <p:par>
                                <p:cTn id="167" presetID="26" presetClass="emph" presetSubtype="0" fill="hold" nodeType="withEffect">
                                  <p:stCondLst>
                                    <p:cond delay="0"/>
                                  </p:stCondLst>
                                  <p:childTnLst>
                                    <p:animEffect transition="out" filter="fade">
                                      <p:cBhvr>
                                        <p:cTn id="168" dur="1500" tmFilter="0, 0; .2, .5; .8, .5; 1, 0"/>
                                        <p:tgtEl>
                                          <p:spTgt spid="3"/>
                                        </p:tgtEl>
                                      </p:cBhvr>
                                    </p:animEffect>
                                    <p:animScale>
                                      <p:cBhvr>
                                        <p:cTn id="169" dur="750" autoRev="1" fill="hold"/>
                                        <p:tgtEl>
                                          <p:spTgt spid="3"/>
                                        </p:tgtEl>
                                      </p:cBhvr>
                                      <p:by x="105000" y="105000"/>
                                    </p:animScale>
                                  </p:childTnLst>
                                </p:cTn>
                              </p:par>
                              <p:par>
                                <p:cTn id="170" presetID="19" presetClass="emph" presetSubtype="0" fill="hold" grpId="5" nodeType="withEffect">
                                  <p:stCondLst>
                                    <p:cond delay="500"/>
                                  </p:stCondLst>
                                  <p:childTnLst>
                                    <p:animClr clrSpc="rgb" dir="cw">
                                      <p:cBhvr override="childStyle">
                                        <p:cTn id="171" dur="1000" fill="hold"/>
                                        <p:tgtEl>
                                          <p:spTgt spid="290"/>
                                        </p:tgtEl>
                                        <p:attrNameLst>
                                          <p:attrName>style.color</p:attrName>
                                        </p:attrNameLst>
                                      </p:cBhvr>
                                      <p:to>
                                        <a:srgbClr val="E2E1C0"/>
                                      </p:to>
                                    </p:animClr>
                                    <p:animClr clrSpc="rgb" dir="cw">
                                      <p:cBhvr>
                                        <p:cTn id="172" dur="1000" fill="hold"/>
                                        <p:tgtEl>
                                          <p:spTgt spid="290"/>
                                        </p:tgtEl>
                                        <p:attrNameLst>
                                          <p:attrName>fillcolor</p:attrName>
                                        </p:attrNameLst>
                                      </p:cBhvr>
                                      <p:to>
                                        <a:srgbClr val="E2E1C0"/>
                                      </p:to>
                                    </p:animClr>
                                    <p:set>
                                      <p:cBhvr>
                                        <p:cTn id="173" dur="1000" fill="hold"/>
                                        <p:tgtEl>
                                          <p:spTgt spid="290"/>
                                        </p:tgtEl>
                                        <p:attrNameLst>
                                          <p:attrName>fill.type</p:attrName>
                                        </p:attrNameLst>
                                      </p:cBhvr>
                                      <p:to>
                                        <p:strVal val="solid"/>
                                      </p:to>
                                    </p:set>
                                    <p:set>
                                      <p:cBhvr>
                                        <p:cTn id="174" dur="1000" fill="hold"/>
                                        <p:tgtEl>
                                          <p:spTgt spid="290"/>
                                        </p:tgtEl>
                                        <p:attrNameLst>
                                          <p:attrName>fill.on</p:attrName>
                                        </p:attrNameLst>
                                      </p:cBhvr>
                                      <p:to>
                                        <p:strVal val="true"/>
                                      </p:to>
                                    </p:set>
                                  </p:childTnLst>
                                </p:cTn>
                              </p:par>
                            </p:childTnLst>
                          </p:cTn>
                        </p:par>
                        <p:par>
                          <p:cTn id="175" fill="hold">
                            <p:stCondLst>
                              <p:cond delay="14000"/>
                            </p:stCondLst>
                            <p:childTnLst>
                              <p:par>
                                <p:cTn id="176" presetID="1" presetClass="exit" presetSubtype="0" fill="hold" nodeType="afterEffect">
                                  <p:stCondLst>
                                    <p:cond delay="0"/>
                                  </p:stCondLst>
                                  <p:childTnLst>
                                    <p:set>
                                      <p:cBhvr>
                                        <p:cTn id="177" dur="1" fill="hold">
                                          <p:stCondLst>
                                            <p:cond delay="0"/>
                                          </p:stCondLst>
                                        </p:cTn>
                                        <p:tgtEl>
                                          <p:spTgt spid="3"/>
                                        </p:tgtEl>
                                        <p:attrNameLst>
                                          <p:attrName>style.visibility</p:attrName>
                                        </p:attrNameLst>
                                      </p:cBhvr>
                                      <p:to>
                                        <p:strVal val="hidden"/>
                                      </p:to>
                                    </p:set>
                                  </p:childTnLst>
                                </p:cTn>
                              </p:par>
                            </p:childTnLst>
                          </p:cTn>
                        </p:par>
                        <p:par>
                          <p:cTn id="178" fill="hold">
                            <p:stCondLst>
                              <p:cond delay="14000"/>
                            </p:stCondLst>
                            <p:childTnLst>
                              <p:par>
                                <p:cTn id="179" presetID="1" presetClass="entr" presetSubtype="0" fill="hold" nodeType="afterEffect">
                                  <p:stCondLst>
                                    <p:cond delay="0"/>
                                  </p:stCondLst>
                                  <p:childTnLst>
                                    <p:set>
                                      <p:cBhvr>
                                        <p:cTn id="180" dur="1" fill="hold">
                                          <p:stCondLst>
                                            <p:cond delay="0"/>
                                          </p:stCondLst>
                                        </p:cTn>
                                        <p:tgtEl>
                                          <p:spTgt spid="5"/>
                                        </p:tgtEl>
                                        <p:attrNameLst>
                                          <p:attrName>style.visibility</p:attrName>
                                        </p:attrNameLst>
                                      </p:cBhvr>
                                      <p:to>
                                        <p:strVal val="visible"/>
                                      </p:to>
                                    </p:set>
                                  </p:childTnLst>
                                </p:cTn>
                              </p:par>
                              <p:par>
                                <p:cTn id="181" presetID="19" presetClass="emph" presetSubtype="0" fill="hold" grpId="4" nodeType="withEffect">
                                  <p:stCondLst>
                                    <p:cond delay="0"/>
                                  </p:stCondLst>
                                  <p:childTnLst>
                                    <p:animClr clrSpc="rgb" dir="cw">
                                      <p:cBhvr override="childStyle">
                                        <p:cTn id="182" dur="1750" fill="hold"/>
                                        <p:tgtEl>
                                          <p:spTgt spid="291"/>
                                        </p:tgtEl>
                                        <p:attrNameLst>
                                          <p:attrName>style.color</p:attrName>
                                        </p:attrNameLst>
                                      </p:cBhvr>
                                      <p:to>
                                        <a:srgbClr val="5FFC08"/>
                                      </p:to>
                                    </p:animClr>
                                    <p:animClr clrSpc="rgb" dir="cw">
                                      <p:cBhvr>
                                        <p:cTn id="183" dur="1750" fill="hold"/>
                                        <p:tgtEl>
                                          <p:spTgt spid="291"/>
                                        </p:tgtEl>
                                        <p:attrNameLst>
                                          <p:attrName>fillcolor</p:attrName>
                                        </p:attrNameLst>
                                      </p:cBhvr>
                                      <p:to>
                                        <a:srgbClr val="5FFC08"/>
                                      </p:to>
                                    </p:animClr>
                                    <p:set>
                                      <p:cBhvr>
                                        <p:cTn id="184" dur="1750" fill="hold"/>
                                        <p:tgtEl>
                                          <p:spTgt spid="291"/>
                                        </p:tgtEl>
                                        <p:attrNameLst>
                                          <p:attrName>fill.type</p:attrName>
                                        </p:attrNameLst>
                                      </p:cBhvr>
                                      <p:to>
                                        <p:strVal val="solid"/>
                                      </p:to>
                                    </p:set>
                                    <p:set>
                                      <p:cBhvr>
                                        <p:cTn id="185" dur="1750" fill="hold"/>
                                        <p:tgtEl>
                                          <p:spTgt spid="291"/>
                                        </p:tgtEl>
                                        <p:attrNameLst>
                                          <p:attrName>fill.on</p:attrName>
                                        </p:attrNameLst>
                                      </p:cBhvr>
                                      <p:to>
                                        <p:strVal val="true"/>
                                      </p:to>
                                    </p:set>
                                  </p:childTnLst>
                                </p:cTn>
                              </p:par>
                              <p:par>
                                <p:cTn id="186" presetID="26" presetClass="emph" presetSubtype="0" fill="hold" nodeType="withEffect">
                                  <p:stCondLst>
                                    <p:cond delay="0"/>
                                  </p:stCondLst>
                                  <p:childTnLst>
                                    <p:animEffect transition="out" filter="fade">
                                      <p:cBhvr>
                                        <p:cTn id="187" dur="1500" tmFilter="0, 0; .2, .5; .8, .5; 1, 0"/>
                                        <p:tgtEl>
                                          <p:spTgt spid="5"/>
                                        </p:tgtEl>
                                      </p:cBhvr>
                                    </p:animEffect>
                                    <p:animScale>
                                      <p:cBhvr>
                                        <p:cTn id="188" dur="750" autoRev="1" fill="hold"/>
                                        <p:tgtEl>
                                          <p:spTgt spid="5"/>
                                        </p:tgtEl>
                                      </p:cBhvr>
                                      <p:by x="105000" y="105000"/>
                                    </p:animScale>
                                  </p:childTnLst>
                                </p:cTn>
                              </p:par>
                              <p:par>
                                <p:cTn id="189" presetID="26" presetClass="emph" presetSubtype="0" fill="hold" nodeType="withEffect">
                                  <p:stCondLst>
                                    <p:cond delay="0"/>
                                  </p:stCondLst>
                                  <p:childTnLst>
                                    <p:animEffect transition="out" filter="fade">
                                      <p:cBhvr>
                                        <p:cTn id="190" dur="1500" tmFilter="0, 0; .2, .5; .8, .5; 1, 0"/>
                                        <p:tgtEl>
                                          <p:spTgt spid="4"/>
                                        </p:tgtEl>
                                      </p:cBhvr>
                                    </p:animEffect>
                                    <p:animScale>
                                      <p:cBhvr>
                                        <p:cTn id="191" dur="750" autoRev="1" fill="hold"/>
                                        <p:tgtEl>
                                          <p:spTgt spid="4"/>
                                        </p:tgtEl>
                                      </p:cBhvr>
                                      <p:by x="105000" y="105000"/>
                                    </p:animScale>
                                  </p:childTnLst>
                                </p:cTn>
                              </p:par>
                              <p:par>
                                <p:cTn id="192" presetID="19" presetClass="emph" presetSubtype="0" fill="hold" grpId="5" nodeType="withEffect">
                                  <p:stCondLst>
                                    <p:cond delay="500"/>
                                  </p:stCondLst>
                                  <p:childTnLst>
                                    <p:animClr clrSpc="rgb" dir="cw">
                                      <p:cBhvr override="childStyle">
                                        <p:cTn id="193" dur="1000" fill="hold"/>
                                        <p:tgtEl>
                                          <p:spTgt spid="291"/>
                                        </p:tgtEl>
                                        <p:attrNameLst>
                                          <p:attrName>style.color</p:attrName>
                                        </p:attrNameLst>
                                      </p:cBhvr>
                                      <p:to>
                                        <a:srgbClr val="E2E1C0"/>
                                      </p:to>
                                    </p:animClr>
                                    <p:animClr clrSpc="rgb" dir="cw">
                                      <p:cBhvr>
                                        <p:cTn id="194" dur="1000" fill="hold"/>
                                        <p:tgtEl>
                                          <p:spTgt spid="291"/>
                                        </p:tgtEl>
                                        <p:attrNameLst>
                                          <p:attrName>fillcolor</p:attrName>
                                        </p:attrNameLst>
                                      </p:cBhvr>
                                      <p:to>
                                        <a:srgbClr val="E2E1C0"/>
                                      </p:to>
                                    </p:animClr>
                                    <p:set>
                                      <p:cBhvr>
                                        <p:cTn id="195" dur="1000" fill="hold"/>
                                        <p:tgtEl>
                                          <p:spTgt spid="291"/>
                                        </p:tgtEl>
                                        <p:attrNameLst>
                                          <p:attrName>fill.type</p:attrName>
                                        </p:attrNameLst>
                                      </p:cBhvr>
                                      <p:to>
                                        <p:strVal val="solid"/>
                                      </p:to>
                                    </p:set>
                                    <p:set>
                                      <p:cBhvr>
                                        <p:cTn id="196" dur="1000" fill="hold"/>
                                        <p:tgtEl>
                                          <p:spTgt spid="291"/>
                                        </p:tgtEl>
                                        <p:attrNameLst>
                                          <p:attrName>fill.on</p:attrName>
                                        </p:attrNameLst>
                                      </p:cBhvr>
                                      <p:to>
                                        <p:strVal val="true"/>
                                      </p:to>
                                    </p:set>
                                  </p:childTnLst>
                                </p:cTn>
                              </p:par>
                            </p:childTnLst>
                          </p:cTn>
                        </p:par>
                        <p:par>
                          <p:cTn id="197" fill="hold">
                            <p:stCondLst>
                              <p:cond delay="15750"/>
                            </p:stCondLst>
                            <p:childTnLst>
                              <p:par>
                                <p:cTn id="198" presetID="1" presetClass="exit" presetSubtype="0" fill="hold" nodeType="afterEffect">
                                  <p:stCondLst>
                                    <p:cond delay="0"/>
                                  </p:stCondLst>
                                  <p:childTnLst>
                                    <p:set>
                                      <p:cBhvr>
                                        <p:cTn id="199" dur="1" fill="hold">
                                          <p:stCondLst>
                                            <p:cond delay="0"/>
                                          </p:stCondLst>
                                        </p:cTn>
                                        <p:tgtEl>
                                          <p:spTgt spid="4"/>
                                        </p:tgtEl>
                                        <p:attrNameLst>
                                          <p:attrName>style.visibility</p:attrName>
                                        </p:attrNameLst>
                                      </p:cBhvr>
                                      <p:to>
                                        <p:strVal val="hidden"/>
                                      </p:to>
                                    </p:set>
                                  </p:childTnLst>
                                </p:cTn>
                              </p:par>
                            </p:childTnLst>
                          </p:cTn>
                        </p:par>
                        <p:par>
                          <p:cTn id="200" fill="hold">
                            <p:stCondLst>
                              <p:cond delay="15750"/>
                            </p:stCondLst>
                            <p:childTnLst>
                              <p:par>
                                <p:cTn id="201" presetID="1" presetClass="entr" presetSubtype="0" fill="hold" nodeType="afterEffect">
                                  <p:stCondLst>
                                    <p:cond delay="0"/>
                                  </p:stCondLst>
                                  <p:childTnLst>
                                    <p:set>
                                      <p:cBhvr>
                                        <p:cTn id="202" dur="1" fill="hold">
                                          <p:stCondLst>
                                            <p:cond delay="0"/>
                                          </p:stCondLst>
                                        </p:cTn>
                                        <p:tgtEl>
                                          <p:spTgt spid="3"/>
                                        </p:tgtEl>
                                        <p:attrNameLst>
                                          <p:attrName>style.visibility</p:attrName>
                                        </p:attrNameLst>
                                      </p:cBhvr>
                                      <p:to>
                                        <p:strVal val="visible"/>
                                      </p:to>
                                    </p:set>
                                  </p:childTnLst>
                                </p:cTn>
                              </p:par>
                              <p:par>
                                <p:cTn id="203" presetID="19" presetClass="emph" presetSubtype="0" fill="hold" grpId="6" nodeType="withEffect">
                                  <p:stCondLst>
                                    <p:cond delay="0"/>
                                  </p:stCondLst>
                                  <p:childTnLst>
                                    <p:animClr clrSpc="rgb" dir="cw">
                                      <p:cBhvr override="childStyle">
                                        <p:cTn id="204" dur="1750" fill="hold"/>
                                        <p:tgtEl>
                                          <p:spTgt spid="289"/>
                                        </p:tgtEl>
                                        <p:attrNameLst>
                                          <p:attrName>style.color</p:attrName>
                                        </p:attrNameLst>
                                      </p:cBhvr>
                                      <p:to>
                                        <a:srgbClr val="5FFC08"/>
                                      </p:to>
                                    </p:animClr>
                                    <p:animClr clrSpc="rgb" dir="cw">
                                      <p:cBhvr>
                                        <p:cTn id="205" dur="1750" fill="hold"/>
                                        <p:tgtEl>
                                          <p:spTgt spid="289"/>
                                        </p:tgtEl>
                                        <p:attrNameLst>
                                          <p:attrName>fillcolor</p:attrName>
                                        </p:attrNameLst>
                                      </p:cBhvr>
                                      <p:to>
                                        <a:srgbClr val="5FFC08"/>
                                      </p:to>
                                    </p:animClr>
                                    <p:set>
                                      <p:cBhvr>
                                        <p:cTn id="206" dur="1750" fill="hold"/>
                                        <p:tgtEl>
                                          <p:spTgt spid="289"/>
                                        </p:tgtEl>
                                        <p:attrNameLst>
                                          <p:attrName>fill.type</p:attrName>
                                        </p:attrNameLst>
                                      </p:cBhvr>
                                      <p:to>
                                        <p:strVal val="solid"/>
                                      </p:to>
                                    </p:set>
                                    <p:set>
                                      <p:cBhvr>
                                        <p:cTn id="207" dur="1750" fill="hold"/>
                                        <p:tgtEl>
                                          <p:spTgt spid="289"/>
                                        </p:tgtEl>
                                        <p:attrNameLst>
                                          <p:attrName>fill.on</p:attrName>
                                        </p:attrNameLst>
                                      </p:cBhvr>
                                      <p:to>
                                        <p:strVal val="true"/>
                                      </p:to>
                                    </p:set>
                                  </p:childTnLst>
                                </p:cTn>
                              </p:par>
                              <p:par>
                                <p:cTn id="208" presetID="26" presetClass="emph" presetSubtype="0" fill="hold" nodeType="withEffect">
                                  <p:stCondLst>
                                    <p:cond delay="0"/>
                                  </p:stCondLst>
                                  <p:childTnLst>
                                    <p:animEffect transition="out" filter="fade">
                                      <p:cBhvr>
                                        <p:cTn id="209" dur="1500" tmFilter="0, 0; .2, .5; .8, .5; 1, 0"/>
                                        <p:tgtEl>
                                          <p:spTgt spid="3"/>
                                        </p:tgtEl>
                                      </p:cBhvr>
                                    </p:animEffect>
                                    <p:animScale>
                                      <p:cBhvr>
                                        <p:cTn id="210" dur="750" autoRev="1" fill="hold"/>
                                        <p:tgtEl>
                                          <p:spTgt spid="3"/>
                                        </p:tgtEl>
                                      </p:cBhvr>
                                      <p:by x="105000" y="105000"/>
                                    </p:animScale>
                                  </p:childTnLst>
                                </p:cTn>
                              </p:par>
                              <p:par>
                                <p:cTn id="211" presetID="26" presetClass="emph" presetSubtype="0" fill="hold" nodeType="withEffect">
                                  <p:stCondLst>
                                    <p:cond delay="0"/>
                                  </p:stCondLst>
                                  <p:childTnLst>
                                    <p:animEffect transition="out" filter="fade">
                                      <p:cBhvr>
                                        <p:cTn id="212" dur="1500" tmFilter="0, 0; .2, .5; .8, .5; 1, 0"/>
                                        <p:tgtEl>
                                          <p:spTgt spid="5"/>
                                        </p:tgtEl>
                                      </p:cBhvr>
                                    </p:animEffect>
                                    <p:animScale>
                                      <p:cBhvr>
                                        <p:cTn id="213" dur="750" autoRev="1" fill="hold"/>
                                        <p:tgtEl>
                                          <p:spTgt spid="5"/>
                                        </p:tgtEl>
                                      </p:cBhvr>
                                      <p:by x="105000" y="105000"/>
                                    </p:animScale>
                                  </p:childTnLst>
                                </p:cTn>
                              </p:par>
                              <p:par>
                                <p:cTn id="214" presetID="19" presetClass="emph" presetSubtype="0" fill="hold" grpId="7" nodeType="withEffect">
                                  <p:stCondLst>
                                    <p:cond delay="500"/>
                                  </p:stCondLst>
                                  <p:childTnLst>
                                    <p:animClr clrSpc="rgb" dir="cw">
                                      <p:cBhvr override="childStyle">
                                        <p:cTn id="215" dur="1000" fill="hold"/>
                                        <p:tgtEl>
                                          <p:spTgt spid="289"/>
                                        </p:tgtEl>
                                        <p:attrNameLst>
                                          <p:attrName>style.color</p:attrName>
                                        </p:attrNameLst>
                                      </p:cBhvr>
                                      <p:to>
                                        <a:srgbClr val="E2E1C0"/>
                                      </p:to>
                                    </p:animClr>
                                    <p:animClr clrSpc="rgb" dir="cw">
                                      <p:cBhvr>
                                        <p:cTn id="216" dur="1000" fill="hold"/>
                                        <p:tgtEl>
                                          <p:spTgt spid="289"/>
                                        </p:tgtEl>
                                        <p:attrNameLst>
                                          <p:attrName>fillcolor</p:attrName>
                                        </p:attrNameLst>
                                      </p:cBhvr>
                                      <p:to>
                                        <a:srgbClr val="E2E1C0"/>
                                      </p:to>
                                    </p:animClr>
                                    <p:set>
                                      <p:cBhvr>
                                        <p:cTn id="217" dur="1000" fill="hold"/>
                                        <p:tgtEl>
                                          <p:spTgt spid="289"/>
                                        </p:tgtEl>
                                        <p:attrNameLst>
                                          <p:attrName>fill.type</p:attrName>
                                        </p:attrNameLst>
                                      </p:cBhvr>
                                      <p:to>
                                        <p:strVal val="solid"/>
                                      </p:to>
                                    </p:set>
                                    <p:set>
                                      <p:cBhvr>
                                        <p:cTn id="218" dur="1000" fill="hold"/>
                                        <p:tgtEl>
                                          <p:spTgt spid="289"/>
                                        </p:tgtEl>
                                        <p:attrNameLst>
                                          <p:attrName>fill.on</p:attrName>
                                        </p:attrNameLst>
                                      </p:cBhvr>
                                      <p:to>
                                        <p:strVal val="true"/>
                                      </p:to>
                                    </p:set>
                                  </p:childTnLst>
                                </p:cTn>
                              </p:par>
                            </p:childTnLst>
                          </p:cTn>
                        </p:par>
                        <p:par>
                          <p:cTn id="219" fill="hold">
                            <p:stCondLst>
                              <p:cond delay="17500"/>
                            </p:stCondLst>
                            <p:childTnLst>
                              <p:par>
                                <p:cTn id="220" presetID="1" presetClass="exit" presetSubtype="0" fill="hold" nodeType="afterEffect">
                                  <p:stCondLst>
                                    <p:cond delay="0"/>
                                  </p:stCondLst>
                                  <p:childTnLst>
                                    <p:set>
                                      <p:cBhvr>
                                        <p:cTn id="221" dur="1" fill="hold">
                                          <p:stCondLst>
                                            <p:cond delay="0"/>
                                          </p:stCondLst>
                                        </p:cTn>
                                        <p:tgtEl>
                                          <p:spTgt spid="5"/>
                                        </p:tgtEl>
                                        <p:attrNameLst>
                                          <p:attrName>style.visibility</p:attrName>
                                        </p:attrNameLst>
                                      </p:cBhvr>
                                      <p:to>
                                        <p:strVal val="hidden"/>
                                      </p:to>
                                    </p:set>
                                  </p:childTnLst>
                                </p:cTn>
                              </p:par>
                            </p:childTnLst>
                          </p:cTn>
                        </p:par>
                        <p:par>
                          <p:cTn id="222" fill="hold">
                            <p:stCondLst>
                              <p:cond delay="17500"/>
                            </p:stCondLst>
                            <p:childTnLst>
                              <p:par>
                                <p:cTn id="223" presetID="1" presetClass="entr" presetSubtype="0" fill="hold" nodeType="afterEffect">
                                  <p:stCondLst>
                                    <p:cond delay="0"/>
                                  </p:stCondLst>
                                  <p:childTnLst>
                                    <p:set>
                                      <p:cBhvr>
                                        <p:cTn id="224" dur="1" fill="hold">
                                          <p:stCondLst>
                                            <p:cond delay="0"/>
                                          </p:stCondLst>
                                        </p:cTn>
                                        <p:tgtEl>
                                          <p:spTgt spid="4"/>
                                        </p:tgtEl>
                                        <p:attrNameLst>
                                          <p:attrName>style.visibility</p:attrName>
                                        </p:attrNameLst>
                                      </p:cBhvr>
                                      <p:to>
                                        <p:strVal val="visible"/>
                                      </p:to>
                                    </p:set>
                                  </p:childTnLst>
                                </p:cTn>
                              </p:par>
                              <p:par>
                                <p:cTn id="225" presetID="19" presetClass="emph" presetSubtype="0" fill="hold" grpId="6" nodeType="withEffect">
                                  <p:stCondLst>
                                    <p:cond delay="0"/>
                                  </p:stCondLst>
                                  <p:childTnLst>
                                    <p:animClr clrSpc="rgb" dir="cw">
                                      <p:cBhvr override="childStyle">
                                        <p:cTn id="226" dur="1750" fill="hold"/>
                                        <p:tgtEl>
                                          <p:spTgt spid="290"/>
                                        </p:tgtEl>
                                        <p:attrNameLst>
                                          <p:attrName>style.color</p:attrName>
                                        </p:attrNameLst>
                                      </p:cBhvr>
                                      <p:to>
                                        <a:srgbClr val="5FFC08"/>
                                      </p:to>
                                    </p:animClr>
                                    <p:animClr clrSpc="rgb" dir="cw">
                                      <p:cBhvr>
                                        <p:cTn id="227" dur="1750" fill="hold"/>
                                        <p:tgtEl>
                                          <p:spTgt spid="290"/>
                                        </p:tgtEl>
                                        <p:attrNameLst>
                                          <p:attrName>fillcolor</p:attrName>
                                        </p:attrNameLst>
                                      </p:cBhvr>
                                      <p:to>
                                        <a:srgbClr val="5FFC08"/>
                                      </p:to>
                                    </p:animClr>
                                    <p:set>
                                      <p:cBhvr>
                                        <p:cTn id="228" dur="1750" fill="hold"/>
                                        <p:tgtEl>
                                          <p:spTgt spid="290"/>
                                        </p:tgtEl>
                                        <p:attrNameLst>
                                          <p:attrName>fill.type</p:attrName>
                                        </p:attrNameLst>
                                      </p:cBhvr>
                                      <p:to>
                                        <p:strVal val="solid"/>
                                      </p:to>
                                    </p:set>
                                    <p:set>
                                      <p:cBhvr>
                                        <p:cTn id="229" dur="1750" fill="hold"/>
                                        <p:tgtEl>
                                          <p:spTgt spid="290"/>
                                        </p:tgtEl>
                                        <p:attrNameLst>
                                          <p:attrName>fill.on</p:attrName>
                                        </p:attrNameLst>
                                      </p:cBhvr>
                                      <p:to>
                                        <p:strVal val="true"/>
                                      </p:to>
                                    </p:set>
                                  </p:childTnLst>
                                </p:cTn>
                              </p:par>
                              <p:par>
                                <p:cTn id="230" presetID="26" presetClass="emph" presetSubtype="0" fill="hold" nodeType="withEffect">
                                  <p:stCondLst>
                                    <p:cond delay="0"/>
                                  </p:stCondLst>
                                  <p:childTnLst>
                                    <p:animEffect transition="out" filter="fade">
                                      <p:cBhvr>
                                        <p:cTn id="231" dur="1500" tmFilter="0, 0; .2, .5; .8, .5; 1, 0"/>
                                        <p:tgtEl>
                                          <p:spTgt spid="4"/>
                                        </p:tgtEl>
                                      </p:cBhvr>
                                    </p:animEffect>
                                    <p:animScale>
                                      <p:cBhvr>
                                        <p:cTn id="232" dur="750" autoRev="1" fill="hold"/>
                                        <p:tgtEl>
                                          <p:spTgt spid="4"/>
                                        </p:tgtEl>
                                      </p:cBhvr>
                                      <p:by x="105000" y="105000"/>
                                    </p:animScale>
                                  </p:childTnLst>
                                </p:cTn>
                              </p:par>
                              <p:par>
                                <p:cTn id="233" presetID="26" presetClass="emph" presetSubtype="0" fill="hold" nodeType="withEffect">
                                  <p:stCondLst>
                                    <p:cond delay="0"/>
                                  </p:stCondLst>
                                  <p:childTnLst>
                                    <p:animEffect transition="out" filter="fade">
                                      <p:cBhvr>
                                        <p:cTn id="234" dur="1500" tmFilter="0, 0; .2, .5; .8, .5; 1, 0"/>
                                        <p:tgtEl>
                                          <p:spTgt spid="3"/>
                                        </p:tgtEl>
                                      </p:cBhvr>
                                    </p:animEffect>
                                    <p:animScale>
                                      <p:cBhvr>
                                        <p:cTn id="235" dur="750" autoRev="1" fill="hold"/>
                                        <p:tgtEl>
                                          <p:spTgt spid="3"/>
                                        </p:tgtEl>
                                      </p:cBhvr>
                                      <p:by x="105000" y="105000"/>
                                    </p:animScale>
                                  </p:childTnLst>
                                </p:cTn>
                              </p:par>
                              <p:par>
                                <p:cTn id="236" presetID="19" presetClass="emph" presetSubtype="0" fill="hold" grpId="7" nodeType="withEffect">
                                  <p:stCondLst>
                                    <p:cond delay="500"/>
                                  </p:stCondLst>
                                  <p:childTnLst>
                                    <p:animClr clrSpc="rgb" dir="cw">
                                      <p:cBhvr override="childStyle">
                                        <p:cTn id="237" dur="1000" fill="hold"/>
                                        <p:tgtEl>
                                          <p:spTgt spid="290"/>
                                        </p:tgtEl>
                                        <p:attrNameLst>
                                          <p:attrName>style.color</p:attrName>
                                        </p:attrNameLst>
                                      </p:cBhvr>
                                      <p:to>
                                        <a:srgbClr val="E2E1C0"/>
                                      </p:to>
                                    </p:animClr>
                                    <p:animClr clrSpc="rgb" dir="cw">
                                      <p:cBhvr>
                                        <p:cTn id="238" dur="1000" fill="hold"/>
                                        <p:tgtEl>
                                          <p:spTgt spid="290"/>
                                        </p:tgtEl>
                                        <p:attrNameLst>
                                          <p:attrName>fillcolor</p:attrName>
                                        </p:attrNameLst>
                                      </p:cBhvr>
                                      <p:to>
                                        <a:srgbClr val="E2E1C0"/>
                                      </p:to>
                                    </p:animClr>
                                    <p:set>
                                      <p:cBhvr>
                                        <p:cTn id="239" dur="1000" fill="hold"/>
                                        <p:tgtEl>
                                          <p:spTgt spid="290"/>
                                        </p:tgtEl>
                                        <p:attrNameLst>
                                          <p:attrName>fill.type</p:attrName>
                                        </p:attrNameLst>
                                      </p:cBhvr>
                                      <p:to>
                                        <p:strVal val="solid"/>
                                      </p:to>
                                    </p:set>
                                    <p:set>
                                      <p:cBhvr>
                                        <p:cTn id="240" dur="1000" fill="hold"/>
                                        <p:tgtEl>
                                          <p:spTgt spid="290"/>
                                        </p:tgtEl>
                                        <p:attrNameLst>
                                          <p:attrName>fill.on</p:attrName>
                                        </p:attrNameLst>
                                      </p:cBhvr>
                                      <p:to>
                                        <p:strVal val="true"/>
                                      </p:to>
                                    </p:set>
                                  </p:childTnLst>
                                </p:cTn>
                              </p:par>
                            </p:childTnLst>
                          </p:cTn>
                        </p:par>
                        <p:par>
                          <p:cTn id="241" fill="hold">
                            <p:stCondLst>
                              <p:cond delay="19250"/>
                            </p:stCondLst>
                            <p:childTnLst>
                              <p:par>
                                <p:cTn id="242" presetID="1" presetClass="exit" presetSubtype="0" fill="hold" nodeType="afterEffect">
                                  <p:stCondLst>
                                    <p:cond delay="0"/>
                                  </p:stCondLst>
                                  <p:childTnLst>
                                    <p:set>
                                      <p:cBhvr>
                                        <p:cTn id="243" dur="1" fill="hold">
                                          <p:stCondLst>
                                            <p:cond delay="0"/>
                                          </p:stCondLst>
                                        </p:cTn>
                                        <p:tgtEl>
                                          <p:spTgt spid="3"/>
                                        </p:tgtEl>
                                        <p:attrNameLst>
                                          <p:attrName>style.visibility</p:attrName>
                                        </p:attrNameLst>
                                      </p:cBhvr>
                                      <p:to>
                                        <p:strVal val="hidden"/>
                                      </p:to>
                                    </p:set>
                                  </p:childTnLst>
                                </p:cTn>
                              </p:par>
                            </p:childTnLst>
                          </p:cTn>
                        </p:par>
                        <p:par>
                          <p:cTn id="244" fill="hold">
                            <p:stCondLst>
                              <p:cond delay="19250"/>
                            </p:stCondLst>
                            <p:childTnLst>
                              <p:par>
                                <p:cTn id="245" presetID="1" presetClass="entr" presetSubtype="0" fill="hold" nodeType="afterEffect">
                                  <p:stCondLst>
                                    <p:cond delay="0"/>
                                  </p:stCondLst>
                                  <p:childTnLst>
                                    <p:set>
                                      <p:cBhvr>
                                        <p:cTn id="246" dur="1" fill="hold">
                                          <p:stCondLst>
                                            <p:cond delay="0"/>
                                          </p:stCondLst>
                                        </p:cTn>
                                        <p:tgtEl>
                                          <p:spTgt spid="5"/>
                                        </p:tgtEl>
                                        <p:attrNameLst>
                                          <p:attrName>style.visibility</p:attrName>
                                        </p:attrNameLst>
                                      </p:cBhvr>
                                      <p:to>
                                        <p:strVal val="visible"/>
                                      </p:to>
                                    </p:set>
                                  </p:childTnLst>
                                </p:cTn>
                              </p:par>
                              <p:par>
                                <p:cTn id="247" presetID="19" presetClass="emph" presetSubtype="0" fill="hold" grpId="6" nodeType="withEffect">
                                  <p:stCondLst>
                                    <p:cond delay="0"/>
                                  </p:stCondLst>
                                  <p:childTnLst>
                                    <p:animClr clrSpc="rgb" dir="cw">
                                      <p:cBhvr override="childStyle">
                                        <p:cTn id="248" dur="1750" fill="hold"/>
                                        <p:tgtEl>
                                          <p:spTgt spid="291"/>
                                        </p:tgtEl>
                                        <p:attrNameLst>
                                          <p:attrName>style.color</p:attrName>
                                        </p:attrNameLst>
                                      </p:cBhvr>
                                      <p:to>
                                        <a:srgbClr val="5FFC08"/>
                                      </p:to>
                                    </p:animClr>
                                    <p:animClr clrSpc="rgb" dir="cw">
                                      <p:cBhvr>
                                        <p:cTn id="249" dur="1750" fill="hold"/>
                                        <p:tgtEl>
                                          <p:spTgt spid="291"/>
                                        </p:tgtEl>
                                        <p:attrNameLst>
                                          <p:attrName>fillcolor</p:attrName>
                                        </p:attrNameLst>
                                      </p:cBhvr>
                                      <p:to>
                                        <a:srgbClr val="5FFC08"/>
                                      </p:to>
                                    </p:animClr>
                                    <p:set>
                                      <p:cBhvr>
                                        <p:cTn id="250" dur="1750" fill="hold"/>
                                        <p:tgtEl>
                                          <p:spTgt spid="291"/>
                                        </p:tgtEl>
                                        <p:attrNameLst>
                                          <p:attrName>fill.type</p:attrName>
                                        </p:attrNameLst>
                                      </p:cBhvr>
                                      <p:to>
                                        <p:strVal val="solid"/>
                                      </p:to>
                                    </p:set>
                                    <p:set>
                                      <p:cBhvr>
                                        <p:cTn id="251" dur="1750" fill="hold"/>
                                        <p:tgtEl>
                                          <p:spTgt spid="291"/>
                                        </p:tgtEl>
                                        <p:attrNameLst>
                                          <p:attrName>fill.on</p:attrName>
                                        </p:attrNameLst>
                                      </p:cBhvr>
                                      <p:to>
                                        <p:strVal val="true"/>
                                      </p:to>
                                    </p:set>
                                  </p:childTnLst>
                                </p:cTn>
                              </p:par>
                              <p:par>
                                <p:cTn id="252" presetID="26" presetClass="emph" presetSubtype="0" fill="hold" nodeType="withEffect">
                                  <p:stCondLst>
                                    <p:cond delay="0"/>
                                  </p:stCondLst>
                                  <p:childTnLst>
                                    <p:animEffect transition="out" filter="fade">
                                      <p:cBhvr>
                                        <p:cTn id="253" dur="1500" tmFilter="0, 0; .2, .5; .8, .5; 1, 0"/>
                                        <p:tgtEl>
                                          <p:spTgt spid="5"/>
                                        </p:tgtEl>
                                      </p:cBhvr>
                                    </p:animEffect>
                                    <p:animScale>
                                      <p:cBhvr>
                                        <p:cTn id="254" dur="750" autoRev="1" fill="hold"/>
                                        <p:tgtEl>
                                          <p:spTgt spid="5"/>
                                        </p:tgtEl>
                                      </p:cBhvr>
                                      <p:by x="105000" y="105000"/>
                                    </p:animScale>
                                  </p:childTnLst>
                                </p:cTn>
                              </p:par>
                              <p:par>
                                <p:cTn id="255" presetID="26" presetClass="emph" presetSubtype="0" fill="hold" nodeType="withEffect">
                                  <p:stCondLst>
                                    <p:cond delay="0"/>
                                  </p:stCondLst>
                                  <p:childTnLst>
                                    <p:animEffect transition="out" filter="fade">
                                      <p:cBhvr>
                                        <p:cTn id="256" dur="1500" tmFilter="0, 0; .2, .5; .8, .5; 1, 0"/>
                                        <p:tgtEl>
                                          <p:spTgt spid="4"/>
                                        </p:tgtEl>
                                      </p:cBhvr>
                                    </p:animEffect>
                                    <p:animScale>
                                      <p:cBhvr>
                                        <p:cTn id="257" dur="750" autoRev="1" fill="hold"/>
                                        <p:tgtEl>
                                          <p:spTgt spid="4"/>
                                        </p:tgtEl>
                                      </p:cBhvr>
                                      <p:by x="105000" y="105000"/>
                                    </p:animScale>
                                  </p:childTnLst>
                                </p:cTn>
                              </p:par>
                              <p:par>
                                <p:cTn id="258" presetID="19" presetClass="emph" presetSubtype="0" fill="hold" grpId="7" nodeType="withEffect">
                                  <p:stCondLst>
                                    <p:cond delay="500"/>
                                  </p:stCondLst>
                                  <p:childTnLst>
                                    <p:animClr clrSpc="rgb" dir="cw">
                                      <p:cBhvr override="childStyle">
                                        <p:cTn id="259" dur="1000" fill="hold"/>
                                        <p:tgtEl>
                                          <p:spTgt spid="291"/>
                                        </p:tgtEl>
                                        <p:attrNameLst>
                                          <p:attrName>style.color</p:attrName>
                                        </p:attrNameLst>
                                      </p:cBhvr>
                                      <p:to>
                                        <a:srgbClr val="E2E1C0"/>
                                      </p:to>
                                    </p:animClr>
                                    <p:animClr clrSpc="rgb" dir="cw">
                                      <p:cBhvr>
                                        <p:cTn id="260" dur="1000" fill="hold"/>
                                        <p:tgtEl>
                                          <p:spTgt spid="291"/>
                                        </p:tgtEl>
                                        <p:attrNameLst>
                                          <p:attrName>fillcolor</p:attrName>
                                        </p:attrNameLst>
                                      </p:cBhvr>
                                      <p:to>
                                        <a:srgbClr val="E2E1C0"/>
                                      </p:to>
                                    </p:animClr>
                                    <p:set>
                                      <p:cBhvr>
                                        <p:cTn id="261" dur="1000" fill="hold"/>
                                        <p:tgtEl>
                                          <p:spTgt spid="291"/>
                                        </p:tgtEl>
                                        <p:attrNameLst>
                                          <p:attrName>fill.type</p:attrName>
                                        </p:attrNameLst>
                                      </p:cBhvr>
                                      <p:to>
                                        <p:strVal val="solid"/>
                                      </p:to>
                                    </p:set>
                                    <p:set>
                                      <p:cBhvr>
                                        <p:cTn id="262" dur="1000" fill="hold"/>
                                        <p:tgtEl>
                                          <p:spTgt spid="291"/>
                                        </p:tgtEl>
                                        <p:attrNameLst>
                                          <p:attrName>fill.on</p:attrName>
                                        </p:attrNameLst>
                                      </p:cBhvr>
                                      <p:to>
                                        <p:strVal val="true"/>
                                      </p:to>
                                    </p:set>
                                  </p:childTnLst>
                                </p:cTn>
                              </p:par>
                            </p:childTnLst>
                          </p:cTn>
                        </p:par>
                        <p:par>
                          <p:cTn id="263" fill="hold">
                            <p:stCondLst>
                              <p:cond delay="21000"/>
                            </p:stCondLst>
                            <p:childTnLst>
                              <p:par>
                                <p:cTn id="264" presetID="1" presetClass="exit" presetSubtype="0" fill="hold" nodeType="afterEffect">
                                  <p:stCondLst>
                                    <p:cond delay="0"/>
                                  </p:stCondLst>
                                  <p:childTnLst>
                                    <p:set>
                                      <p:cBhvr>
                                        <p:cTn id="265" dur="1" fill="hold">
                                          <p:stCondLst>
                                            <p:cond delay="0"/>
                                          </p:stCondLst>
                                        </p:cTn>
                                        <p:tgtEl>
                                          <p:spTgt spid="4"/>
                                        </p:tgtEl>
                                        <p:attrNameLst>
                                          <p:attrName>style.visibility</p:attrName>
                                        </p:attrNameLst>
                                      </p:cBhvr>
                                      <p:to>
                                        <p:strVal val="hidden"/>
                                      </p:to>
                                    </p:set>
                                  </p:childTnLst>
                                </p:cTn>
                              </p:par>
                            </p:childTnLst>
                          </p:cTn>
                        </p:par>
                        <p:par>
                          <p:cTn id="266" fill="hold">
                            <p:stCondLst>
                              <p:cond delay="21000"/>
                            </p:stCondLst>
                            <p:childTnLst>
                              <p:par>
                                <p:cTn id="267" presetID="1" presetClass="entr" presetSubtype="0" fill="hold" nodeType="afterEffect">
                                  <p:stCondLst>
                                    <p:cond delay="0"/>
                                  </p:stCondLst>
                                  <p:childTnLst>
                                    <p:set>
                                      <p:cBhvr>
                                        <p:cTn id="268" dur="1" fill="hold">
                                          <p:stCondLst>
                                            <p:cond delay="0"/>
                                          </p:stCondLst>
                                        </p:cTn>
                                        <p:tgtEl>
                                          <p:spTgt spid="3"/>
                                        </p:tgtEl>
                                        <p:attrNameLst>
                                          <p:attrName>style.visibility</p:attrName>
                                        </p:attrNameLst>
                                      </p:cBhvr>
                                      <p:to>
                                        <p:strVal val="visible"/>
                                      </p:to>
                                    </p:set>
                                  </p:childTnLst>
                                </p:cTn>
                              </p:par>
                              <p:par>
                                <p:cTn id="269" presetID="19" presetClass="emph" presetSubtype="0" fill="hold" grpId="8" nodeType="withEffect">
                                  <p:stCondLst>
                                    <p:cond delay="0"/>
                                  </p:stCondLst>
                                  <p:childTnLst>
                                    <p:animClr clrSpc="rgb" dir="cw">
                                      <p:cBhvr override="childStyle">
                                        <p:cTn id="270" dur="1750" fill="hold"/>
                                        <p:tgtEl>
                                          <p:spTgt spid="289"/>
                                        </p:tgtEl>
                                        <p:attrNameLst>
                                          <p:attrName>style.color</p:attrName>
                                        </p:attrNameLst>
                                      </p:cBhvr>
                                      <p:to>
                                        <a:srgbClr val="5FFC08"/>
                                      </p:to>
                                    </p:animClr>
                                    <p:animClr clrSpc="rgb" dir="cw">
                                      <p:cBhvr>
                                        <p:cTn id="271" dur="1750" fill="hold"/>
                                        <p:tgtEl>
                                          <p:spTgt spid="289"/>
                                        </p:tgtEl>
                                        <p:attrNameLst>
                                          <p:attrName>fillcolor</p:attrName>
                                        </p:attrNameLst>
                                      </p:cBhvr>
                                      <p:to>
                                        <a:srgbClr val="5FFC08"/>
                                      </p:to>
                                    </p:animClr>
                                    <p:set>
                                      <p:cBhvr>
                                        <p:cTn id="272" dur="1750" fill="hold"/>
                                        <p:tgtEl>
                                          <p:spTgt spid="289"/>
                                        </p:tgtEl>
                                        <p:attrNameLst>
                                          <p:attrName>fill.type</p:attrName>
                                        </p:attrNameLst>
                                      </p:cBhvr>
                                      <p:to>
                                        <p:strVal val="solid"/>
                                      </p:to>
                                    </p:set>
                                    <p:set>
                                      <p:cBhvr>
                                        <p:cTn id="273" dur="1750" fill="hold"/>
                                        <p:tgtEl>
                                          <p:spTgt spid="289"/>
                                        </p:tgtEl>
                                        <p:attrNameLst>
                                          <p:attrName>fill.on</p:attrName>
                                        </p:attrNameLst>
                                      </p:cBhvr>
                                      <p:to>
                                        <p:strVal val="true"/>
                                      </p:to>
                                    </p:set>
                                  </p:childTnLst>
                                </p:cTn>
                              </p:par>
                              <p:par>
                                <p:cTn id="274" presetID="26" presetClass="emph" presetSubtype="0" fill="hold" nodeType="withEffect">
                                  <p:stCondLst>
                                    <p:cond delay="0"/>
                                  </p:stCondLst>
                                  <p:childTnLst>
                                    <p:animEffect transition="out" filter="fade">
                                      <p:cBhvr>
                                        <p:cTn id="275" dur="1500" tmFilter="0, 0; .2, .5; .8, .5; 1, 0"/>
                                        <p:tgtEl>
                                          <p:spTgt spid="3"/>
                                        </p:tgtEl>
                                      </p:cBhvr>
                                    </p:animEffect>
                                    <p:animScale>
                                      <p:cBhvr>
                                        <p:cTn id="276" dur="750" autoRev="1" fill="hold"/>
                                        <p:tgtEl>
                                          <p:spTgt spid="3"/>
                                        </p:tgtEl>
                                      </p:cBhvr>
                                      <p:by x="105000" y="105000"/>
                                    </p:animScale>
                                  </p:childTnLst>
                                </p:cTn>
                              </p:par>
                              <p:par>
                                <p:cTn id="277" presetID="26" presetClass="emph" presetSubtype="0" fill="hold" nodeType="withEffect">
                                  <p:stCondLst>
                                    <p:cond delay="0"/>
                                  </p:stCondLst>
                                  <p:childTnLst>
                                    <p:animEffect transition="out" filter="fade">
                                      <p:cBhvr>
                                        <p:cTn id="278" dur="1500" tmFilter="0, 0; .2, .5; .8, .5; 1, 0"/>
                                        <p:tgtEl>
                                          <p:spTgt spid="5"/>
                                        </p:tgtEl>
                                      </p:cBhvr>
                                    </p:animEffect>
                                    <p:animScale>
                                      <p:cBhvr>
                                        <p:cTn id="279" dur="750" autoRev="1" fill="hold"/>
                                        <p:tgtEl>
                                          <p:spTgt spid="5"/>
                                        </p:tgtEl>
                                      </p:cBhvr>
                                      <p:by x="105000" y="105000"/>
                                    </p:animScale>
                                  </p:childTnLst>
                                </p:cTn>
                              </p:par>
                              <p:par>
                                <p:cTn id="280" presetID="19" presetClass="emph" presetSubtype="0" fill="hold" grpId="9" nodeType="withEffect">
                                  <p:stCondLst>
                                    <p:cond delay="500"/>
                                  </p:stCondLst>
                                  <p:childTnLst>
                                    <p:animClr clrSpc="rgb" dir="cw">
                                      <p:cBhvr override="childStyle">
                                        <p:cTn id="281" dur="1000" fill="hold"/>
                                        <p:tgtEl>
                                          <p:spTgt spid="289"/>
                                        </p:tgtEl>
                                        <p:attrNameLst>
                                          <p:attrName>style.color</p:attrName>
                                        </p:attrNameLst>
                                      </p:cBhvr>
                                      <p:to>
                                        <a:srgbClr val="E2E2C0"/>
                                      </p:to>
                                    </p:animClr>
                                    <p:animClr clrSpc="rgb" dir="cw">
                                      <p:cBhvr>
                                        <p:cTn id="282" dur="1000" fill="hold"/>
                                        <p:tgtEl>
                                          <p:spTgt spid="289"/>
                                        </p:tgtEl>
                                        <p:attrNameLst>
                                          <p:attrName>fillcolor</p:attrName>
                                        </p:attrNameLst>
                                      </p:cBhvr>
                                      <p:to>
                                        <a:srgbClr val="E2E2C0"/>
                                      </p:to>
                                    </p:animClr>
                                    <p:set>
                                      <p:cBhvr>
                                        <p:cTn id="283" dur="1000" fill="hold"/>
                                        <p:tgtEl>
                                          <p:spTgt spid="289"/>
                                        </p:tgtEl>
                                        <p:attrNameLst>
                                          <p:attrName>fill.type</p:attrName>
                                        </p:attrNameLst>
                                      </p:cBhvr>
                                      <p:to>
                                        <p:strVal val="solid"/>
                                      </p:to>
                                    </p:set>
                                    <p:set>
                                      <p:cBhvr>
                                        <p:cTn id="284" dur="1000" fill="hold"/>
                                        <p:tgtEl>
                                          <p:spTgt spid="289"/>
                                        </p:tgtEl>
                                        <p:attrNameLst>
                                          <p:attrName>fill.on</p:attrName>
                                        </p:attrNameLst>
                                      </p:cBhvr>
                                      <p:to>
                                        <p:strVal val="true"/>
                                      </p:to>
                                    </p:set>
                                  </p:childTnLst>
                                </p:cTn>
                              </p:par>
                            </p:childTnLst>
                          </p:cTn>
                        </p:par>
                        <p:par>
                          <p:cTn id="285" fill="hold">
                            <p:stCondLst>
                              <p:cond delay="22750"/>
                            </p:stCondLst>
                            <p:childTnLst>
                              <p:par>
                                <p:cTn id="286" presetID="1" presetClass="exit" presetSubtype="0" fill="hold" nodeType="afterEffect">
                                  <p:stCondLst>
                                    <p:cond delay="0"/>
                                  </p:stCondLst>
                                  <p:childTnLst>
                                    <p:set>
                                      <p:cBhvr>
                                        <p:cTn id="287" dur="1" fill="hold">
                                          <p:stCondLst>
                                            <p:cond delay="0"/>
                                          </p:stCondLst>
                                        </p:cTn>
                                        <p:tgtEl>
                                          <p:spTgt spid="5"/>
                                        </p:tgtEl>
                                        <p:attrNameLst>
                                          <p:attrName>style.visibility</p:attrName>
                                        </p:attrNameLst>
                                      </p:cBhvr>
                                      <p:to>
                                        <p:strVal val="hidden"/>
                                      </p:to>
                                    </p:set>
                                  </p:childTnLst>
                                </p:cTn>
                              </p:par>
                            </p:childTnLst>
                          </p:cTn>
                        </p:par>
                        <p:par>
                          <p:cTn id="288" fill="hold">
                            <p:stCondLst>
                              <p:cond delay="22750"/>
                            </p:stCondLst>
                            <p:childTnLst>
                              <p:par>
                                <p:cTn id="289" presetID="1" presetClass="entr" presetSubtype="0" fill="hold" nodeType="afterEffect">
                                  <p:stCondLst>
                                    <p:cond delay="0"/>
                                  </p:stCondLst>
                                  <p:childTnLst>
                                    <p:set>
                                      <p:cBhvr>
                                        <p:cTn id="290" dur="1" fill="hold">
                                          <p:stCondLst>
                                            <p:cond delay="0"/>
                                          </p:stCondLst>
                                        </p:cTn>
                                        <p:tgtEl>
                                          <p:spTgt spid="4"/>
                                        </p:tgtEl>
                                        <p:attrNameLst>
                                          <p:attrName>style.visibility</p:attrName>
                                        </p:attrNameLst>
                                      </p:cBhvr>
                                      <p:to>
                                        <p:strVal val="visible"/>
                                      </p:to>
                                    </p:set>
                                  </p:childTnLst>
                                </p:cTn>
                              </p:par>
                              <p:par>
                                <p:cTn id="291" presetID="19" presetClass="emph" presetSubtype="0" fill="hold" grpId="9" nodeType="withEffect">
                                  <p:stCondLst>
                                    <p:cond delay="0"/>
                                  </p:stCondLst>
                                  <p:childTnLst>
                                    <p:animClr clrSpc="rgb" dir="cw">
                                      <p:cBhvr override="childStyle">
                                        <p:cTn id="292" dur="1750" fill="hold"/>
                                        <p:tgtEl>
                                          <p:spTgt spid="290"/>
                                        </p:tgtEl>
                                        <p:attrNameLst>
                                          <p:attrName>style.color</p:attrName>
                                        </p:attrNameLst>
                                      </p:cBhvr>
                                      <p:to>
                                        <a:srgbClr val="5FFC08"/>
                                      </p:to>
                                    </p:animClr>
                                    <p:animClr clrSpc="rgb" dir="cw">
                                      <p:cBhvr>
                                        <p:cTn id="293" dur="1750" fill="hold"/>
                                        <p:tgtEl>
                                          <p:spTgt spid="290"/>
                                        </p:tgtEl>
                                        <p:attrNameLst>
                                          <p:attrName>fillcolor</p:attrName>
                                        </p:attrNameLst>
                                      </p:cBhvr>
                                      <p:to>
                                        <a:srgbClr val="5FFC08"/>
                                      </p:to>
                                    </p:animClr>
                                    <p:set>
                                      <p:cBhvr>
                                        <p:cTn id="294" dur="1750" fill="hold"/>
                                        <p:tgtEl>
                                          <p:spTgt spid="290"/>
                                        </p:tgtEl>
                                        <p:attrNameLst>
                                          <p:attrName>fill.type</p:attrName>
                                        </p:attrNameLst>
                                      </p:cBhvr>
                                      <p:to>
                                        <p:strVal val="solid"/>
                                      </p:to>
                                    </p:set>
                                    <p:set>
                                      <p:cBhvr>
                                        <p:cTn id="295" dur="1750" fill="hold"/>
                                        <p:tgtEl>
                                          <p:spTgt spid="290"/>
                                        </p:tgtEl>
                                        <p:attrNameLst>
                                          <p:attrName>fill.on</p:attrName>
                                        </p:attrNameLst>
                                      </p:cBhvr>
                                      <p:to>
                                        <p:strVal val="true"/>
                                      </p:to>
                                    </p:set>
                                  </p:childTnLst>
                                </p:cTn>
                              </p:par>
                              <p:par>
                                <p:cTn id="296" presetID="26" presetClass="emph" presetSubtype="0" fill="hold" nodeType="withEffect">
                                  <p:stCondLst>
                                    <p:cond delay="0"/>
                                  </p:stCondLst>
                                  <p:childTnLst>
                                    <p:animEffect transition="out" filter="fade">
                                      <p:cBhvr>
                                        <p:cTn id="297" dur="1500" tmFilter="0, 0; .2, .5; .8, .5; 1, 0"/>
                                        <p:tgtEl>
                                          <p:spTgt spid="4"/>
                                        </p:tgtEl>
                                      </p:cBhvr>
                                    </p:animEffect>
                                    <p:animScale>
                                      <p:cBhvr>
                                        <p:cTn id="298" dur="750" autoRev="1" fill="hold"/>
                                        <p:tgtEl>
                                          <p:spTgt spid="4"/>
                                        </p:tgtEl>
                                      </p:cBhvr>
                                      <p:by x="105000" y="105000"/>
                                    </p:animScale>
                                  </p:childTnLst>
                                </p:cTn>
                              </p:par>
                              <p:par>
                                <p:cTn id="299" presetID="26" presetClass="emph" presetSubtype="0" fill="hold" nodeType="withEffect">
                                  <p:stCondLst>
                                    <p:cond delay="0"/>
                                  </p:stCondLst>
                                  <p:childTnLst>
                                    <p:animEffect transition="out" filter="fade">
                                      <p:cBhvr>
                                        <p:cTn id="300" dur="1500" tmFilter="0, 0; .2, .5; .8, .5; 1, 0"/>
                                        <p:tgtEl>
                                          <p:spTgt spid="3"/>
                                        </p:tgtEl>
                                      </p:cBhvr>
                                    </p:animEffect>
                                    <p:animScale>
                                      <p:cBhvr>
                                        <p:cTn id="301" dur="750" autoRev="1" fill="hold"/>
                                        <p:tgtEl>
                                          <p:spTgt spid="3"/>
                                        </p:tgtEl>
                                      </p:cBhvr>
                                      <p:by x="105000" y="105000"/>
                                    </p:animScale>
                                  </p:childTnLst>
                                </p:cTn>
                              </p:par>
                              <p:par>
                                <p:cTn id="302" presetID="19" presetClass="emph" presetSubtype="0" fill="hold" grpId="8" nodeType="withEffect">
                                  <p:stCondLst>
                                    <p:cond delay="500"/>
                                  </p:stCondLst>
                                  <p:childTnLst>
                                    <p:animClr clrSpc="rgb" dir="cw">
                                      <p:cBhvr override="childStyle">
                                        <p:cTn id="303" dur="1000" fill="hold"/>
                                        <p:tgtEl>
                                          <p:spTgt spid="290"/>
                                        </p:tgtEl>
                                        <p:attrNameLst>
                                          <p:attrName>style.color</p:attrName>
                                        </p:attrNameLst>
                                      </p:cBhvr>
                                      <p:to>
                                        <a:srgbClr val="E2E2C0"/>
                                      </p:to>
                                    </p:animClr>
                                    <p:animClr clrSpc="rgb" dir="cw">
                                      <p:cBhvr>
                                        <p:cTn id="304" dur="1000" fill="hold"/>
                                        <p:tgtEl>
                                          <p:spTgt spid="290"/>
                                        </p:tgtEl>
                                        <p:attrNameLst>
                                          <p:attrName>fillcolor</p:attrName>
                                        </p:attrNameLst>
                                      </p:cBhvr>
                                      <p:to>
                                        <a:srgbClr val="E2E2C0"/>
                                      </p:to>
                                    </p:animClr>
                                    <p:set>
                                      <p:cBhvr>
                                        <p:cTn id="305" dur="1000" fill="hold"/>
                                        <p:tgtEl>
                                          <p:spTgt spid="290"/>
                                        </p:tgtEl>
                                        <p:attrNameLst>
                                          <p:attrName>fill.type</p:attrName>
                                        </p:attrNameLst>
                                      </p:cBhvr>
                                      <p:to>
                                        <p:strVal val="solid"/>
                                      </p:to>
                                    </p:set>
                                    <p:set>
                                      <p:cBhvr>
                                        <p:cTn id="306" dur="1000" fill="hold"/>
                                        <p:tgtEl>
                                          <p:spTgt spid="290"/>
                                        </p:tgtEl>
                                        <p:attrNameLst>
                                          <p:attrName>fill.on</p:attrName>
                                        </p:attrNameLst>
                                      </p:cBhvr>
                                      <p:to>
                                        <p:strVal val="true"/>
                                      </p:to>
                                    </p:set>
                                  </p:childTnLst>
                                </p:cTn>
                              </p:par>
                            </p:childTnLst>
                          </p:cTn>
                        </p:par>
                        <p:par>
                          <p:cTn id="307" fill="hold">
                            <p:stCondLst>
                              <p:cond delay="24500"/>
                            </p:stCondLst>
                            <p:childTnLst>
                              <p:par>
                                <p:cTn id="308" presetID="1" presetClass="exit" presetSubtype="0" fill="hold" nodeType="afterEffect">
                                  <p:stCondLst>
                                    <p:cond delay="0"/>
                                  </p:stCondLst>
                                  <p:childTnLst>
                                    <p:set>
                                      <p:cBhvr>
                                        <p:cTn id="309" dur="1" fill="hold">
                                          <p:stCondLst>
                                            <p:cond delay="0"/>
                                          </p:stCondLst>
                                        </p:cTn>
                                        <p:tgtEl>
                                          <p:spTgt spid="3"/>
                                        </p:tgtEl>
                                        <p:attrNameLst>
                                          <p:attrName>style.visibility</p:attrName>
                                        </p:attrNameLst>
                                      </p:cBhvr>
                                      <p:to>
                                        <p:strVal val="hidden"/>
                                      </p:to>
                                    </p:set>
                                  </p:childTnLst>
                                </p:cTn>
                              </p:par>
                            </p:childTnLst>
                          </p:cTn>
                        </p:par>
                        <p:par>
                          <p:cTn id="310" fill="hold">
                            <p:stCondLst>
                              <p:cond delay="24500"/>
                            </p:stCondLst>
                            <p:childTnLst>
                              <p:par>
                                <p:cTn id="311" presetID="1" presetClass="entr" presetSubtype="0" fill="hold" nodeType="afterEffect">
                                  <p:stCondLst>
                                    <p:cond delay="0"/>
                                  </p:stCondLst>
                                  <p:childTnLst>
                                    <p:set>
                                      <p:cBhvr>
                                        <p:cTn id="312" dur="1" fill="hold">
                                          <p:stCondLst>
                                            <p:cond delay="0"/>
                                          </p:stCondLst>
                                        </p:cTn>
                                        <p:tgtEl>
                                          <p:spTgt spid="5"/>
                                        </p:tgtEl>
                                        <p:attrNameLst>
                                          <p:attrName>style.visibility</p:attrName>
                                        </p:attrNameLst>
                                      </p:cBhvr>
                                      <p:to>
                                        <p:strVal val="visible"/>
                                      </p:to>
                                    </p:set>
                                  </p:childTnLst>
                                </p:cTn>
                              </p:par>
                              <p:par>
                                <p:cTn id="313" presetID="19" presetClass="emph" presetSubtype="0" fill="hold" grpId="8" nodeType="withEffect">
                                  <p:stCondLst>
                                    <p:cond delay="0"/>
                                  </p:stCondLst>
                                  <p:childTnLst>
                                    <p:animClr clrSpc="rgb" dir="cw">
                                      <p:cBhvr override="childStyle">
                                        <p:cTn id="314" dur="1750" fill="hold"/>
                                        <p:tgtEl>
                                          <p:spTgt spid="291"/>
                                        </p:tgtEl>
                                        <p:attrNameLst>
                                          <p:attrName>style.color</p:attrName>
                                        </p:attrNameLst>
                                      </p:cBhvr>
                                      <p:to>
                                        <a:srgbClr val="5FFC08"/>
                                      </p:to>
                                    </p:animClr>
                                    <p:animClr clrSpc="rgb" dir="cw">
                                      <p:cBhvr>
                                        <p:cTn id="315" dur="1750" fill="hold"/>
                                        <p:tgtEl>
                                          <p:spTgt spid="291"/>
                                        </p:tgtEl>
                                        <p:attrNameLst>
                                          <p:attrName>fillcolor</p:attrName>
                                        </p:attrNameLst>
                                      </p:cBhvr>
                                      <p:to>
                                        <a:srgbClr val="5FFC08"/>
                                      </p:to>
                                    </p:animClr>
                                    <p:set>
                                      <p:cBhvr>
                                        <p:cTn id="316" dur="1750" fill="hold"/>
                                        <p:tgtEl>
                                          <p:spTgt spid="291"/>
                                        </p:tgtEl>
                                        <p:attrNameLst>
                                          <p:attrName>fill.type</p:attrName>
                                        </p:attrNameLst>
                                      </p:cBhvr>
                                      <p:to>
                                        <p:strVal val="solid"/>
                                      </p:to>
                                    </p:set>
                                    <p:set>
                                      <p:cBhvr>
                                        <p:cTn id="317" dur="1750" fill="hold"/>
                                        <p:tgtEl>
                                          <p:spTgt spid="291"/>
                                        </p:tgtEl>
                                        <p:attrNameLst>
                                          <p:attrName>fill.on</p:attrName>
                                        </p:attrNameLst>
                                      </p:cBhvr>
                                      <p:to>
                                        <p:strVal val="true"/>
                                      </p:to>
                                    </p:set>
                                  </p:childTnLst>
                                </p:cTn>
                              </p:par>
                              <p:par>
                                <p:cTn id="318" presetID="26" presetClass="emph" presetSubtype="0" fill="hold" nodeType="withEffect">
                                  <p:stCondLst>
                                    <p:cond delay="0"/>
                                  </p:stCondLst>
                                  <p:childTnLst>
                                    <p:animEffect transition="out" filter="fade">
                                      <p:cBhvr>
                                        <p:cTn id="319" dur="1500" tmFilter="0, 0; .2, .5; .8, .5; 1, 0"/>
                                        <p:tgtEl>
                                          <p:spTgt spid="5"/>
                                        </p:tgtEl>
                                      </p:cBhvr>
                                    </p:animEffect>
                                    <p:animScale>
                                      <p:cBhvr>
                                        <p:cTn id="320" dur="750" autoRev="1" fill="hold"/>
                                        <p:tgtEl>
                                          <p:spTgt spid="5"/>
                                        </p:tgtEl>
                                      </p:cBhvr>
                                      <p:by x="105000" y="105000"/>
                                    </p:animScale>
                                  </p:childTnLst>
                                </p:cTn>
                              </p:par>
                              <p:par>
                                <p:cTn id="321" presetID="26" presetClass="emph" presetSubtype="0" fill="hold" nodeType="withEffect">
                                  <p:stCondLst>
                                    <p:cond delay="0"/>
                                  </p:stCondLst>
                                  <p:childTnLst>
                                    <p:animEffect transition="out" filter="fade">
                                      <p:cBhvr>
                                        <p:cTn id="322" dur="1500" tmFilter="0, 0; .2, .5; .8, .5; 1, 0"/>
                                        <p:tgtEl>
                                          <p:spTgt spid="4"/>
                                        </p:tgtEl>
                                      </p:cBhvr>
                                    </p:animEffect>
                                    <p:animScale>
                                      <p:cBhvr>
                                        <p:cTn id="323" dur="750" autoRev="1" fill="hold"/>
                                        <p:tgtEl>
                                          <p:spTgt spid="4"/>
                                        </p:tgtEl>
                                      </p:cBhvr>
                                      <p:by x="105000" y="105000"/>
                                    </p:animScale>
                                  </p:childTnLst>
                                </p:cTn>
                              </p:par>
                              <p:par>
                                <p:cTn id="324" presetID="19" presetClass="emph" presetSubtype="0" fill="hold" grpId="9" nodeType="withEffect">
                                  <p:stCondLst>
                                    <p:cond delay="500"/>
                                  </p:stCondLst>
                                  <p:childTnLst>
                                    <p:animClr clrSpc="rgb" dir="cw">
                                      <p:cBhvr override="childStyle">
                                        <p:cTn id="325" dur="1000" fill="hold"/>
                                        <p:tgtEl>
                                          <p:spTgt spid="291"/>
                                        </p:tgtEl>
                                        <p:attrNameLst>
                                          <p:attrName>style.color</p:attrName>
                                        </p:attrNameLst>
                                      </p:cBhvr>
                                      <p:to>
                                        <a:srgbClr val="E2E2C0"/>
                                      </p:to>
                                    </p:animClr>
                                    <p:animClr clrSpc="rgb" dir="cw">
                                      <p:cBhvr>
                                        <p:cTn id="326" dur="1000" fill="hold"/>
                                        <p:tgtEl>
                                          <p:spTgt spid="291"/>
                                        </p:tgtEl>
                                        <p:attrNameLst>
                                          <p:attrName>fillcolor</p:attrName>
                                        </p:attrNameLst>
                                      </p:cBhvr>
                                      <p:to>
                                        <a:srgbClr val="E2E2C0"/>
                                      </p:to>
                                    </p:animClr>
                                    <p:set>
                                      <p:cBhvr>
                                        <p:cTn id="327" dur="1000" fill="hold"/>
                                        <p:tgtEl>
                                          <p:spTgt spid="291"/>
                                        </p:tgtEl>
                                        <p:attrNameLst>
                                          <p:attrName>fill.type</p:attrName>
                                        </p:attrNameLst>
                                      </p:cBhvr>
                                      <p:to>
                                        <p:strVal val="solid"/>
                                      </p:to>
                                    </p:set>
                                    <p:set>
                                      <p:cBhvr>
                                        <p:cTn id="328" dur="1000" fill="hold"/>
                                        <p:tgtEl>
                                          <p:spTgt spid="291"/>
                                        </p:tgtEl>
                                        <p:attrNameLst>
                                          <p:attrName>fill.on</p:attrName>
                                        </p:attrNameLst>
                                      </p:cBhvr>
                                      <p:to>
                                        <p:strVal val="true"/>
                                      </p:to>
                                    </p:set>
                                  </p:childTnLst>
                                </p:cTn>
                              </p:par>
                            </p:childTnLst>
                          </p:cTn>
                        </p:par>
                        <p:par>
                          <p:cTn id="329" fill="hold">
                            <p:stCondLst>
                              <p:cond delay="26250"/>
                            </p:stCondLst>
                            <p:childTnLst>
                              <p:par>
                                <p:cTn id="330" presetID="1" presetClass="exit" presetSubtype="0" fill="hold" nodeType="afterEffect">
                                  <p:stCondLst>
                                    <p:cond delay="0"/>
                                  </p:stCondLst>
                                  <p:childTnLst>
                                    <p:set>
                                      <p:cBhvr>
                                        <p:cTn id="331" dur="1" fill="hold">
                                          <p:stCondLst>
                                            <p:cond delay="0"/>
                                          </p:stCondLst>
                                        </p:cTn>
                                        <p:tgtEl>
                                          <p:spTgt spid="4"/>
                                        </p:tgtEl>
                                        <p:attrNameLst>
                                          <p:attrName>style.visibility</p:attrName>
                                        </p:attrNameLst>
                                      </p:cBhvr>
                                      <p:to>
                                        <p:strVal val="hidden"/>
                                      </p:to>
                                    </p:set>
                                  </p:childTnLst>
                                </p:cTn>
                              </p:par>
                            </p:childTnLst>
                          </p:cTn>
                        </p:par>
                        <p:par>
                          <p:cTn id="332" fill="hold">
                            <p:stCondLst>
                              <p:cond delay="26250"/>
                            </p:stCondLst>
                            <p:childTnLst>
                              <p:par>
                                <p:cTn id="333" presetID="1" presetClass="entr" presetSubtype="0" fill="hold" nodeType="afterEffect">
                                  <p:stCondLst>
                                    <p:cond delay="0"/>
                                  </p:stCondLst>
                                  <p:childTnLst>
                                    <p:set>
                                      <p:cBhvr>
                                        <p:cTn id="334" dur="1" fill="hold">
                                          <p:stCondLst>
                                            <p:cond delay="0"/>
                                          </p:stCondLst>
                                        </p:cTn>
                                        <p:tgtEl>
                                          <p:spTgt spid="3"/>
                                        </p:tgtEl>
                                        <p:attrNameLst>
                                          <p:attrName>style.visibility</p:attrName>
                                        </p:attrNameLst>
                                      </p:cBhvr>
                                      <p:to>
                                        <p:strVal val="visible"/>
                                      </p:to>
                                    </p:set>
                                  </p:childTnLst>
                                </p:cTn>
                              </p:par>
                              <p:par>
                                <p:cTn id="335" presetID="19" presetClass="emph" presetSubtype="0" fill="hold" grpId="11" nodeType="withEffect">
                                  <p:stCondLst>
                                    <p:cond delay="0"/>
                                  </p:stCondLst>
                                  <p:childTnLst>
                                    <p:animClr clrSpc="rgb" dir="cw">
                                      <p:cBhvr override="childStyle">
                                        <p:cTn id="336" dur="1750" fill="hold"/>
                                        <p:tgtEl>
                                          <p:spTgt spid="289"/>
                                        </p:tgtEl>
                                        <p:attrNameLst>
                                          <p:attrName>style.color</p:attrName>
                                        </p:attrNameLst>
                                      </p:cBhvr>
                                      <p:to>
                                        <a:srgbClr val="5FFC08"/>
                                      </p:to>
                                    </p:animClr>
                                    <p:animClr clrSpc="rgb" dir="cw">
                                      <p:cBhvr>
                                        <p:cTn id="337" dur="1750" fill="hold"/>
                                        <p:tgtEl>
                                          <p:spTgt spid="289"/>
                                        </p:tgtEl>
                                        <p:attrNameLst>
                                          <p:attrName>fillcolor</p:attrName>
                                        </p:attrNameLst>
                                      </p:cBhvr>
                                      <p:to>
                                        <a:srgbClr val="5FFC08"/>
                                      </p:to>
                                    </p:animClr>
                                    <p:set>
                                      <p:cBhvr>
                                        <p:cTn id="338" dur="1750" fill="hold"/>
                                        <p:tgtEl>
                                          <p:spTgt spid="289"/>
                                        </p:tgtEl>
                                        <p:attrNameLst>
                                          <p:attrName>fill.type</p:attrName>
                                        </p:attrNameLst>
                                      </p:cBhvr>
                                      <p:to>
                                        <p:strVal val="solid"/>
                                      </p:to>
                                    </p:set>
                                    <p:set>
                                      <p:cBhvr>
                                        <p:cTn id="339" dur="1750" fill="hold"/>
                                        <p:tgtEl>
                                          <p:spTgt spid="289"/>
                                        </p:tgtEl>
                                        <p:attrNameLst>
                                          <p:attrName>fill.on</p:attrName>
                                        </p:attrNameLst>
                                      </p:cBhvr>
                                      <p:to>
                                        <p:strVal val="true"/>
                                      </p:to>
                                    </p:set>
                                  </p:childTnLst>
                                </p:cTn>
                              </p:par>
                              <p:par>
                                <p:cTn id="340" presetID="26" presetClass="emph" presetSubtype="0" fill="hold" nodeType="withEffect">
                                  <p:stCondLst>
                                    <p:cond delay="0"/>
                                  </p:stCondLst>
                                  <p:childTnLst>
                                    <p:animEffect transition="out" filter="fade">
                                      <p:cBhvr>
                                        <p:cTn id="341" dur="1500" tmFilter="0, 0; .2, .5; .8, .5; 1, 0"/>
                                        <p:tgtEl>
                                          <p:spTgt spid="3"/>
                                        </p:tgtEl>
                                      </p:cBhvr>
                                    </p:animEffect>
                                    <p:animScale>
                                      <p:cBhvr>
                                        <p:cTn id="342" dur="750" autoRev="1" fill="hold"/>
                                        <p:tgtEl>
                                          <p:spTgt spid="3"/>
                                        </p:tgtEl>
                                      </p:cBhvr>
                                      <p:by x="105000" y="105000"/>
                                    </p:animScale>
                                  </p:childTnLst>
                                </p:cTn>
                              </p:par>
                              <p:par>
                                <p:cTn id="343" presetID="26" presetClass="emph" presetSubtype="0" fill="hold" nodeType="withEffect">
                                  <p:stCondLst>
                                    <p:cond delay="0"/>
                                  </p:stCondLst>
                                  <p:childTnLst>
                                    <p:animEffect transition="out" filter="fade">
                                      <p:cBhvr>
                                        <p:cTn id="344" dur="1500" tmFilter="0, 0; .2, .5; .8, .5; 1, 0"/>
                                        <p:tgtEl>
                                          <p:spTgt spid="4"/>
                                        </p:tgtEl>
                                      </p:cBhvr>
                                    </p:animEffect>
                                    <p:animScale>
                                      <p:cBhvr>
                                        <p:cTn id="345" dur="750" autoRev="1" fill="hold"/>
                                        <p:tgtEl>
                                          <p:spTgt spid="4"/>
                                        </p:tgtEl>
                                      </p:cBhvr>
                                      <p:by x="105000" y="105000"/>
                                    </p:animScale>
                                  </p:childTnLst>
                                </p:cTn>
                              </p:par>
                              <p:par>
                                <p:cTn id="346" presetID="19" presetClass="emph" presetSubtype="0" fill="hold" grpId="10" nodeType="withEffect">
                                  <p:stCondLst>
                                    <p:cond delay="500"/>
                                  </p:stCondLst>
                                  <p:childTnLst>
                                    <p:animClr clrSpc="rgb" dir="cw">
                                      <p:cBhvr override="childStyle">
                                        <p:cTn id="347" dur="1000" fill="hold"/>
                                        <p:tgtEl>
                                          <p:spTgt spid="289"/>
                                        </p:tgtEl>
                                        <p:attrNameLst>
                                          <p:attrName>style.color</p:attrName>
                                        </p:attrNameLst>
                                      </p:cBhvr>
                                      <p:to>
                                        <a:srgbClr val="E2E2C0"/>
                                      </p:to>
                                    </p:animClr>
                                    <p:animClr clrSpc="rgb" dir="cw">
                                      <p:cBhvr>
                                        <p:cTn id="348" dur="1000" fill="hold"/>
                                        <p:tgtEl>
                                          <p:spTgt spid="289"/>
                                        </p:tgtEl>
                                        <p:attrNameLst>
                                          <p:attrName>fillcolor</p:attrName>
                                        </p:attrNameLst>
                                      </p:cBhvr>
                                      <p:to>
                                        <a:srgbClr val="E2E2C0"/>
                                      </p:to>
                                    </p:animClr>
                                    <p:set>
                                      <p:cBhvr>
                                        <p:cTn id="349" dur="1000" fill="hold"/>
                                        <p:tgtEl>
                                          <p:spTgt spid="289"/>
                                        </p:tgtEl>
                                        <p:attrNameLst>
                                          <p:attrName>fill.type</p:attrName>
                                        </p:attrNameLst>
                                      </p:cBhvr>
                                      <p:to>
                                        <p:strVal val="solid"/>
                                      </p:to>
                                    </p:set>
                                    <p:set>
                                      <p:cBhvr>
                                        <p:cTn id="350" dur="1000" fill="hold"/>
                                        <p:tgtEl>
                                          <p:spTgt spid="289"/>
                                        </p:tgtEl>
                                        <p:attrNameLst>
                                          <p:attrName>fill.on</p:attrName>
                                        </p:attrNameLst>
                                      </p:cBhvr>
                                      <p:to>
                                        <p:strVal val="true"/>
                                      </p:to>
                                    </p:set>
                                  </p:childTnLst>
                                </p:cTn>
                              </p:par>
                            </p:childTnLst>
                          </p:cTn>
                        </p:par>
                        <p:par>
                          <p:cTn id="351" fill="hold">
                            <p:stCondLst>
                              <p:cond delay="28000"/>
                            </p:stCondLst>
                            <p:childTnLst>
                              <p:par>
                                <p:cTn id="352" presetID="1" presetClass="exit" presetSubtype="0" fill="hold" nodeType="afterEffect">
                                  <p:stCondLst>
                                    <p:cond delay="0"/>
                                  </p:stCondLst>
                                  <p:childTnLst>
                                    <p:set>
                                      <p:cBhvr>
                                        <p:cTn id="353" dur="1" fill="hold">
                                          <p:stCondLst>
                                            <p:cond delay="0"/>
                                          </p:stCondLst>
                                        </p:cTn>
                                        <p:tgtEl>
                                          <p:spTgt spid="5"/>
                                        </p:tgtEl>
                                        <p:attrNameLst>
                                          <p:attrName>style.visibility</p:attrName>
                                        </p:attrNameLst>
                                      </p:cBhvr>
                                      <p:to>
                                        <p:strVal val="hidden"/>
                                      </p:to>
                                    </p:set>
                                  </p:childTnLst>
                                </p:cTn>
                              </p:par>
                            </p:childTnLst>
                          </p:cTn>
                        </p:par>
                        <p:par>
                          <p:cTn id="354" fill="hold">
                            <p:stCondLst>
                              <p:cond delay="28000"/>
                            </p:stCondLst>
                            <p:childTnLst>
                              <p:par>
                                <p:cTn id="355" presetID="1" presetClass="entr" presetSubtype="0" fill="hold" nodeType="afterEffect">
                                  <p:stCondLst>
                                    <p:cond delay="0"/>
                                  </p:stCondLst>
                                  <p:childTnLst>
                                    <p:set>
                                      <p:cBhvr>
                                        <p:cTn id="356" dur="1" fill="hold">
                                          <p:stCondLst>
                                            <p:cond delay="0"/>
                                          </p:stCondLst>
                                        </p:cTn>
                                        <p:tgtEl>
                                          <p:spTgt spid="4"/>
                                        </p:tgtEl>
                                        <p:attrNameLst>
                                          <p:attrName>style.visibility</p:attrName>
                                        </p:attrNameLst>
                                      </p:cBhvr>
                                      <p:to>
                                        <p:strVal val="visible"/>
                                      </p:to>
                                    </p:set>
                                  </p:childTnLst>
                                </p:cTn>
                              </p:par>
                              <p:par>
                                <p:cTn id="357" presetID="19" presetClass="emph" presetSubtype="0" fill="hold" grpId="10" nodeType="withEffect">
                                  <p:stCondLst>
                                    <p:cond delay="0"/>
                                  </p:stCondLst>
                                  <p:childTnLst>
                                    <p:animClr clrSpc="rgb" dir="cw">
                                      <p:cBhvr override="childStyle">
                                        <p:cTn id="358" dur="1750" fill="hold"/>
                                        <p:tgtEl>
                                          <p:spTgt spid="290"/>
                                        </p:tgtEl>
                                        <p:attrNameLst>
                                          <p:attrName>style.color</p:attrName>
                                        </p:attrNameLst>
                                      </p:cBhvr>
                                      <p:to>
                                        <a:srgbClr val="5FFC08"/>
                                      </p:to>
                                    </p:animClr>
                                    <p:animClr clrSpc="rgb" dir="cw">
                                      <p:cBhvr>
                                        <p:cTn id="359" dur="1750" fill="hold"/>
                                        <p:tgtEl>
                                          <p:spTgt spid="290"/>
                                        </p:tgtEl>
                                        <p:attrNameLst>
                                          <p:attrName>fillcolor</p:attrName>
                                        </p:attrNameLst>
                                      </p:cBhvr>
                                      <p:to>
                                        <a:srgbClr val="5FFC08"/>
                                      </p:to>
                                    </p:animClr>
                                    <p:set>
                                      <p:cBhvr>
                                        <p:cTn id="360" dur="1750" fill="hold"/>
                                        <p:tgtEl>
                                          <p:spTgt spid="290"/>
                                        </p:tgtEl>
                                        <p:attrNameLst>
                                          <p:attrName>fill.type</p:attrName>
                                        </p:attrNameLst>
                                      </p:cBhvr>
                                      <p:to>
                                        <p:strVal val="solid"/>
                                      </p:to>
                                    </p:set>
                                    <p:set>
                                      <p:cBhvr>
                                        <p:cTn id="361" dur="1750" fill="hold"/>
                                        <p:tgtEl>
                                          <p:spTgt spid="290"/>
                                        </p:tgtEl>
                                        <p:attrNameLst>
                                          <p:attrName>fill.on</p:attrName>
                                        </p:attrNameLst>
                                      </p:cBhvr>
                                      <p:to>
                                        <p:strVal val="true"/>
                                      </p:to>
                                    </p:set>
                                  </p:childTnLst>
                                </p:cTn>
                              </p:par>
                              <p:par>
                                <p:cTn id="362" presetID="26" presetClass="emph" presetSubtype="0" fill="hold" nodeType="withEffect">
                                  <p:stCondLst>
                                    <p:cond delay="0"/>
                                  </p:stCondLst>
                                  <p:childTnLst>
                                    <p:animEffect transition="out" filter="fade">
                                      <p:cBhvr>
                                        <p:cTn id="363" dur="1500" tmFilter="0, 0; .2, .5; .8, .5; 1, 0"/>
                                        <p:tgtEl>
                                          <p:spTgt spid="4"/>
                                        </p:tgtEl>
                                      </p:cBhvr>
                                    </p:animEffect>
                                    <p:animScale>
                                      <p:cBhvr>
                                        <p:cTn id="364" dur="750" autoRev="1" fill="hold"/>
                                        <p:tgtEl>
                                          <p:spTgt spid="4"/>
                                        </p:tgtEl>
                                      </p:cBhvr>
                                      <p:by x="105000" y="105000"/>
                                    </p:animScale>
                                  </p:childTnLst>
                                </p:cTn>
                              </p:par>
                              <p:par>
                                <p:cTn id="365" presetID="26" presetClass="emph" presetSubtype="0" fill="hold" nodeType="withEffect">
                                  <p:stCondLst>
                                    <p:cond delay="0"/>
                                  </p:stCondLst>
                                  <p:childTnLst>
                                    <p:animEffect transition="out" filter="fade">
                                      <p:cBhvr>
                                        <p:cTn id="366" dur="1500" tmFilter="0, 0; .2, .5; .8, .5; 1, 0"/>
                                        <p:tgtEl>
                                          <p:spTgt spid="3"/>
                                        </p:tgtEl>
                                      </p:cBhvr>
                                    </p:animEffect>
                                    <p:animScale>
                                      <p:cBhvr>
                                        <p:cTn id="367" dur="750" autoRev="1" fill="hold"/>
                                        <p:tgtEl>
                                          <p:spTgt spid="3"/>
                                        </p:tgtEl>
                                      </p:cBhvr>
                                      <p:by x="105000" y="105000"/>
                                    </p:animScale>
                                  </p:childTnLst>
                                </p:cTn>
                              </p:par>
                              <p:par>
                                <p:cTn id="368" presetID="19" presetClass="emph" presetSubtype="0" fill="hold" grpId="11" nodeType="withEffect">
                                  <p:stCondLst>
                                    <p:cond delay="500"/>
                                  </p:stCondLst>
                                  <p:childTnLst>
                                    <p:animClr clrSpc="rgb" dir="cw">
                                      <p:cBhvr override="childStyle">
                                        <p:cTn id="369" dur="1000" fill="hold"/>
                                        <p:tgtEl>
                                          <p:spTgt spid="290"/>
                                        </p:tgtEl>
                                        <p:attrNameLst>
                                          <p:attrName>style.color</p:attrName>
                                        </p:attrNameLst>
                                      </p:cBhvr>
                                      <p:to>
                                        <a:srgbClr val="E2E2C0"/>
                                      </p:to>
                                    </p:animClr>
                                    <p:animClr clrSpc="rgb" dir="cw">
                                      <p:cBhvr>
                                        <p:cTn id="370" dur="1000" fill="hold"/>
                                        <p:tgtEl>
                                          <p:spTgt spid="290"/>
                                        </p:tgtEl>
                                        <p:attrNameLst>
                                          <p:attrName>fillcolor</p:attrName>
                                        </p:attrNameLst>
                                      </p:cBhvr>
                                      <p:to>
                                        <a:srgbClr val="E2E2C0"/>
                                      </p:to>
                                    </p:animClr>
                                    <p:set>
                                      <p:cBhvr>
                                        <p:cTn id="371" dur="1000" fill="hold"/>
                                        <p:tgtEl>
                                          <p:spTgt spid="290"/>
                                        </p:tgtEl>
                                        <p:attrNameLst>
                                          <p:attrName>fill.type</p:attrName>
                                        </p:attrNameLst>
                                      </p:cBhvr>
                                      <p:to>
                                        <p:strVal val="solid"/>
                                      </p:to>
                                    </p:set>
                                    <p:set>
                                      <p:cBhvr>
                                        <p:cTn id="372" dur="1000" fill="hold"/>
                                        <p:tgtEl>
                                          <p:spTgt spid="290"/>
                                        </p:tgtEl>
                                        <p:attrNameLst>
                                          <p:attrName>fill.on</p:attrName>
                                        </p:attrNameLst>
                                      </p:cBhvr>
                                      <p:to>
                                        <p:strVal val="true"/>
                                      </p:to>
                                    </p:set>
                                  </p:childTnLst>
                                </p:cTn>
                              </p:par>
                            </p:childTnLst>
                          </p:cTn>
                        </p:par>
                        <p:par>
                          <p:cTn id="373" fill="hold">
                            <p:stCondLst>
                              <p:cond delay="29750"/>
                            </p:stCondLst>
                            <p:childTnLst>
                              <p:par>
                                <p:cTn id="374" presetID="1" presetClass="exit" presetSubtype="0" fill="hold" nodeType="afterEffect">
                                  <p:stCondLst>
                                    <p:cond delay="0"/>
                                  </p:stCondLst>
                                  <p:childTnLst>
                                    <p:set>
                                      <p:cBhvr>
                                        <p:cTn id="375" dur="1" fill="hold">
                                          <p:stCondLst>
                                            <p:cond delay="0"/>
                                          </p:stCondLst>
                                        </p:cTn>
                                        <p:tgtEl>
                                          <p:spTgt spid="3"/>
                                        </p:tgtEl>
                                        <p:attrNameLst>
                                          <p:attrName>style.visibility</p:attrName>
                                        </p:attrNameLst>
                                      </p:cBhvr>
                                      <p:to>
                                        <p:strVal val="hidden"/>
                                      </p:to>
                                    </p:set>
                                  </p:childTnLst>
                                </p:cTn>
                              </p:par>
                            </p:childTnLst>
                          </p:cTn>
                        </p:par>
                        <p:par>
                          <p:cTn id="376" fill="hold">
                            <p:stCondLst>
                              <p:cond delay="29750"/>
                            </p:stCondLst>
                            <p:childTnLst>
                              <p:par>
                                <p:cTn id="377" presetID="1" presetClass="entr" presetSubtype="0" fill="hold" nodeType="afterEffect">
                                  <p:stCondLst>
                                    <p:cond delay="0"/>
                                  </p:stCondLst>
                                  <p:childTnLst>
                                    <p:set>
                                      <p:cBhvr>
                                        <p:cTn id="378" dur="1" fill="hold">
                                          <p:stCondLst>
                                            <p:cond delay="0"/>
                                          </p:stCondLst>
                                        </p:cTn>
                                        <p:tgtEl>
                                          <p:spTgt spid="5"/>
                                        </p:tgtEl>
                                        <p:attrNameLst>
                                          <p:attrName>style.visibility</p:attrName>
                                        </p:attrNameLst>
                                      </p:cBhvr>
                                      <p:to>
                                        <p:strVal val="visible"/>
                                      </p:to>
                                    </p:set>
                                  </p:childTnLst>
                                </p:cTn>
                              </p:par>
                              <p:par>
                                <p:cTn id="379" presetID="19" presetClass="emph" presetSubtype="0" fill="hold" grpId="10" nodeType="withEffect">
                                  <p:stCondLst>
                                    <p:cond delay="0"/>
                                  </p:stCondLst>
                                  <p:childTnLst>
                                    <p:animClr clrSpc="rgb" dir="cw">
                                      <p:cBhvr override="childStyle">
                                        <p:cTn id="380" dur="1750" fill="hold"/>
                                        <p:tgtEl>
                                          <p:spTgt spid="291"/>
                                        </p:tgtEl>
                                        <p:attrNameLst>
                                          <p:attrName>style.color</p:attrName>
                                        </p:attrNameLst>
                                      </p:cBhvr>
                                      <p:to>
                                        <a:srgbClr val="5FFC08"/>
                                      </p:to>
                                    </p:animClr>
                                    <p:animClr clrSpc="rgb" dir="cw">
                                      <p:cBhvr>
                                        <p:cTn id="381" dur="1750" fill="hold"/>
                                        <p:tgtEl>
                                          <p:spTgt spid="291"/>
                                        </p:tgtEl>
                                        <p:attrNameLst>
                                          <p:attrName>fillcolor</p:attrName>
                                        </p:attrNameLst>
                                      </p:cBhvr>
                                      <p:to>
                                        <a:srgbClr val="5FFC08"/>
                                      </p:to>
                                    </p:animClr>
                                    <p:set>
                                      <p:cBhvr>
                                        <p:cTn id="382" dur="1750" fill="hold"/>
                                        <p:tgtEl>
                                          <p:spTgt spid="291"/>
                                        </p:tgtEl>
                                        <p:attrNameLst>
                                          <p:attrName>fill.type</p:attrName>
                                        </p:attrNameLst>
                                      </p:cBhvr>
                                      <p:to>
                                        <p:strVal val="solid"/>
                                      </p:to>
                                    </p:set>
                                    <p:set>
                                      <p:cBhvr>
                                        <p:cTn id="383" dur="1750" fill="hold"/>
                                        <p:tgtEl>
                                          <p:spTgt spid="291"/>
                                        </p:tgtEl>
                                        <p:attrNameLst>
                                          <p:attrName>fill.on</p:attrName>
                                        </p:attrNameLst>
                                      </p:cBhvr>
                                      <p:to>
                                        <p:strVal val="true"/>
                                      </p:to>
                                    </p:set>
                                  </p:childTnLst>
                                </p:cTn>
                              </p:par>
                              <p:par>
                                <p:cTn id="384" presetID="26" presetClass="emph" presetSubtype="0" fill="hold" nodeType="withEffect">
                                  <p:stCondLst>
                                    <p:cond delay="0"/>
                                  </p:stCondLst>
                                  <p:childTnLst>
                                    <p:animEffect transition="out" filter="fade">
                                      <p:cBhvr>
                                        <p:cTn id="385" dur="1500" tmFilter="0, 0; .2, .5; .8, .5; 1, 0"/>
                                        <p:tgtEl>
                                          <p:spTgt spid="5"/>
                                        </p:tgtEl>
                                      </p:cBhvr>
                                    </p:animEffect>
                                    <p:animScale>
                                      <p:cBhvr>
                                        <p:cTn id="386" dur="750" autoRev="1" fill="hold"/>
                                        <p:tgtEl>
                                          <p:spTgt spid="5"/>
                                        </p:tgtEl>
                                      </p:cBhvr>
                                      <p:by x="105000" y="105000"/>
                                    </p:animScale>
                                  </p:childTnLst>
                                </p:cTn>
                              </p:par>
                              <p:par>
                                <p:cTn id="387" presetID="26" presetClass="emph" presetSubtype="0" fill="hold" nodeType="withEffect">
                                  <p:stCondLst>
                                    <p:cond delay="0"/>
                                  </p:stCondLst>
                                  <p:childTnLst>
                                    <p:animEffect transition="out" filter="fade">
                                      <p:cBhvr>
                                        <p:cTn id="388" dur="1500" tmFilter="0, 0; .2, .5; .8, .5; 1, 0"/>
                                        <p:tgtEl>
                                          <p:spTgt spid="4"/>
                                        </p:tgtEl>
                                      </p:cBhvr>
                                    </p:animEffect>
                                    <p:animScale>
                                      <p:cBhvr>
                                        <p:cTn id="389" dur="750" autoRev="1" fill="hold"/>
                                        <p:tgtEl>
                                          <p:spTgt spid="4"/>
                                        </p:tgtEl>
                                      </p:cBhvr>
                                      <p:by x="105000" y="105000"/>
                                    </p:animScale>
                                  </p:childTnLst>
                                </p:cTn>
                              </p:par>
                              <p:par>
                                <p:cTn id="390" presetID="19" presetClass="emph" presetSubtype="0" fill="hold" grpId="11" nodeType="withEffect">
                                  <p:stCondLst>
                                    <p:cond delay="500"/>
                                  </p:stCondLst>
                                  <p:childTnLst>
                                    <p:animClr clrSpc="rgb" dir="cw">
                                      <p:cBhvr override="childStyle">
                                        <p:cTn id="391" dur="1000" fill="hold"/>
                                        <p:tgtEl>
                                          <p:spTgt spid="291"/>
                                        </p:tgtEl>
                                        <p:attrNameLst>
                                          <p:attrName>style.color</p:attrName>
                                        </p:attrNameLst>
                                      </p:cBhvr>
                                      <p:to>
                                        <a:srgbClr val="E2E2C0"/>
                                      </p:to>
                                    </p:animClr>
                                    <p:animClr clrSpc="rgb" dir="cw">
                                      <p:cBhvr>
                                        <p:cTn id="392" dur="1000" fill="hold"/>
                                        <p:tgtEl>
                                          <p:spTgt spid="291"/>
                                        </p:tgtEl>
                                        <p:attrNameLst>
                                          <p:attrName>fillcolor</p:attrName>
                                        </p:attrNameLst>
                                      </p:cBhvr>
                                      <p:to>
                                        <a:srgbClr val="E2E2C0"/>
                                      </p:to>
                                    </p:animClr>
                                    <p:set>
                                      <p:cBhvr>
                                        <p:cTn id="393" dur="1000" fill="hold"/>
                                        <p:tgtEl>
                                          <p:spTgt spid="291"/>
                                        </p:tgtEl>
                                        <p:attrNameLst>
                                          <p:attrName>fill.type</p:attrName>
                                        </p:attrNameLst>
                                      </p:cBhvr>
                                      <p:to>
                                        <p:strVal val="solid"/>
                                      </p:to>
                                    </p:set>
                                    <p:set>
                                      <p:cBhvr>
                                        <p:cTn id="394" dur="1000" fill="hold"/>
                                        <p:tgtEl>
                                          <p:spTgt spid="291"/>
                                        </p:tgtEl>
                                        <p:attrNameLst>
                                          <p:attrName>fill.on</p:attrName>
                                        </p:attrNameLst>
                                      </p:cBhvr>
                                      <p:to>
                                        <p:strVal val="true"/>
                                      </p:to>
                                    </p:set>
                                  </p:childTnLst>
                                </p:cTn>
                              </p:par>
                            </p:childTnLst>
                          </p:cTn>
                        </p:par>
                        <p:par>
                          <p:cTn id="395" fill="hold">
                            <p:stCondLst>
                              <p:cond delay="31500"/>
                            </p:stCondLst>
                            <p:childTnLst>
                              <p:par>
                                <p:cTn id="396" presetID="1" presetClass="exit" presetSubtype="0" fill="hold" nodeType="afterEffect">
                                  <p:stCondLst>
                                    <p:cond delay="0"/>
                                  </p:stCondLst>
                                  <p:childTnLst>
                                    <p:set>
                                      <p:cBhvr>
                                        <p:cTn id="397" dur="1" fill="hold">
                                          <p:stCondLst>
                                            <p:cond delay="0"/>
                                          </p:stCondLst>
                                        </p:cTn>
                                        <p:tgtEl>
                                          <p:spTgt spid="4"/>
                                        </p:tgtEl>
                                        <p:attrNameLst>
                                          <p:attrName>style.visibility</p:attrName>
                                        </p:attrNameLst>
                                      </p:cBhvr>
                                      <p:to>
                                        <p:strVal val="hidden"/>
                                      </p:to>
                                    </p:set>
                                  </p:childTnLst>
                                </p:cTn>
                              </p:par>
                            </p:childTnLst>
                          </p:cTn>
                        </p:par>
                        <p:par>
                          <p:cTn id="398" fill="hold">
                            <p:stCondLst>
                              <p:cond delay="31500"/>
                            </p:stCondLst>
                            <p:childTnLst>
                              <p:par>
                                <p:cTn id="399" presetID="1" presetClass="entr" presetSubtype="0" fill="hold" nodeType="afterEffect">
                                  <p:stCondLst>
                                    <p:cond delay="0"/>
                                  </p:stCondLst>
                                  <p:childTnLst>
                                    <p:set>
                                      <p:cBhvr>
                                        <p:cTn id="400" dur="1" fill="hold">
                                          <p:stCondLst>
                                            <p:cond delay="0"/>
                                          </p:stCondLst>
                                        </p:cTn>
                                        <p:tgtEl>
                                          <p:spTgt spid="3"/>
                                        </p:tgtEl>
                                        <p:attrNameLst>
                                          <p:attrName>style.visibility</p:attrName>
                                        </p:attrNameLst>
                                      </p:cBhvr>
                                      <p:to>
                                        <p:strVal val="visible"/>
                                      </p:to>
                                    </p:set>
                                  </p:childTnLst>
                                </p:cTn>
                              </p:par>
                              <p:par>
                                <p:cTn id="401" presetID="19" presetClass="emph" presetSubtype="0" fill="hold" grpId="12" nodeType="withEffect">
                                  <p:stCondLst>
                                    <p:cond delay="0"/>
                                  </p:stCondLst>
                                  <p:childTnLst>
                                    <p:animClr clrSpc="rgb" dir="cw">
                                      <p:cBhvr override="childStyle">
                                        <p:cTn id="402" dur="1750" fill="hold"/>
                                        <p:tgtEl>
                                          <p:spTgt spid="289"/>
                                        </p:tgtEl>
                                        <p:attrNameLst>
                                          <p:attrName>style.color</p:attrName>
                                        </p:attrNameLst>
                                      </p:cBhvr>
                                      <p:to>
                                        <a:srgbClr val="5FFC08"/>
                                      </p:to>
                                    </p:animClr>
                                    <p:animClr clrSpc="rgb" dir="cw">
                                      <p:cBhvr>
                                        <p:cTn id="403" dur="1750" fill="hold"/>
                                        <p:tgtEl>
                                          <p:spTgt spid="289"/>
                                        </p:tgtEl>
                                        <p:attrNameLst>
                                          <p:attrName>fillcolor</p:attrName>
                                        </p:attrNameLst>
                                      </p:cBhvr>
                                      <p:to>
                                        <a:srgbClr val="5FFC08"/>
                                      </p:to>
                                    </p:animClr>
                                    <p:set>
                                      <p:cBhvr>
                                        <p:cTn id="404" dur="1750" fill="hold"/>
                                        <p:tgtEl>
                                          <p:spTgt spid="289"/>
                                        </p:tgtEl>
                                        <p:attrNameLst>
                                          <p:attrName>fill.type</p:attrName>
                                        </p:attrNameLst>
                                      </p:cBhvr>
                                      <p:to>
                                        <p:strVal val="solid"/>
                                      </p:to>
                                    </p:set>
                                    <p:set>
                                      <p:cBhvr>
                                        <p:cTn id="405" dur="1750" fill="hold"/>
                                        <p:tgtEl>
                                          <p:spTgt spid="289"/>
                                        </p:tgtEl>
                                        <p:attrNameLst>
                                          <p:attrName>fill.on</p:attrName>
                                        </p:attrNameLst>
                                      </p:cBhvr>
                                      <p:to>
                                        <p:strVal val="true"/>
                                      </p:to>
                                    </p:set>
                                  </p:childTnLst>
                                </p:cTn>
                              </p:par>
                              <p:par>
                                <p:cTn id="406" presetID="26" presetClass="emph" presetSubtype="0" fill="hold" nodeType="withEffect">
                                  <p:stCondLst>
                                    <p:cond delay="0"/>
                                  </p:stCondLst>
                                  <p:childTnLst>
                                    <p:animEffect transition="out" filter="fade">
                                      <p:cBhvr>
                                        <p:cTn id="407" dur="1500" tmFilter="0, 0; .2, .5; .8, .5; 1, 0"/>
                                        <p:tgtEl>
                                          <p:spTgt spid="3"/>
                                        </p:tgtEl>
                                      </p:cBhvr>
                                    </p:animEffect>
                                    <p:animScale>
                                      <p:cBhvr>
                                        <p:cTn id="408" dur="750" autoRev="1" fill="hold"/>
                                        <p:tgtEl>
                                          <p:spTgt spid="3"/>
                                        </p:tgtEl>
                                      </p:cBhvr>
                                      <p:by x="105000" y="105000"/>
                                    </p:animScale>
                                  </p:childTnLst>
                                </p:cTn>
                              </p:par>
                              <p:par>
                                <p:cTn id="409" presetID="26" presetClass="emph" presetSubtype="0" fill="hold" nodeType="withEffect">
                                  <p:stCondLst>
                                    <p:cond delay="0"/>
                                  </p:stCondLst>
                                  <p:childTnLst>
                                    <p:animEffect transition="out" filter="fade">
                                      <p:cBhvr>
                                        <p:cTn id="410" dur="1500" tmFilter="0, 0; .2, .5; .8, .5; 1, 0"/>
                                        <p:tgtEl>
                                          <p:spTgt spid="5"/>
                                        </p:tgtEl>
                                      </p:cBhvr>
                                    </p:animEffect>
                                    <p:animScale>
                                      <p:cBhvr>
                                        <p:cTn id="411" dur="750" autoRev="1" fill="hold"/>
                                        <p:tgtEl>
                                          <p:spTgt spid="5"/>
                                        </p:tgtEl>
                                      </p:cBhvr>
                                      <p:by x="105000" y="105000"/>
                                    </p:animScale>
                                  </p:childTnLst>
                                </p:cTn>
                              </p:par>
                              <p:par>
                                <p:cTn id="412" presetID="19" presetClass="emph" presetSubtype="0" fill="hold" grpId="13" nodeType="withEffect">
                                  <p:stCondLst>
                                    <p:cond delay="500"/>
                                  </p:stCondLst>
                                  <p:childTnLst>
                                    <p:animClr clrSpc="rgb" dir="cw">
                                      <p:cBhvr override="childStyle">
                                        <p:cTn id="413" dur="1000" fill="hold"/>
                                        <p:tgtEl>
                                          <p:spTgt spid="289"/>
                                        </p:tgtEl>
                                        <p:attrNameLst>
                                          <p:attrName>style.color</p:attrName>
                                        </p:attrNameLst>
                                      </p:cBhvr>
                                      <p:to>
                                        <a:srgbClr val="E2E2C0"/>
                                      </p:to>
                                    </p:animClr>
                                    <p:animClr clrSpc="rgb" dir="cw">
                                      <p:cBhvr>
                                        <p:cTn id="414" dur="1000" fill="hold"/>
                                        <p:tgtEl>
                                          <p:spTgt spid="289"/>
                                        </p:tgtEl>
                                        <p:attrNameLst>
                                          <p:attrName>fillcolor</p:attrName>
                                        </p:attrNameLst>
                                      </p:cBhvr>
                                      <p:to>
                                        <a:srgbClr val="E2E2C0"/>
                                      </p:to>
                                    </p:animClr>
                                    <p:set>
                                      <p:cBhvr>
                                        <p:cTn id="415" dur="1000" fill="hold"/>
                                        <p:tgtEl>
                                          <p:spTgt spid="289"/>
                                        </p:tgtEl>
                                        <p:attrNameLst>
                                          <p:attrName>fill.type</p:attrName>
                                        </p:attrNameLst>
                                      </p:cBhvr>
                                      <p:to>
                                        <p:strVal val="solid"/>
                                      </p:to>
                                    </p:set>
                                    <p:set>
                                      <p:cBhvr>
                                        <p:cTn id="416" dur="1000" fill="hold"/>
                                        <p:tgtEl>
                                          <p:spTgt spid="289"/>
                                        </p:tgtEl>
                                        <p:attrNameLst>
                                          <p:attrName>fill.on</p:attrName>
                                        </p:attrNameLst>
                                      </p:cBhvr>
                                      <p:to>
                                        <p:strVal val="true"/>
                                      </p:to>
                                    </p:set>
                                  </p:childTnLst>
                                </p:cTn>
                              </p:par>
                            </p:childTnLst>
                          </p:cTn>
                        </p:par>
                        <p:par>
                          <p:cTn id="417" fill="hold">
                            <p:stCondLst>
                              <p:cond delay="33250"/>
                            </p:stCondLst>
                            <p:childTnLst>
                              <p:par>
                                <p:cTn id="418" presetID="1" presetClass="exit" presetSubtype="0" fill="hold" nodeType="afterEffect">
                                  <p:stCondLst>
                                    <p:cond delay="0"/>
                                  </p:stCondLst>
                                  <p:childTnLst>
                                    <p:set>
                                      <p:cBhvr>
                                        <p:cTn id="419" dur="1" fill="hold">
                                          <p:stCondLst>
                                            <p:cond delay="0"/>
                                          </p:stCondLst>
                                        </p:cTn>
                                        <p:tgtEl>
                                          <p:spTgt spid="5"/>
                                        </p:tgtEl>
                                        <p:attrNameLst>
                                          <p:attrName>style.visibility</p:attrName>
                                        </p:attrNameLst>
                                      </p:cBhvr>
                                      <p:to>
                                        <p:strVal val="hidden"/>
                                      </p:to>
                                    </p:set>
                                  </p:childTnLst>
                                </p:cTn>
                              </p:par>
                            </p:childTnLst>
                          </p:cTn>
                        </p:par>
                        <p:par>
                          <p:cTn id="420" fill="hold">
                            <p:stCondLst>
                              <p:cond delay="33250"/>
                            </p:stCondLst>
                            <p:childTnLst>
                              <p:par>
                                <p:cTn id="421" presetID="1" presetClass="entr" presetSubtype="0" fill="hold" nodeType="afterEffect">
                                  <p:stCondLst>
                                    <p:cond delay="0"/>
                                  </p:stCondLst>
                                  <p:childTnLst>
                                    <p:set>
                                      <p:cBhvr>
                                        <p:cTn id="422" dur="1" fill="hold">
                                          <p:stCondLst>
                                            <p:cond delay="0"/>
                                          </p:stCondLst>
                                        </p:cTn>
                                        <p:tgtEl>
                                          <p:spTgt spid="4"/>
                                        </p:tgtEl>
                                        <p:attrNameLst>
                                          <p:attrName>style.visibility</p:attrName>
                                        </p:attrNameLst>
                                      </p:cBhvr>
                                      <p:to>
                                        <p:strVal val="visible"/>
                                      </p:to>
                                    </p:set>
                                  </p:childTnLst>
                                </p:cTn>
                              </p:par>
                              <p:par>
                                <p:cTn id="423" presetID="19" presetClass="emph" presetSubtype="0" fill="hold" grpId="12" nodeType="withEffect">
                                  <p:stCondLst>
                                    <p:cond delay="0"/>
                                  </p:stCondLst>
                                  <p:childTnLst>
                                    <p:animClr clrSpc="rgb" dir="cw">
                                      <p:cBhvr override="childStyle">
                                        <p:cTn id="424" dur="1750" fill="hold"/>
                                        <p:tgtEl>
                                          <p:spTgt spid="290"/>
                                        </p:tgtEl>
                                        <p:attrNameLst>
                                          <p:attrName>style.color</p:attrName>
                                        </p:attrNameLst>
                                      </p:cBhvr>
                                      <p:to>
                                        <a:srgbClr val="5FFC08"/>
                                      </p:to>
                                    </p:animClr>
                                    <p:animClr clrSpc="rgb" dir="cw">
                                      <p:cBhvr>
                                        <p:cTn id="425" dur="1750" fill="hold"/>
                                        <p:tgtEl>
                                          <p:spTgt spid="290"/>
                                        </p:tgtEl>
                                        <p:attrNameLst>
                                          <p:attrName>fillcolor</p:attrName>
                                        </p:attrNameLst>
                                      </p:cBhvr>
                                      <p:to>
                                        <a:srgbClr val="5FFC08"/>
                                      </p:to>
                                    </p:animClr>
                                    <p:set>
                                      <p:cBhvr>
                                        <p:cTn id="426" dur="1750" fill="hold"/>
                                        <p:tgtEl>
                                          <p:spTgt spid="290"/>
                                        </p:tgtEl>
                                        <p:attrNameLst>
                                          <p:attrName>fill.type</p:attrName>
                                        </p:attrNameLst>
                                      </p:cBhvr>
                                      <p:to>
                                        <p:strVal val="solid"/>
                                      </p:to>
                                    </p:set>
                                    <p:set>
                                      <p:cBhvr>
                                        <p:cTn id="427" dur="1750" fill="hold"/>
                                        <p:tgtEl>
                                          <p:spTgt spid="290"/>
                                        </p:tgtEl>
                                        <p:attrNameLst>
                                          <p:attrName>fill.on</p:attrName>
                                        </p:attrNameLst>
                                      </p:cBhvr>
                                      <p:to>
                                        <p:strVal val="true"/>
                                      </p:to>
                                    </p:set>
                                  </p:childTnLst>
                                </p:cTn>
                              </p:par>
                              <p:par>
                                <p:cTn id="428" presetID="26" presetClass="emph" presetSubtype="0" fill="hold" nodeType="withEffect">
                                  <p:stCondLst>
                                    <p:cond delay="0"/>
                                  </p:stCondLst>
                                  <p:childTnLst>
                                    <p:animEffect transition="out" filter="fade">
                                      <p:cBhvr>
                                        <p:cTn id="429" dur="1500" tmFilter="0, 0; .2, .5; .8, .5; 1, 0"/>
                                        <p:tgtEl>
                                          <p:spTgt spid="4"/>
                                        </p:tgtEl>
                                      </p:cBhvr>
                                    </p:animEffect>
                                    <p:animScale>
                                      <p:cBhvr>
                                        <p:cTn id="430" dur="750" autoRev="1" fill="hold"/>
                                        <p:tgtEl>
                                          <p:spTgt spid="4"/>
                                        </p:tgtEl>
                                      </p:cBhvr>
                                      <p:by x="105000" y="105000"/>
                                    </p:animScale>
                                  </p:childTnLst>
                                </p:cTn>
                              </p:par>
                              <p:par>
                                <p:cTn id="431" presetID="26" presetClass="emph" presetSubtype="0" fill="hold" nodeType="withEffect">
                                  <p:stCondLst>
                                    <p:cond delay="0"/>
                                  </p:stCondLst>
                                  <p:childTnLst>
                                    <p:animEffect transition="out" filter="fade">
                                      <p:cBhvr>
                                        <p:cTn id="432" dur="1500" tmFilter="0, 0; .2, .5; .8, .5; 1, 0"/>
                                        <p:tgtEl>
                                          <p:spTgt spid="3"/>
                                        </p:tgtEl>
                                      </p:cBhvr>
                                    </p:animEffect>
                                    <p:animScale>
                                      <p:cBhvr>
                                        <p:cTn id="433" dur="750" autoRev="1" fill="hold"/>
                                        <p:tgtEl>
                                          <p:spTgt spid="3"/>
                                        </p:tgtEl>
                                      </p:cBhvr>
                                      <p:by x="105000" y="105000"/>
                                    </p:animScale>
                                  </p:childTnLst>
                                </p:cTn>
                              </p:par>
                              <p:par>
                                <p:cTn id="434" presetID="19" presetClass="emph" presetSubtype="0" fill="hold" grpId="13" nodeType="withEffect">
                                  <p:stCondLst>
                                    <p:cond delay="500"/>
                                  </p:stCondLst>
                                  <p:childTnLst>
                                    <p:animClr clrSpc="rgb" dir="cw">
                                      <p:cBhvr override="childStyle">
                                        <p:cTn id="435" dur="1000" fill="hold"/>
                                        <p:tgtEl>
                                          <p:spTgt spid="290"/>
                                        </p:tgtEl>
                                        <p:attrNameLst>
                                          <p:attrName>style.color</p:attrName>
                                        </p:attrNameLst>
                                      </p:cBhvr>
                                      <p:to>
                                        <a:srgbClr val="E2E2C0"/>
                                      </p:to>
                                    </p:animClr>
                                    <p:animClr clrSpc="rgb" dir="cw">
                                      <p:cBhvr>
                                        <p:cTn id="436" dur="1000" fill="hold"/>
                                        <p:tgtEl>
                                          <p:spTgt spid="290"/>
                                        </p:tgtEl>
                                        <p:attrNameLst>
                                          <p:attrName>fillcolor</p:attrName>
                                        </p:attrNameLst>
                                      </p:cBhvr>
                                      <p:to>
                                        <a:srgbClr val="E2E2C0"/>
                                      </p:to>
                                    </p:animClr>
                                    <p:set>
                                      <p:cBhvr>
                                        <p:cTn id="437" dur="1000" fill="hold"/>
                                        <p:tgtEl>
                                          <p:spTgt spid="290"/>
                                        </p:tgtEl>
                                        <p:attrNameLst>
                                          <p:attrName>fill.type</p:attrName>
                                        </p:attrNameLst>
                                      </p:cBhvr>
                                      <p:to>
                                        <p:strVal val="solid"/>
                                      </p:to>
                                    </p:set>
                                    <p:set>
                                      <p:cBhvr>
                                        <p:cTn id="438" dur="1000" fill="hold"/>
                                        <p:tgtEl>
                                          <p:spTgt spid="290"/>
                                        </p:tgtEl>
                                        <p:attrNameLst>
                                          <p:attrName>fill.on</p:attrName>
                                        </p:attrNameLst>
                                      </p:cBhvr>
                                      <p:to>
                                        <p:strVal val="true"/>
                                      </p:to>
                                    </p:set>
                                  </p:childTnLst>
                                </p:cTn>
                              </p:par>
                            </p:childTnLst>
                          </p:cTn>
                        </p:par>
                        <p:par>
                          <p:cTn id="439" fill="hold">
                            <p:stCondLst>
                              <p:cond delay="35000"/>
                            </p:stCondLst>
                            <p:childTnLst>
                              <p:par>
                                <p:cTn id="440" presetID="1" presetClass="exit" presetSubtype="0" fill="hold" nodeType="afterEffect">
                                  <p:stCondLst>
                                    <p:cond delay="0"/>
                                  </p:stCondLst>
                                  <p:childTnLst>
                                    <p:set>
                                      <p:cBhvr>
                                        <p:cTn id="441" dur="1" fill="hold">
                                          <p:stCondLst>
                                            <p:cond delay="0"/>
                                          </p:stCondLst>
                                        </p:cTn>
                                        <p:tgtEl>
                                          <p:spTgt spid="3"/>
                                        </p:tgtEl>
                                        <p:attrNameLst>
                                          <p:attrName>style.visibility</p:attrName>
                                        </p:attrNameLst>
                                      </p:cBhvr>
                                      <p:to>
                                        <p:strVal val="hidden"/>
                                      </p:to>
                                    </p:set>
                                  </p:childTnLst>
                                </p:cTn>
                              </p:par>
                            </p:childTnLst>
                          </p:cTn>
                        </p:par>
                        <p:par>
                          <p:cTn id="442" fill="hold">
                            <p:stCondLst>
                              <p:cond delay="35000"/>
                            </p:stCondLst>
                            <p:childTnLst>
                              <p:par>
                                <p:cTn id="443" presetID="1" presetClass="entr" presetSubtype="0" fill="hold" nodeType="afterEffect">
                                  <p:stCondLst>
                                    <p:cond delay="0"/>
                                  </p:stCondLst>
                                  <p:childTnLst>
                                    <p:set>
                                      <p:cBhvr>
                                        <p:cTn id="444" dur="1" fill="hold">
                                          <p:stCondLst>
                                            <p:cond delay="0"/>
                                          </p:stCondLst>
                                        </p:cTn>
                                        <p:tgtEl>
                                          <p:spTgt spid="5"/>
                                        </p:tgtEl>
                                        <p:attrNameLst>
                                          <p:attrName>style.visibility</p:attrName>
                                        </p:attrNameLst>
                                      </p:cBhvr>
                                      <p:to>
                                        <p:strVal val="visible"/>
                                      </p:to>
                                    </p:set>
                                  </p:childTnLst>
                                </p:cTn>
                              </p:par>
                              <p:par>
                                <p:cTn id="445" presetID="19" presetClass="emph" presetSubtype="0" fill="hold" grpId="12" nodeType="withEffect">
                                  <p:stCondLst>
                                    <p:cond delay="0"/>
                                  </p:stCondLst>
                                  <p:childTnLst>
                                    <p:animClr clrSpc="rgb" dir="cw">
                                      <p:cBhvr override="childStyle">
                                        <p:cTn id="446" dur="1750" fill="hold"/>
                                        <p:tgtEl>
                                          <p:spTgt spid="291"/>
                                        </p:tgtEl>
                                        <p:attrNameLst>
                                          <p:attrName>style.color</p:attrName>
                                        </p:attrNameLst>
                                      </p:cBhvr>
                                      <p:to>
                                        <a:srgbClr val="5FFC08"/>
                                      </p:to>
                                    </p:animClr>
                                    <p:animClr clrSpc="rgb" dir="cw">
                                      <p:cBhvr>
                                        <p:cTn id="447" dur="1750" fill="hold"/>
                                        <p:tgtEl>
                                          <p:spTgt spid="291"/>
                                        </p:tgtEl>
                                        <p:attrNameLst>
                                          <p:attrName>fillcolor</p:attrName>
                                        </p:attrNameLst>
                                      </p:cBhvr>
                                      <p:to>
                                        <a:srgbClr val="5FFC08"/>
                                      </p:to>
                                    </p:animClr>
                                    <p:set>
                                      <p:cBhvr>
                                        <p:cTn id="448" dur="1750" fill="hold"/>
                                        <p:tgtEl>
                                          <p:spTgt spid="291"/>
                                        </p:tgtEl>
                                        <p:attrNameLst>
                                          <p:attrName>fill.type</p:attrName>
                                        </p:attrNameLst>
                                      </p:cBhvr>
                                      <p:to>
                                        <p:strVal val="solid"/>
                                      </p:to>
                                    </p:set>
                                    <p:set>
                                      <p:cBhvr>
                                        <p:cTn id="449" dur="1750" fill="hold"/>
                                        <p:tgtEl>
                                          <p:spTgt spid="291"/>
                                        </p:tgtEl>
                                        <p:attrNameLst>
                                          <p:attrName>fill.on</p:attrName>
                                        </p:attrNameLst>
                                      </p:cBhvr>
                                      <p:to>
                                        <p:strVal val="true"/>
                                      </p:to>
                                    </p:set>
                                  </p:childTnLst>
                                </p:cTn>
                              </p:par>
                              <p:par>
                                <p:cTn id="450" presetID="26" presetClass="emph" presetSubtype="0" fill="hold" nodeType="withEffect">
                                  <p:stCondLst>
                                    <p:cond delay="0"/>
                                  </p:stCondLst>
                                  <p:childTnLst>
                                    <p:animEffect transition="out" filter="fade">
                                      <p:cBhvr>
                                        <p:cTn id="451" dur="1500" tmFilter="0, 0; .2, .5; .8, .5; 1, 0"/>
                                        <p:tgtEl>
                                          <p:spTgt spid="5"/>
                                        </p:tgtEl>
                                      </p:cBhvr>
                                    </p:animEffect>
                                    <p:animScale>
                                      <p:cBhvr>
                                        <p:cTn id="452" dur="750" autoRev="1" fill="hold"/>
                                        <p:tgtEl>
                                          <p:spTgt spid="5"/>
                                        </p:tgtEl>
                                      </p:cBhvr>
                                      <p:by x="105000" y="105000"/>
                                    </p:animScale>
                                  </p:childTnLst>
                                </p:cTn>
                              </p:par>
                              <p:par>
                                <p:cTn id="453" presetID="26" presetClass="emph" presetSubtype="0" fill="hold" nodeType="withEffect">
                                  <p:stCondLst>
                                    <p:cond delay="0"/>
                                  </p:stCondLst>
                                  <p:childTnLst>
                                    <p:animEffect transition="out" filter="fade">
                                      <p:cBhvr>
                                        <p:cTn id="454" dur="1500" tmFilter="0, 0; .2, .5; .8, .5; 1, 0"/>
                                        <p:tgtEl>
                                          <p:spTgt spid="4"/>
                                        </p:tgtEl>
                                      </p:cBhvr>
                                    </p:animEffect>
                                    <p:animScale>
                                      <p:cBhvr>
                                        <p:cTn id="455" dur="750" autoRev="1" fill="hold"/>
                                        <p:tgtEl>
                                          <p:spTgt spid="4"/>
                                        </p:tgtEl>
                                      </p:cBhvr>
                                      <p:by x="105000" y="105000"/>
                                    </p:animScale>
                                  </p:childTnLst>
                                </p:cTn>
                              </p:par>
                              <p:par>
                                <p:cTn id="456" presetID="19" presetClass="emph" presetSubtype="0" fill="hold" grpId="13" nodeType="withEffect">
                                  <p:stCondLst>
                                    <p:cond delay="500"/>
                                  </p:stCondLst>
                                  <p:childTnLst>
                                    <p:animClr clrSpc="rgb" dir="cw">
                                      <p:cBhvr override="childStyle">
                                        <p:cTn id="457" dur="1000" fill="hold"/>
                                        <p:tgtEl>
                                          <p:spTgt spid="291"/>
                                        </p:tgtEl>
                                        <p:attrNameLst>
                                          <p:attrName>style.color</p:attrName>
                                        </p:attrNameLst>
                                      </p:cBhvr>
                                      <p:to>
                                        <a:srgbClr val="E2E2C0"/>
                                      </p:to>
                                    </p:animClr>
                                    <p:animClr clrSpc="rgb" dir="cw">
                                      <p:cBhvr>
                                        <p:cTn id="458" dur="1000" fill="hold"/>
                                        <p:tgtEl>
                                          <p:spTgt spid="291"/>
                                        </p:tgtEl>
                                        <p:attrNameLst>
                                          <p:attrName>fillcolor</p:attrName>
                                        </p:attrNameLst>
                                      </p:cBhvr>
                                      <p:to>
                                        <a:srgbClr val="E2E2C0"/>
                                      </p:to>
                                    </p:animClr>
                                    <p:set>
                                      <p:cBhvr>
                                        <p:cTn id="459" dur="1000" fill="hold"/>
                                        <p:tgtEl>
                                          <p:spTgt spid="291"/>
                                        </p:tgtEl>
                                        <p:attrNameLst>
                                          <p:attrName>fill.type</p:attrName>
                                        </p:attrNameLst>
                                      </p:cBhvr>
                                      <p:to>
                                        <p:strVal val="solid"/>
                                      </p:to>
                                    </p:set>
                                    <p:set>
                                      <p:cBhvr>
                                        <p:cTn id="460" dur="1000" fill="hold"/>
                                        <p:tgtEl>
                                          <p:spTgt spid="291"/>
                                        </p:tgtEl>
                                        <p:attrNameLst>
                                          <p:attrName>fill.on</p:attrName>
                                        </p:attrNameLst>
                                      </p:cBhvr>
                                      <p:to>
                                        <p:strVal val="true"/>
                                      </p:to>
                                    </p:set>
                                  </p:childTnLst>
                                </p:cTn>
                              </p:par>
                            </p:childTnLst>
                          </p:cTn>
                        </p:par>
                        <p:par>
                          <p:cTn id="461" fill="hold">
                            <p:stCondLst>
                              <p:cond delay="36750"/>
                            </p:stCondLst>
                            <p:childTnLst>
                              <p:par>
                                <p:cTn id="462" presetID="1" presetClass="exit" presetSubtype="0" fill="hold" nodeType="afterEffect">
                                  <p:stCondLst>
                                    <p:cond delay="0"/>
                                  </p:stCondLst>
                                  <p:childTnLst>
                                    <p:set>
                                      <p:cBhvr>
                                        <p:cTn id="463" dur="1" fill="hold">
                                          <p:stCondLst>
                                            <p:cond delay="0"/>
                                          </p:stCondLst>
                                        </p:cTn>
                                        <p:tgtEl>
                                          <p:spTgt spid="4"/>
                                        </p:tgtEl>
                                        <p:attrNameLst>
                                          <p:attrName>style.visibility</p:attrName>
                                        </p:attrNameLst>
                                      </p:cBhvr>
                                      <p:to>
                                        <p:strVal val="hidden"/>
                                      </p:to>
                                    </p:set>
                                  </p:childTnLst>
                                </p:cTn>
                              </p:par>
                            </p:childTnLst>
                          </p:cTn>
                        </p:par>
                        <p:par>
                          <p:cTn id="464" fill="hold">
                            <p:stCondLst>
                              <p:cond delay="36750"/>
                            </p:stCondLst>
                            <p:childTnLst>
                              <p:par>
                                <p:cTn id="465" presetID="1" presetClass="entr" presetSubtype="0" fill="hold" nodeType="afterEffect">
                                  <p:stCondLst>
                                    <p:cond delay="0"/>
                                  </p:stCondLst>
                                  <p:childTnLst>
                                    <p:set>
                                      <p:cBhvr>
                                        <p:cTn id="466" dur="1" fill="hold">
                                          <p:stCondLst>
                                            <p:cond delay="0"/>
                                          </p:stCondLst>
                                        </p:cTn>
                                        <p:tgtEl>
                                          <p:spTgt spid="3"/>
                                        </p:tgtEl>
                                        <p:attrNameLst>
                                          <p:attrName>style.visibility</p:attrName>
                                        </p:attrNameLst>
                                      </p:cBhvr>
                                      <p:to>
                                        <p:strVal val="visible"/>
                                      </p:to>
                                    </p:set>
                                  </p:childTnLst>
                                </p:cTn>
                              </p:par>
                              <p:par>
                                <p:cTn id="467" presetID="19" presetClass="emph" presetSubtype="0" fill="hold" grpId="14" nodeType="withEffect">
                                  <p:stCondLst>
                                    <p:cond delay="0"/>
                                  </p:stCondLst>
                                  <p:childTnLst>
                                    <p:animClr clrSpc="rgb" dir="cw">
                                      <p:cBhvr override="childStyle">
                                        <p:cTn id="468" dur="1750" fill="hold"/>
                                        <p:tgtEl>
                                          <p:spTgt spid="289"/>
                                        </p:tgtEl>
                                        <p:attrNameLst>
                                          <p:attrName>style.color</p:attrName>
                                        </p:attrNameLst>
                                      </p:cBhvr>
                                      <p:to>
                                        <a:srgbClr val="5FFC08"/>
                                      </p:to>
                                    </p:animClr>
                                    <p:animClr clrSpc="rgb" dir="cw">
                                      <p:cBhvr>
                                        <p:cTn id="469" dur="1750" fill="hold"/>
                                        <p:tgtEl>
                                          <p:spTgt spid="289"/>
                                        </p:tgtEl>
                                        <p:attrNameLst>
                                          <p:attrName>fillcolor</p:attrName>
                                        </p:attrNameLst>
                                      </p:cBhvr>
                                      <p:to>
                                        <a:srgbClr val="5FFC08"/>
                                      </p:to>
                                    </p:animClr>
                                    <p:set>
                                      <p:cBhvr>
                                        <p:cTn id="470" dur="1750" fill="hold"/>
                                        <p:tgtEl>
                                          <p:spTgt spid="289"/>
                                        </p:tgtEl>
                                        <p:attrNameLst>
                                          <p:attrName>fill.type</p:attrName>
                                        </p:attrNameLst>
                                      </p:cBhvr>
                                      <p:to>
                                        <p:strVal val="solid"/>
                                      </p:to>
                                    </p:set>
                                    <p:set>
                                      <p:cBhvr>
                                        <p:cTn id="471" dur="1750" fill="hold"/>
                                        <p:tgtEl>
                                          <p:spTgt spid="289"/>
                                        </p:tgtEl>
                                        <p:attrNameLst>
                                          <p:attrName>fill.on</p:attrName>
                                        </p:attrNameLst>
                                      </p:cBhvr>
                                      <p:to>
                                        <p:strVal val="true"/>
                                      </p:to>
                                    </p:set>
                                  </p:childTnLst>
                                </p:cTn>
                              </p:par>
                              <p:par>
                                <p:cTn id="472" presetID="26" presetClass="emph" presetSubtype="0" fill="hold" nodeType="withEffect">
                                  <p:stCondLst>
                                    <p:cond delay="0"/>
                                  </p:stCondLst>
                                  <p:childTnLst>
                                    <p:animEffect transition="out" filter="fade">
                                      <p:cBhvr>
                                        <p:cTn id="473" dur="1500" tmFilter="0, 0; .2, .5; .8, .5; 1, 0"/>
                                        <p:tgtEl>
                                          <p:spTgt spid="3"/>
                                        </p:tgtEl>
                                      </p:cBhvr>
                                    </p:animEffect>
                                    <p:animScale>
                                      <p:cBhvr>
                                        <p:cTn id="474" dur="750" autoRev="1" fill="hold"/>
                                        <p:tgtEl>
                                          <p:spTgt spid="3"/>
                                        </p:tgtEl>
                                      </p:cBhvr>
                                      <p:by x="105000" y="105000"/>
                                    </p:animScale>
                                  </p:childTnLst>
                                </p:cTn>
                              </p:par>
                              <p:par>
                                <p:cTn id="475" presetID="26" presetClass="emph" presetSubtype="0" fill="hold" nodeType="withEffect">
                                  <p:stCondLst>
                                    <p:cond delay="0"/>
                                  </p:stCondLst>
                                  <p:childTnLst>
                                    <p:animEffect transition="out" filter="fade">
                                      <p:cBhvr>
                                        <p:cTn id="476" dur="1500" tmFilter="0, 0; .2, .5; .8, .5; 1, 0"/>
                                        <p:tgtEl>
                                          <p:spTgt spid="5"/>
                                        </p:tgtEl>
                                      </p:cBhvr>
                                    </p:animEffect>
                                    <p:animScale>
                                      <p:cBhvr>
                                        <p:cTn id="477" dur="750" autoRev="1" fill="hold"/>
                                        <p:tgtEl>
                                          <p:spTgt spid="5"/>
                                        </p:tgtEl>
                                      </p:cBhvr>
                                      <p:by x="105000" y="105000"/>
                                    </p:animScale>
                                  </p:childTnLst>
                                </p:cTn>
                              </p:par>
                              <p:par>
                                <p:cTn id="478" presetID="19" presetClass="emph" presetSubtype="0" fill="hold" grpId="15" nodeType="withEffect">
                                  <p:stCondLst>
                                    <p:cond delay="500"/>
                                  </p:stCondLst>
                                  <p:childTnLst>
                                    <p:animClr clrSpc="rgb" dir="cw">
                                      <p:cBhvr override="childStyle">
                                        <p:cTn id="479" dur="1000" fill="hold"/>
                                        <p:tgtEl>
                                          <p:spTgt spid="289"/>
                                        </p:tgtEl>
                                        <p:attrNameLst>
                                          <p:attrName>style.color</p:attrName>
                                        </p:attrNameLst>
                                      </p:cBhvr>
                                      <p:to>
                                        <a:srgbClr val="E2E2C0"/>
                                      </p:to>
                                    </p:animClr>
                                    <p:animClr clrSpc="rgb" dir="cw">
                                      <p:cBhvr>
                                        <p:cTn id="480" dur="1000" fill="hold"/>
                                        <p:tgtEl>
                                          <p:spTgt spid="289"/>
                                        </p:tgtEl>
                                        <p:attrNameLst>
                                          <p:attrName>fillcolor</p:attrName>
                                        </p:attrNameLst>
                                      </p:cBhvr>
                                      <p:to>
                                        <a:srgbClr val="E2E2C0"/>
                                      </p:to>
                                    </p:animClr>
                                    <p:set>
                                      <p:cBhvr>
                                        <p:cTn id="481" dur="1000" fill="hold"/>
                                        <p:tgtEl>
                                          <p:spTgt spid="289"/>
                                        </p:tgtEl>
                                        <p:attrNameLst>
                                          <p:attrName>fill.type</p:attrName>
                                        </p:attrNameLst>
                                      </p:cBhvr>
                                      <p:to>
                                        <p:strVal val="solid"/>
                                      </p:to>
                                    </p:set>
                                    <p:set>
                                      <p:cBhvr>
                                        <p:cTn id="482" dur="1000" fill="hold"/>
                                        <p:tgtEl>
                                          <p:spTgt spid="289"/>
                                        </p:tgtEl>
                                        <p:attrNameLst>
                                          <p:attrName>fill.on</p:attrName>
                                        </p:attrNameLst>
                                      </p:cBhvr>
                                      <p:to>
                                        <p:strVal val="true"/>
                                      </p:to>
                                    </p:set>
                                  </p:childTnLst>
                                </p:cTn>
                              </p:par>
                            </p:childTnLst>
                          </p:cTn>
                        </p:par>
                        <p:par>
                          <p:cTn id="483" fill="hold">
                            <p:stCondLst>
                              <p:cond delay="38500"/>
                            </p:stCondLst>
                            <p:childTnLst>
                              <p:par>
                                <p:cTn id="484" presetID="1" presetClass="exit" presetSubtype="0" fill="hold" nodeType="afterEffect">
                                  <p:stCondLst>
                                    <p:cond delay="0"/>
                                  </p:stCondLst>
                                  <p:childTnLst>
                                    <p:set>
                                      <p:cBhvr>
                                        <p:cTn id="485" dur="1" fill="hold">
                                          <p:stCondLst>
                                            <p:cond delay="0"/>
                                          </p:stCondLst>
                                        </p:cTn>
                                        <p:tgtEl>
                                          <p:spTgt spid="5"/>
                                        </p:tgtEl>
                                        <p:attrNameLst>
                                          <p:attrName>style.visibility</p:attrName>
                                        </p:attrNameLst>
                                      </p:cBhvr>
                                      <p:to>
                                        <p:strVal val="hidden"/>
                                      </p:to>
                                    </p:set>
                                  </p:childTnLst>
                                </p:cTn>
                              </p:par>
                            </p:childTnLst>
                          </p:cTn>
                        </p:par>
                        <p:par>
                          <p:cTn id="486" fill="hold">
                            <p:stCondLst>
                              <p:cond delay="38500"/>
                            </p:stCondLst>
                            <p:childTnLst>
                              <p:par>
                                <p:cTn id="487" presetID="1" presetClass="entr" presetSubtype="0" fill="hold" nodeType="afterEffect">
                                  <p:stCondLst>
                                    <p:cond delay="0"/>
                                  </p:stCondLst>
                                  <p:childTnLst>
                                    <p:set>
                                      <p:cBhvr>
                                        <p:cTn id="488" dur="1" fill="hold">
                                          <p:stCondLst>
                                            <p:cond delay="0"/>
                                          </p:stCondLst>
                                        </p:cTn>
                                        <p:tgtEl>
                                          <p:spTgt spid="4"/>
                                        </p:tgtEl>
                                        <p:attrNameLst>
                                          <p:attrName>style.visibility</p:attrName>
                                        </p:attrNameLst>
                                      </p:cBhvr>
                                      <p:to>
                                        <p:strVal val="visible"/>
                                      </p:to>
                                    </p:set>
                                  </p:childTnLst>
                                </p:cTn>
                              </p:par>
                              <p:par>
                                <p:cTn id="489" presetID="19" presetClass="emph" presetSubtype="0" fill="hold" grpId="14" nodeType="withEffect">
                                  <p:stCondLst>
                                    <p:cond delay="0"/>
                                  </p:stCondLst>
                                  <p:childTnLst>
                                    <p:animClr clrSpc="rgb" dir="cw">
                                      <p:cBhvr override="childStyle">
                                        <p:cTn id="490" dur="1750" fill="hold"/>
                                        <p:tgtEl>
                                          <p:spTgt spid="290"/>
                                        </p:tgtEl>
                                        <p:attrNameLst>
                                          <p:attrName>style.color</p:attrName>
                                        </p:attrNameLst>
                                      </p:cBhvr>
                                      <p:to>
                                        <a:srgbClr val="5FFC08"/>
                                      </p:to>
                                    </p:animClr>
                                    <p:animClr clrSpc="rgb" dir="cw">
                                      <p:cBhvr>
                                        <p:cTn id="491" dur="1750" fill="hold"/>
                                        <p:tgtEl>
                                          <p:spTgt spid="290"/>
                                        </p:tgtEl>
                                        <p:attrNameLst>
                                          <p:attrName>fillcolor</p:attrName>
                                        </p:attrNameLst>
                                      </p:cBhvr>
                                      <p:to>
                                        <a:srgbClr val="5FFC08"/>
                                      </p:to>
                                    </p:animClr>
                                    <p:set>
                                      <p:cBhvr>
                                        <p:cTn id="492" dur="1750" fill="hold"/>
                                        <p:tgtEl>
                                          <p:spTgt spid="290"/>
                                        </p:tgtEl>
                                        <p:attrNameLst>
                                          <p:attrName>fill.type</p:attrName>
                                        </p:attrNameLst>
                                      </p:cBhvr>
                                      <p:to>
                                        <p:strVal val="solid"/>
                                      </p:to>
                                    </p:set>
                                    <p:set>
                                      <p:cBhvr>
                                        <p:cTn id="493" dur="1750" fill="hold"/>
                                        <p:tgtEl>
                                          <p:spTgt spid="290"/>
                                        </p:tgtEl>
                                        <p:attrNameLst>
                                          <p:attrName>fill.on</p:attrName>
                                        </p:attrNameLst>
                                      </p:cBhvr>
                                      <p:to>
                                        <p:strVal val="true"/>
                                      </p:to>
                                    </p:set>
                                  </p:childTnLst>
                                </p:cTn>
                              </p:par>
                              <p:par>
                                <p:cTn id="494" presetID="26" presetClass="emph" presetSubtype="0" fill="hold" nodeType="withEffect">
                                  <p:stCondLst>
                                    <p:cond delay="0"/>
                                  </p:stCondLst>
                                  <p:childTnLst>
                                    <p:animEffect transition="out" filter="fade">
                                      <p:cBhvr>
                                        <p:cTn id="495" dur="1500" tmFilter="0, 0; .2, .5; .8, .5; 1, 0"/>
                                        <p:tgtEl>
                                          <p:spTgt spid="4"/>
                                        </p:tgtEl>
                                      </p:cBhvr>
                                    </p:animEffect>
                                    <p:animScale>
                                      <p:cBhvr>
                                        <p:cTn id="496" dur="750" autoRev="1" fill="hold"/>
                                        <p:tgtEl>
                                          <p:spTgt spid="4"/>
                                        </p:tgtEl>
                                      </p:cBhvr>
                                      <p:by x="105000" y="105000"/>
                                    </p:animScale>
                                  </p:childTnLst>
                                </p:cTn>
                              </p:par>
                              <p:par>
                                <p:cTn id="497" presetID="26" presetClass="emph" presetSubtype="0" fill="hold" nodeType="withEffect">
                                  <p:stCondLst>
                                    <p:cond delay="0"/>
                                  </p:stCondLst>
                                  <p:childTnLst>
                                    <p:animEffect transition="out" filter="fade">
                                      <p:cBhvr>
                                        <p:cTn id="498" dur="1500" tmFilter="0, 0; .2, .5; .8, .5; 1, 0"/>
                                        <p:tgtEl>
                                          <p:spTgt spid="3"/>
                                        </p:tgtEl>
                                      </p:cBhvr>
                                    </p:animEffect>
                                    <p:animScale>
                                      <p:cBhvr>
                                        <p:cTn id="499" dur="750" autoRev="1" fill="hold"/>
                                        <p:tgtEl>
                                          <p:spTgt spid="3"/>
                                        </p:tgtEl>
                                      </p:cBhvr>
                                      <p:by x="105000" y="105000"/>
                                    </p:animScale>
                                  </p:childTnLst>
                                </p:cTn>
                              </p:par>
                              <p:par>
                                <p:cTn id="500" presetID="19" presetClass="emph" presetSubtype="0" fill="hold" grpId="15" nodeType="withEffect">
                                  <p:stCondLst>
                                    <p:cond delay="500"/>
                                  </p:stCondLst>
                                  <p:childTnLst>
                                    <p:animClr clrSpc="rgb" dir="cw">
                                      <p:cBhvr override="childStyle">
                                        <p:cTn id="501" dur="1000" fill="hold"/>
                                        <p:tgtEl>
                                          <p:spTgt spid="290"/>
                                        </p:tgtEl>
                                        <p:attrNameLst>
                                          <p:attrName>style.color</p:attrName>
                                        </p:attrNameLst>
                                      </p:cBhvr>
                                      <p:to>
                                        <a:srgbClr val="E2E2C0"/>
                                      </p:to>
                                    </p:animClr>
                                    <p:animClr clrSpc="rgb" dir="cw">
                                      <p:cBhvr>
                                        <p:cTn id="502" dur="1000" fill="hold"/>
                                        <p:tgtEl>
                                          <p:spTgt spid="290"/>
                                        </p:tgtEl>
                                        <p:attrNameLst>
                                          <p:attrName>fillcolor</p:attrName>
                                        </p:attrNameLst>
                                      </p:cBhvr>
                                      <p:to>
                                        <a:srgbClr val="E2E2C0"/>
                                      </p:to>
                                    </p:animClr>
                                    <p:set>
                                      <p:cBhvr>
                                        <p:cTn id="503" dur="1000" fill="hold"/>
                                        <p:tgtEl>
                                          <p:spTgt spid="290"/>
                                        </p:tgtEl>
                                        <p:attrNameLst>
                                          <p:attrName>fill.type</p:attrName>
                                        </p:attrNameLst>
                                      </p:cBhvr>
                                      <p:to>
                                        <p:strVal val="solid"/>
                                      </p:to>
                                    </p:set>
                                    <p:set>
                                      <p:cBhvr>
                                        <p:cTn id="504" dur="1000" fill="hold"/>
                                        <p:tgtEl>
                                          <p:spTgt spid="290"/>
                                        </p:tgtEl>
                                        <p:attrNameLst>
                                          <p:attrName>fill.on</p:attrName>
                                        </p:attrNameLst>
                                      </p:cBhvr>
                                      <p:to>
                                        <p:strVal val="true"/>
                                      </p:to>
                                    </p:set>
                                  </p:childTnLst>
                                </p:cTn>
                              </p:par>
                            </p:childTnLst>
                          </p:cTn>
                        </p:par>
                        <p:par>
                          <p:cTn id="505" fill="hold">
                            <p:stCondLst>
                              <p:cond delay="40250"/>
                            </p:stCondLst>
                            <p:childTnLst>
                              <p:par>
                                <p:cTn id="506" presetID="1" presetClass="exit" presetSubtype="0" fill="hold" nodeType="afterEffect">
                                  <p:stCondLst>
                                    <p:cond delay="0"/>
                                  </p:stCondLst>
                                  <p:childTnLst>
                                    <p:set>
                                      <p:cBhvr>
                                        <p:cTn id="507" dur="1" fill="hold">
                                          <p:stCondLst>
                                            <p:cond delay="0"/>
                                          </p:stCondLst>
                                        </p:cTn>
                                        <p:tgtEl>
                                          <p:spTgt spid="3"/>
                                        </p:tgtEl>
                                        <p:attrNameLst>
                                          <p:attrName>style.visibility</p:attrName>
                                        </p:attrNameLst>
                                      </p:cBhvr>
                                      <p:to>
                                        <p:strVal val="hidden"/>
                                      </p:to>
                                    </p:set>
                                  </p:childTnLst>
                                </p:cTn>
                              </p:par>
                            </p:childTnLst>
                          </p:cTn>
                        </p:par>
                        <p:par>
                          <p:cTn id="508" fill="hold">
                            <p:stCondLst>
                              <p:cond delay="40250"/>
                            </p:stCondLst>
                            <p:childTnLst>
                              <p:par>
                                <p:cTn id="509" presetID="1" presetClass="entr" presetSubtype="0" fill="hold" nodeType="afterEffect">
                                  <p:stCondLst>
                                    <p:cond delay="0"/>
                                  </p:stCondLst>
                                  <p:childTnLst>
                                    <p:set>
                                      <p:cBhvr>
                                        <p:cTn id="510" dur="1" fill="hold">
                                          <p:stCondLst>
                                            <p:cond delay="0"/>
                                          </p:stCondLst>
                                        </p:cTn>
                                        <p:tgtEl>
                                          <p:spTgt spid="5"/>
                                        </p:tgtEl>
                                        <p:attrNameLst>
                                          <p:attrName>style.visibility</p:attrName>
                                        </p:attrNameLst>
                                      </p:cBhvr>
                                      <p:to>
                                        <p:strVal val="visible"/>
                                      </p:to>
                                    </p:set>
                                  </p:childTnLst>
                                </p:cTn>
                              </p:par>
                              <p:par>
                                <p:cTn id="511" presetID="19" presetClass="emph" presetSubtype="0" fill="hold" grpId="14" nodeType="withEffect">
                                  <p:stCondLst>
                                    <p:cond delay="0"/>
                                  </p:stCondLst>
                                  <p:childTnLst>
                                    <p:animClr clrSpc="rgb" dir="cw">
                                      <p:cBhvr override="childStyle">
                                        <p:cTn id="512" dur="1750" fill="hold"/>
                                        <p:tgtEl>
                                          <p:spTgt spid="291"/>
                                        </p:tgtEl>
                                        <p:attrNameLst>
                                          <p:attrName>style.color</p:attrName>
                                        </p:attrNameLst>
                                      </p:cBhvr>
                                      <p:to>
                                        <a:srgbClr val="5FFC08"/>
                                      </p:to>
                                    </p:animClr>
                                    <p:animClr clrSpc="rgb" dir="cw">
                                      <p:cBhvr>
                                        <p:cTn id="513" dur="1750" fill="hold"/>
                                        <p:tgtEl>
                                          <p:spTgt spid="291"/>
                                        </p:tgtEl>
                                        <p:attrNameLst>
                                          <p:attrName>fillcolor</p:attrName>
                                        </p:attrNameLst>
                                      </p:cBhvr>
                                      <p:to>
                                        <a:srgbClr val="5FFC08"/>
                                      </p:to>
                                    </p:animClr>
                                    <p:set>
                                      <p:cBhvr>
                                        <p:cTn id="514" dur="1750" fill="hold"/>
                                        <p:tgtEl>
                                          <p:spTgt spid="291"/>
                                        </p:tgtEl>
                                        <p:attrNameLst>
                                          <p:attrName>fill.type</p:attrName>
                                        </p:attrNameLst>
                                      </p:cBhvr>
                                      <p:to>
                                        <p:strVal val="solid"/>
                                      </p:to>
                                    </p:set>
                                    <p:set>
                                      <p:cBhvr>
                                        <p:cTn id="515" dur="1750" fill="hold"/>
                                        <p:tgtEl>
                                          <p:spTgt spid="291"/>
                                        </p:tgtEl>
                                        <p:attrNameLst>
                                          <p:attrName>fill.on</p:attrName>
                                        </p:attrNameLst>
                                      </p:cBhvr>
                                      <p:to>
                                        <p:strVal val="true"/>
                                      </p:to>
                                    </p:set>
                                  </p:childTnLst>
                                </p:cTn>
                              </p:par>
                              <p:par>
                                <p:cTn id="516" presetID="26" presetClass="emph" presetSubtype="0" fill="hold" nodeType="withEffect">
                                  <p:stCondLst>
                                    <p:cond delay="0"/>
                                  </p:stCondLst>
                                  <p:childTnLst>
                                    <p:animEffect transition="out" filter="fade">
                                      <p:cBhvr>
                                        <p:cTn id="517" dur="1500" tmFilter="0, 0; .2, .5; .8, .5; 1, 0"/>
                                        <p:tgtEl>
                                          <p:spTgt spid="5"/>
                                        </p:tgtEl>
                                      </p:cBhvr>
                                    </p:animEffect>
                                    <p:animScale>
                                      <p:cBhvr>
                                        <p:cTn id="518" dur="750" autoRev="1" fill="hold"/>
                                        <p:tgtEl>
                                          <p:spTgt spid="5"/>
                                        </p:tgtEl>
                                      </p:cBhvr>
                                      <p:by x="105000" y="105000"/>
                                    </p:animScale>
                                  </p:childTnLst>
                                </p:cTn>
                              </p:par>
                              <p:par>
                                <p:cTn id="519" presetID="26" presetClass="emph" presetSubtype="0" fill="hold" nodeType="withEffect">
                                  <p:stCondLst>
                                    <p:cond delay="0"/>
                                  </p:stCondLst>
                                  <p:childTnLst>
                                    <p:animEffect transition="out" filter="fade">
                                      <p:cBhvr>
                                        <p:cTn id="520" dur="1500" tmFilter="0, 0; .2, .5; .8, .5; 1, 0"/>
                                        <p:tgtEl>
                                          <p:spTgt spid="4"/>
                                        </p:tgtEl>
                                      </p:cBhvr>
                                    </p:animEffect>
                                    <p:animScale>
                                      <p:cBhvr>
                                        <p:cTn id="521" dur="750" autoRev="1" fill="hold"/>
                                        <p:tgtEl>
                                          <p:spTgt spid="4"/>
                                        </p:tgtEl>
                                      </p:cBhvr>
                                      <p:by x="105000" y="105000"/>
                                    </p:animScale>
                                  </p:childTnLst>
                                </p:cTn>
                              </p:par>
                              <p:par>
                                <p:cTn id="522" presetID="19" presetClass="emph" presetSubtype="0" fill="hold" grpId="15" nodeType="withEffect">
                                  <p:stCondLst>
                                    <p:cond delay="500"/>
                                  </p:stCondLst>
                                  <p:childTnLst>
                                    <p:animClr clrSpc="rgb" dir="cw">
                                      <p:cBhvr override="childStyle">
                                        <p:cTn id="523" dur="1000" fill="hold"/>
                                        <p:tgtEl>
                                          <p:spTgt spid="291"/>
                                        </p:tgtEl>
                                        <p:attrNameLst>
                                          <p:attrName>style.color</p:attrName>
                                        </p:attrNameLst>
                                      </p:cBhvr>
                                      <p:to>
                                        <a:srgbClr val="E2E2C0"/>
                                      </p:to>
                                    </p:animClr>
                                    <p:animClr clrSpc="rgb" dir="cw">
                                      <p:cBhvr>
                                        <p:cTn id="524" dur="1000" fill="hold"/>
                                        <p:tgtEl>
                                          <p:spTgt spid="291"/>
                                        </p:tgtEl>
                                        <p:attrNameLst>
                                          <p:attrName>fillcolor</p:attrName>
                                        </p:attrNameLst>
                                      </p:cBhvr>
                                      <p:to>
                                        <a:srgbClr val="E2E2C0"/>
                                      </p:to>
                                    </p:animClr>
                                    <p:set>
                                      <p:cBhvr>
                                        <p:cTn id="525" dur="1000" fill="hold"/>
                                        <p:tgtEl>
                                          <p:spTgt spid="291"/>
                                        </p:tgtEl>
                                        <p:attrNameLst>
                                          <p:attrName>fill.type</p:attrName>
                                        </p:attrNameLst>
                                      </p:cBhvr>
                                      <p:to>
                                        <p:strVal val="solid"/>
                                      </p:to>
                                    </p:set>
                                    <p:set>
                                      <p:cBhvr>
                                        <p:cTn id="526" dur="1000" fill="hold"/>
                                        <p:tgtEl>
                                          <p:spTgt spid="291"/>
                                        </p:tgtEl>
                                        <p:attrNameLst>
                                          <p:attrName>fill.on</p:attrName>
                                        </p:attrNameLst>
                                      </p:cBhvr>
                                      <p:to>
                                        <p:strVal val="true"/>
                                      </p:to>
                                    </p:set>
                                  </p:childTnLst>
                                </p:cTn>
                              </p:par>
                            </p:childTnLst>
                          </p:cTn>
                        </p:par>
                        <p:par>
                          <p:cTn id="527" fill="hold">
                            <p:stCondLst>
                              <p:cond delay="42000"/>
                            </p:stCondLst>
                            <p:childTnLst>
                              <p:par>
                                <p:cTn id="528" presetID="1" presetClass="exit" presetSubtype="0" fill="hold" nodeType="afterEffect">
                                  <p:stCondLst>
                                    <p:cond delay="0"/>
                                  </p:stCondLst>
                                  <p:childTnLst>
                                    <p:set>
                                      <p:cBhvr>
                                        <p:cTn id="529" dur="1" fill="hold">
                                          <p:stCondLst>
                                            <p:cond delay="0"/>
                                          </p:stCondLst>
                                        </p:cTn>
                                        <p:tgtEl>
                                          <p:spTgt spid="4"/>
                                        </p:tgtEl>
                                        <p:attrNameLst>
                                          <p:attrName>style.visibility</p:attrName>
                                        </p:attrNameLst>
                                      </p:cBhvr>
                                      <p:to>
                                        <p:strVal val="hidden"/>
                                      </p:to>
                                    </p:set>
                                  </p:childTnLst>
                                </p:cTn>
                              </p:par>
                            </p:childTnLst>
                          </p:cTn>
                        </p:par>
                        <p:par>
                          <p:cTn id="530" fill="hold">
                            <p:stCondLst>
                              <p:cond delay="42000"/>
                            </p:stCondLst>
                            <p:childTnLst>
                              <p:par>
                                <p:cTn id="531" presetID="1" presetClass="entr" presetSubtype="0" fill="hold" nodeType="afterEffect">
                                  <p:stCondLst>
                                    <p:cond delay="0"/>
                                  </p:stCondLst>
                                  <p:childTnLst>
                                    <p:set>
                                      <p:cBhvr>
                                        <p:cTn id="532" dur="1" fill="hold">
                                          <p:stCondLst>
                                            <p:cond delay="0"/>
                                          </p:stCondLst>
                                        </p:cTn>
                                        <p:tgtEl>
                                          <p:spTgt spid="3"/>
                                        </p:tgtEl>
                                        <p:attrNameLst>
                                          <p:attrName>style.visibility</p:attrName>
                                        </p:attrNameLst>
                                      </p:cBhvr>
                                      <p:to>
                                        <p:strVal val="visible"/>
                                      </p:to>
                                    </p:set>
                                  </p:childTnLst>
                                </p:cTn>
                              </p:par>
                              <p:par>
                                <p:cTn id="533" presetID="19" presetClass="emph" presetSubtype="0" fill="hold" grpId="16" nodeType="withEffect">
                                  <p:stCondLst>
                                    <p:cond delay="0"/>
                                  </p:stCondLst>
                                  <p:childTnLst>
                                    <p:animClr clrSpc="rgb" dir="cw">
                                      <p:cBhvr override="childStyle">
                                        <p:cTn id="534" dur="1750" fill="hold"/>
                                        <p:tgtEl>
                                          <p:spTgt spid="289"/>
                                        </p:tgtEl>
                                        <p:attrNameLst>
                                          <p:attrName>style.color</p:attrName>
                                        </p:attrNameLst>
                                      </p:cBhvr>
                                      <p:to>
                                        <a:srgbClr val="5FFC08"/>
                                      </p:to>
                                    </p:animClr>
                                    <p:animClr clrSpc="rgb" dir="cw">
                                      <p:cBhvr>
                                        <p:cTn id="535" dur="1750" fill="hold"/>
                                        <p:tgtEl>
                                          <p:spTgt spid="289"/>
                                        </p:tgtEl>
                                        <p:attrNameLst>
                                          <p:attrName>fillcolor</p:attrName>
                                        </p:attrNameLst>
                                      </p:cBhvr>
                                      <p:to>
                                        <a:srgbClr val="5FFC08"/>
                                      </p:to>
                                    </p:animClr>
                                    <p:set>
                                      <p:cBhvr>
                                        <p:cTn id="536" dur="1750" fill="hold"/>
                                        <p:tgtEl>
                                          <p:spTgt spid="289"/>
                                        </p:tgtEl>
                                        <p:attrNameLst>
                                          <p:attrName>fill.type</p:attrName>
                                        </p:attrNameLst>
                                      </p:cBhvr>
                                      <p:to>
                                        <p:strVal val="solid"/>
                                      </p:to>
                                    </p:set>
                                    <p:set>
                                      <p:cBhvr>
                                        <p:cTn id="537" dur="1750" fill="hold"/>
                                        <p:tgtEl>
                                          <p:spTgt spid="289"/>
                                        </p:tgtEl>
                                        <p:attrNameLst>
                                          <p:attrName>fill.on</p:attrName>
                                        </p:attrNameLst>
                                      </p:cBhvr>
                                      <p:to>
                                        <p:strVal val="true"/>
                                      </p:to>
                                    </p:set>
                                  </p:childTnLst>
                                </p:cTn>
                              </p:par>
                              <p:par>
                                <p:cTn id="538" presetID="26" presetClass="emph" presetSubtype="0" fill="hold" nodeType="withEffect">
                                  <p:stCondLst>
                                    <p:cond delay="0"/>
                                  </p:stCondLst>
                                  <p:childTnLst>
                                    <p:animEffect transition="out" filter="fade">
                                      <p:cBhvr>
                                        <p:cTn id="539" dur="1500" tmFilter="0, 0; .2, .5; .8, .5; 1, 0"/>
                                        <p:tgtEl>
                                          <p:spTgt spid="3"/>
                                        </p:tgtEl>
                                      </p:cBhvr>
                                    </p:animEffect>
                                    <p:animScale>
                                      <p:cBhvr>
                                        <p:cTn id="540" dur="750" autoRev="1" fill="hold"/>
                                        <p:tgtEl>
                                          <p:spTgt spid="3"/>
                                        </p:tgtEl>
                                      </p:cBhvr>
                                      <p:by x="105000" y="105000"/>
                                    </p:animScale>
                                  </p:childTnLst>
                                </p:cTn>
                              </p:par>
                              <p:par>
                                <p:cTn id="541" presetID="26" presetClass="emph" presetSubtype="0" fill="hold" nodeType="withEffect">
                                  <p:stCondLst>
                                    <p:cond delay="0"/>
                                  </p:stCondLst>
                                  <p:childTnLst>
                                    <p:animEffect transition="out" filter="fade">
                                      <p:cBhvr>
                                        <p:cTn id="542" dur="1500" tmFilter="0, 0; .2, .5; .8, .5; 1, 0"/>
                                        <p:tgtEl>
                                          <p:spTgt spid="5"/>
                                        </p:tgtEl>
                                      </p:cBhvr>
                                    </p:animEffect>
                                    <p:animScale>
                                      <p:cBhvr>
                                        <p:cTn id="543" dur="750" autoRev="1" fill="hold"/>
                                        <p:tgtEl>
                                          <p:spTgt spid="5"/>
                                        </p:tgtEl>
                                      </p:cBhvr>
                                      <p:by x="105000" y="105000"/>
                                    </p:animScale>
                                  </p:childTnLst>
                                </p:cTn>
                              </p:par>
                              <p:par>
                                <p:cTn id="544" presetID="19" presetClass="emph" presetSubtype="0" fill="hold" grpId="17" nodeType="withEffect">
                                  <p:stCondLst>
                                    <p:cond delay="500"/>
                                  </p:stCondLst>
                                  <p:childTnLst>
                                    <p:animClr clrSpc="rgb" dir="cw">
                                      <p:cBhvr override="childStyle">
                                        <p:cTn id="545" dur="1000" fill="hold"/>
                                        <p:tgtEl>
                                          <p:spTgt spid="289"/>
                                        </p:tgtEl>
                                        <p:attrNameLst>
                                          <p:attrName>style.color</p:attrName>
                                        </p:attrNameLst>
                                      </p:cBhvr>
                                      <p:to>
                                        <a:srgbClr val="E2E2C0"/>
                                      </p:to>
                                    </p:animClr>
                                    <p:animClr clrSpc="rgb" dir="cw">
                                      <p:cBhvr>
                                        <p:cTn id="546" dur="1000" fill="hold"/>
                                        <p:tgtEl>
                                          <p:spTgt spid="289"/>
                                        </p:tgtEl>
                                        <p:attrNameLst>
                                          <p:attrName>fillcolor</p:attrName>
                                        </p:attrNameLst>
                                      </p:cBhvr>
                                      <p:to>
                                        <a:srgbClr val="E2E2C0"/>
                                      </p:to>
                                    </p:animClr>
                                    <p:set>
                                      <p:cBhvr>
                                        <p:cTn id="547" dur="1000" fill="hold"/>
                                        <p:tgtEl>
                                          <p:spTgt spid="289"/>
                                        </p:tgtEl>
                                        <p:attrNameLst>
                                          <p:attrName>fill.type</p:attrName>
                                        </p:attrNameLst>
                                      </p:cBhvr>
                                      <p:to>
                                        <p:strVal val="solid"/>
                                      </p:to>
                                    </p:set>
                                    <p:set>
                                      <p:cBhvr>
                                        <p:cTn id="548" dur="1000" fill="hold"/>
                                        <p:tgtEl>
                                          <p:spTgt spid="289"/>
                                        </p:tgtEl>
                                        <p:attrNameLst>
                                          <p:attrName>fill.on</p:attrName>
                                        </p:attrNameLst>
                                      </p:cBhvr>
                                      <p:to>
                                        <p:strVal val="true"/>
                                      </p:to>
                                    </p:set>
                                  </p:childTnLst>
                                </p:cTn>
                              </p:par>
                            </p:childTnLst>
                          </p:cTn>
                        </p:par>
                        <p:par>
                          <p:cTn id="549" fill="hold">
                            <p:stCondLst>
                              <p:cond delay="43750"/>
                            </p:stCondLst>
                            <p:childTnLst>
                              <p:par>
                                <p:cTn id="550" presetID="1" presetClass="exit" presetSubtype="0" fill="hold" nodeType="afterEffect">
                                  <p:stCondLst>
                                    <p:cond delay="0"/>
                                  </p:stCondLst>
                                  <p:childTnLst>
                                    <p:set>
                                      <p:cBhvr>
                                        <p:cTn id="551" dur="1" fill="hold">
                                          <p:stCondLst>
                                            <p:cond delay="0"/>
                                          </p:stCondLst>
                                        </p:cTn>
                                        <p:tgtEl>
                                          <p:spTgt spid="5"/>
                                        </p:tgtEl>
                                        <p:attrNameLst>
                                          <p:attrName>style.visibility</p:attrName>
                                        </p:attrNameLst>
                                      </p:cBhvr>
                                      <p:to>
                                        <p:strVal val="hidden"/>
                                      </p:to>
                                    </p:set>
                                  </p:childTnLst>
                                </p:cTn>
                              </p:par>
                            </p:childTnLst>
                          </p:cTn>
                        </p:par>
                        <p:par>
                          <p:cTn id="552" fill="hold">
                            <p:stCondLst>
                              <p:cond delay="43750"/>
                            </p:stCondLst>
                            <p:childTnLst>
                              <p:par>
                                <p:cTn id="553" presetID="1" presetClass="entr" presetSubtype="0" fill="hold" nodeType="afterEffect">
                                  <p:stCondLst>
                                    <p:cond delay="0"/>
                                  </p:stCondLst>
                                  <p:childTnLst>
                                    <p:set>
                                      <p:cBhvr>
                                        <p:cTn id="554" dur="1" fill="hold">
                                          <p:stCondLst>
                                            <p:cond delay="0"/>
                                          </p:stCondLst>
                                        </p:cTn>
                                        <p:tgtEl>
                                          <p:spTgt spid="4"/>
                                        </p:tgtEl>
                                        <p:attrNameLst>
                                          <p:attrName>style.visibility</p:attrName>
                                        </p:attrNameLst>
                                      </p:cBhvr>
                                      <p:to>
                                        <p:strVal val="visible"/>
                                      </p:to>
                                    </p:set>
                                  </p:childTnLst>
                                </p:cTn>
                              </p:par>
                              <p:par>
                                <p:cTn id="555" presetID="19" presetClass="emph" presetSubtype="0" fill="hold" grpId="16" nodeType="withEffect">
                                  <p:stCondLst>
                                    <p:cond delay="0"/>
                                  </p:stCondLst>
                                  <p:childTnLst>
                                    <p:animClr clrSpc="rgb" dir="cw">
                                      <p:cBhvr override="childStyle">
                                        <p:cTn id="556" dur="1750" fill="hold"/>
                                        <p:tgtEl>
                                          <p:spTgt spid="290"/>
                                        </p:tgtEl>
                                        <p:attrNameLst>
                                          <p:attrName>style.color</p:attrName>
                                        </p:attrNameLst>
                                      </p:cBhvr>
                                      <p:to>
                                        <a:srgbClr val="5FFC08"/>
                                      </p:to>
                                    </p:animClr>
                                    <p:animClr clrSpc="rgb" dir="cw">
                                      <p:cBhvr>
                                        <p:cTn id="557" dur="1750" fill="hold"/>
                                        <p:tgtEl>
                                          <p:spTgt spid="290"/>
                                        </p:tgtEl>
                                        <p:attrNameLst>
                                          <p:attrName>fillcolor</p:attrName>
                                        </p:attrNameLst>
                                      </p:cBhvr>
                                      <p:to>
                                        <a:srgbClr val="5FFC08"/>
                                      </p:to>
                                    </p:animClr>
                                    <p:set>
                                      <p:cBhvr>
                                        <p:cTn id="558" dur="1750" fill="hold"/>
                                        <p:tgtEl>
                                          <p:spTgt spid="290"/>
                                        </p:tgtEl>
                                        <p:attrNameLst>
                                          <p:attrName>fill.type</p:attrName>
                                        </p:attrNameLst>
                                      </p:cBhvr>
                                      <p:to>
                                        <p:strVal val="solid"/>
                                      </p:to>
                                    </p:set>
                                    <p:set>
                                      <p:cBhvr>
                                        <p:cTn id="559" dur="1750" fill="hold"/>
                                        <p:tgtEl>
                                          <p:spTgt spid="290"/>
                                        </p:tgtEl>
                                        <p:attrNameLst>
                                          <p:attrName>fill.on</p:attrName>
                                        </p:attrNameLst>
                                      </p:cBhvr>
                                      <p:to>
                                        <p:strVal val="true"/>
                                      </p:to>
                                    </p:set>
                                  </p:childTnLst>
                                </p:cTn>
                              </p:par>
                              <p:par>
                                <p:cTn id="560" presetID="26" presetClass="emph" presetSubtype="0" fill="hold" nodeType="withEffect">
                                  <p:stCondLst>
                                    <p:cond delay="0"/>
                                  </p:stCondLst>
                                  <p:childTnLst>
                                    <p:animEffect transition="out" filter="fade">
                                      <p:cBhvr>
                                        <p:cTn id="561" dur="1500" tmFilter="0, 0; .2, .5; .8, .5; 1, 0"/>
                                        <p:tgtEl>
                                          <p:spTgt spid="4"/>
                                        </p:tgtEl>
                                      </p:cBhvr>
                                    </p:animEffect>
                                    <p:animScale>
                                      <p:cBhvr>
                                        <p:cTn id="562" dur="750" autoRev="1" fill="hold"/>
                                        <p:tgtEl>
                                          <p:spTgt spid="4"/>
                                        </p:tgtEl>
                                      </p:cBhvr>
                                      <p:by x="105000" y="105000"/>
                                    </p:animScale>
                                  </p:childTnLst>
                                </p:cTn>
                              </p:par>
                              <p:par>
                                <p:cTn id="563" presetID="26" presetClass="emph" presetSubtype="0" fill="hold" nodeType="withEffect">
                                  <p:stCondLst>
                                    <p:cond delay="0"/>
                                  </p:stCondLst>
                                  <p:childTnLst>
                                    <p:animEffect transition="out" filter="fade">
                                      <p:cBhvr>
                                        <p:cTn id="564" dur="1500" tmFilter="0, 0; .2, .5; .8, .5; 1, 0"/>
                                        <p:tgtEl>
                                          <p:spTgt spid="3"/>
                                        </p:tgtEl>
                                      </p:cBhvr>
                                    </p:animEffect>
                                    <p:animScale>
                                      <p:cBhvr>
                                        <p:cTn id="565" dur="750" autoRev="1" fill="hold"/>
                                        <p:tgtEl>
                                          <p:spTgt spid="3"/>
                                        </p:tgtEl>
                                      </p:cBhvr>
                                      <p:by x="105000" y="105000"/>
                                    </p:animScale>
                                  </p:childTnLst>
                                </p:cTn>
                              </p:par>
                              <p:par>
                                <p:cTn id="566" presetID="19" presetClass="emph" presetSubtype="0" fill="hold" grpId="17" nodeType="withEffect">
                                  <p:stCondLst>
                                    <p:cond delay="500"/>
                                  </p:stCondLst>
                                  <p:childTnLst>
                                    <p:animClr clrSpc="rgb" dir="cw">
                                      <p:cBhvr override="childStyle">
                                        <p:cTn id="567" dur="1000" fill="hold"/>
                                        <p:tgtEl>
                                          <p:spTgt spid="290"/>
                                        </p:tgtEl>
                                        <p:attrNameLst>
                                          <p:attrName>style.color</p:attrName>
                                        </p:attrNameLst>
                                      </p:cBhvr>
                                      <p:to>
                                        <a:srgbClr val="E2E2C0"/>
                                      </p:to>
                                    </p:animClr>
                                    <p:animClr clrSpc="rgb" dir="cw">
                                      <p:cBhvr>
                                        <p:cTn id="568" dur="1000" fill="hold"/>
                                        <p:tgtEl>
                                          <p:spTgt spid="290"/>
                                        </p:tgtEl>
                                        <p:attrNameLst>
                                          <p:attrName>fillcolor</p:attrName>
                                        </p:attrNameLst>
                                      </p:cBhvr>
                                      <p:to>
                                        <a:srgbClr val="E2E2C0"/>
                                      </p:to>
                                    </p:animClr>
                                    <p:set>
                                      <p:cBhvr>
                                        <p:cTn id="569" dur="1000" fill="hold"/>
                                        <p:tgtEl>
                                          <p:spTgt spid="290"/>
                                        </p:tgtEl>
                                        <p:attrNameLst>
                                          <p:attrName>fill.type</p:attrName>
                                        </p:attrNameLst>
                                      </p:cBhvr>
                                      <p:to>
                                        <p:strVal val="solid"/>
                                      </p:to>
                                    </p:set>
                                    <p:set>
                                      <p:cBhvr>
                                        <p:cTn id="570" dur="1000" fill="hold"/>
                                        <p:tgtEl>
                                          <p:spTgt spid="290"/>
                                        </p:tgtEl>
                                        <p:attrNameLst>
                                          <p:attrName>fill.on</p:attrName>
                                        </p:attrNameLst>
                                      </p:cBhvr>
                                      <p:to>
                                        <p:strVal val="true"/>
                                      </p:to>
                                    </p:set>
                                  </p:childTnLst>
                                </p:cTn>
                              </p:par>
                            </p:childTnLst>
                          </p:cTn>
                        </p:par>
                        <p:par>
                          <p:cTn id="571" fill="hold">
                            <p:stCondLst>
                              <p:cond delay="45500"/>
                            </p:stCondLst>
                            <p:childTnLst>
                              <p:par>
                                <p:cTn id="572" presetID="1" presetClass="exit" presetSubtype="0" fill="hold" nodeType="afterEffect">
                                  <p:stCondLst>
                                    <p:cond delay="0"/>
                                  </p:stCondLst>
                                  <p:childTnLst>
                                    <p:set>
                                      <p:cBhvr>
                                        <p:cTn id="573" dur="1" fill="hold">
                                          <p:stCondLst>
                                            <p:cond delay="0"/>
                                          </p:stCondLst>
                                        </p:cTn>
                                        <p:tgtEl>
                                          <p:spTgt spid="3"/>
                                        </p:tgtEl>
                                        <p:attrNameLst>
                                          <p:attrName>style.visibility</p:attrName>
                                        </p:attrNameLst>
                                      </p:cBhvr>
                                      <p:to>
                                        <p:strVal val="hidden"/>
                                      </p:to>
                                    </p:set>
                                  </p:childTnLst>
                                </p:cTn>
                              </p:par>
                            </p:childTnLst>
                          </p:cTn>
                        </p:par>
                        <p:par>
                          <p:cTn id="574" fill="hold">
                            <p:stCondLst>
                              <p:cond delay="45500"/>
                            </p:stCondLst>
                            <p:childTnLst>
                              <p:par>
                                <p:cTn id="575" presetID="1" presetClass="entr" presetSubtype="0" fill="hold" nodeType="afterEffect">
                                  <p:stCondLst>
                                    <p:cond delay="0"/>
                                  </p:stCondLst>
                                  <p:childTnLst>
                                    <p:set>
                                      <p:cBhvr>
                                        <p:cTn id="576" dur="1" fill="hold">
                                          <p:stCondLst>
                                            <p:cond delay="0"/>
                                          </p:stCondLst>
                                        </p:cTn>
                                        <p:tgtEl>
                                          <p:spTgt spid="5"/>
                                        </p:tgtEl>
                                        <p:attrNameLst>
                                          <p:attrName>style.visibility</p:attrName>
                                        </p:attrNameLst>
                                      </p:cBhvr>
                                      <p:to>
                                        <p:strVal val="visible"/>
                                      </p:to>
                                    </p:set>
                                  </p:childTnLst>
                                </p:cTn>
                              </p:par>
                              <p:par>
                                <p:cTn id="577" presetID="19" presetClass="emph" presetSubtype="0" fill="hold" grpId="16" nodeType="withEffect">
                                  <p:stCondLst>
                                    <p:cond delay="0"/>
                                  </p:stCondLst>
                                  <p:childTnLst>
                                    <p:animClr clrSpc="rgb" dir="cw">
                                      <p:cBhvr override="childStyle">
                                        <p:cTn id="578" dur="1750" fill="hold"/>
                                        <p:tgtEl>
                                          <p:spTgt spid="291"/>
                                        </p:tgtEl>
                                        <p:attrNameLst>
                                          <p:attrName>style.color</p:attrName>
                                        </p:attrNameLst>
                                      </p:cBhvr>
                                      <p:to>
                                        <a:srgbClr val="5FFC08"/>
                                      </p:to>
                                    </p:animClr>
                                    <p:animClr clrSpc="rgb" dir="cw">
                                      <p:cBhvr>
                                        <p:cTn id="579" dur="1750" fill="hold"/>
                                        <p:tgtEl>
                                          <p:spTgt spid="291"/>
                                        </p:tgtEl>
                                        <p:attrNameLst>
                                          <p:attrName>fillcolor</p:attrName>
                                        </p:attrNameLst>
                                      </p:cBhvr>
                                      <p:to>
                                        <a:srgbClr val="5FFC08"/>
                                      </p:to>
                                    </p:animClr>
                                    <p:set>
                                      <p:cBhvr>
                                        <p:cTn id="580" dur="1750" fill="hold"/>
                                        <p:tgtEl>
                                          <p:spTgt spid="291"/>
                                        </p:tgtEl>
                                        <p:attrNameLst>
                                          <p:attrName>fill.type</p:attrName>
                                        </p:attrNameLst>
                                      </p:cBhvr>
                                      <p:to>
                                        <p:strVal val="solid"/>
                                      </p:to>
                                    </p:set>
                                    <p:set>
                                      <p:cBhvr>
                                        <p:cTn id="581" dur="1750" fill="hold"/>
                                        <p:tgtEl>
                                          <p:spTgt spid="291"/>
                                        </p:tgtEl>
                                        <p:attrNameLst>
                                          <p:attrName>fill.on</p:attrName>
                                        </p:attrNameLst>
                                      </p:cBhvr>
                                      <p:to>
                                        <p:strVal val="true"/>
                                      </p:to>
                                    </p:set>
                                  </p:childTnLst>
                                </p:cTn>
                              </p:par>
                              <p:par>
                                <p:cTn id="582" presetID="26" presetClass="emph" presetSubtype="0" fill="hold" nodeType="withEffect">
                                  <p:stCondLst>
                                    <p:cond delay="0"/>
                                  </p:stCondLst>
                                  <p:childTnLst>
                                    <p:animEffect transition="out" filter="fade">
                                      <p:cBhvr>
                                        <p:cTn id="583" dur="1500" tmFilter="0, 0; .2, .5; .8, .5; 1, 0"/>
                                        <p:tgtEl>
                                          <p:spTgt spid="5"/>
                                        </p:tgtEl>
                                      </p:cBhvr>
                                    </p:animEffect>
                                    <p:animScale>
                                      <p:cBhvr>
                                        <p:cTn id="584" dur="750" autoRev="1" fill="hold"/>
                                        <p:tgtEl>
                                          <p:spTgt spid="5"/>
                                        </p:tgtEl>
                                      </p:cBhvr>
                                      <p:by x="105000" y="105000"/>
                                    </p:animScale>
                                  </p:childTnLst>
                                </p:cTn>
                              </p:par>
                              <p:par>
                                <p:cTn id="585" presetID="26" presetClass="emph" presetSubtype="0" fill="hold" nodeType="withEffect">
                                  <p:stCondLst>
                                    <p:cond delay="0"/>
                                  </p:stCondLst>
                                  <p:childTnLst>
                                    <p:animEffect transition="out" filter="fade">
                                      <p:cBhvr>
                                        <p:cTn id="586" dur="1500" tmFilter="0, 0; .2, .5; .8, .5; 1, 0"/>
                                        <p:tgtEl>
                                          <p:spTgt spid="4"/>
                                        </p:tgtEl>
                                      </p:cBhvr>
                                    </p:animEffect>
                                    <p:animScale>
                                      <p:cBhvr>
                                        <p:cTn id="587" dur="750" autoRev="1" fill="hold"/>
                                        <p:tgtEl>
                                          <p:spTgt spid="4"/>
                                        </p:tgtEl>
                                      </p:cBhvr>
                                      <p:by x="105000" y="105000"/>
                                    </p:animScale>
                                  </p:childTnLst>
                                </p:cTn>
                              </p:par>
                              <p:par>
                                <p:cTn id="588" presetID="19" presetClass="emph" presetSubtype="0" fill="hold" grpId="17" nodeType="withEffect">
                                  <p:stCondLst>
                                    <p:cond delay="500"/>
                                  </p:stCondLst>
                                  <p:childTnLst>
                                    <p:animClr clrSpc="rgb" dir="cw">
                                      <p:cBhvr override="childStyle">
                                        <p:cTn id="589" dur="1000" fill="hold"/>
                                        <p:tgtEl>
                                          <p:spTgt spid="291"/>
                                        </p:tgtEl>
                                        <p:attrNameLst>
                                          <p:attrName>style.color</p:attrName>
                                        </p:attrNameLst>
                                      </p:cBhvr>
                                      <p:to>
                                        <a:srgbClr val="E2E2C0"/>
                                      </p:to>
                                    </p:animClr>
                                    <p:animClr clrSpc="rgb" dir="cw">
                                      <p:cBhvr>
                                        <p:cTn id="590" dur="1000" fill="hold"/>
                                        <p:tgtEl>
                                          <p:spTgt spid="291"/>
                                        </p:tgtEl>
                                        <p:attrNameLst>
                                          <p:attrName>fillcolor</p:attrName>
                                        </p:attrNameLst>
                                      </p:cBhvr>
                                      <p:to>
                                        <a:srgbClr val="E2E2C0"/>
                                      </p:to>
                                    </p:animClr>
                                    <p:set>
                                      <p:cBhvr>
                                        <p:cTn id="591" dur="1000" fill="hold"/>
                                        <p:tgtEl>
                                          <p:spTgt spid="291"/>
                                        </p:tgtEl>
                                        <p:attrNameLst>
                                          <p:attrName>fill.type</p:attrName>
                                        </p:attrNameLst>
                                      </p:cBhvr>
                                      <p:to>
                                        <p:strVal val="solid"/>
                                      </p:to>
                                    </p:set>
                                    <p:set>
                                      <p:cBhvr>
                                        <p:cTn id="592" dur="1000" fill="hold"/>
                                        <p:tgtEl>
                                          <p:spTgt spid="291"/>
                                        </p:tgtEl>
                                        <p:attrNameLst>
                                          <p:attrName>fill.on</p:attrName>
                                        </p:attrNameLst>
                                      </p:cBhvr>
                                      <p:to>
                                        <p:strVal val="true"/>
                                      </p:to>
                                    </p:set>
                                  </p:childTnLst>
                                </p:cTn>
                              </p:par>
                            </p:childTnLst>
                          </p:cTn>
                        </p:par>
                        <p:par>
                          <p:cTn id="593" fill="hold">
                            <p:stCondLst>
                              <p:cond delay="47250"/>
                            </p:stCondLst>
                            <p:childTnLst>
                              <p:par>
                                <p:cTn id="594" presetID="1" presetClass="exit" presetSubtype="0" fill="hold" nodeType="afterEffect">
                                  <p:stCondLst>
                                    <p:cond delay="0"/>
                                  </p:stCondLst>
                                  <p:childTnLst>
                                    <p:set>
                                      <p:cBhvr>
                                        <p:cTn id="595" dur="1" fill="hold">
                                          <p:stCondLst>
                                            <p:cond delay="0"/>
                                          </p:stCondLst>
                                        </p:cTn>
                                        <p:tgtEl>
                                          <p:spTgt spid="4"/>
                                        </p:tgtEl>
                                        <p:attrNameLst>
                                          <p:attrName>style.visibility</p:attrName>
                                        </p:attrNameLst>
                                      </p:cBhvr>
                                      <p:to>
                                        <p:strVal val="hidden"/>
                                      </p:to>
                                    </p:set>
                                  </p:childTnLst>
                                </p:cTn>
                              </p:par>
                            </p:childTnLst>
                          </p:cTn>
                        </p:par>
                        <p:par>
                          <p:cTn id="596" fill="hold">
                            <p:stCondLst>
                              <p:cond delay="47250"/>
                            </p:stCondLst>
                            <p:childTnLst>
                              <p:par>
                                <p:cTn id="597" presetID="1" presetClass="entr" presetSubtype="0" fill="hold" nodeType="afterEffect">
                                  <p:stCondLst>
                                    <p:cond delay="0"/>
                                  </p:stCondLst>
                                  <p:childTnLst>
                                    <p:set>
                                      <p:cBhvr>
                                        <p:cTn id="598" dur="1" fill="hold">
                                          <p:stCondLst>
                                            <p:cond delay="0"/>
                                          </p:stCondLst>
                                        </p:cTn>
                                        <p:tgtEl>
                                          <p:spTgt spid="3"/>
                                        </p:tgtEl>
                                        <p:attrNameLst>
                                          <p:attrName>style.visibility</p:attrName>
                                        </p:attrNameLst>
                                      </p:cBhvr>
                                      <p:to>
                                        <p:strVal val="visible"/>
                                      </p:to>
                                    </p:set>
                                  </p:childTnLst>
                                </p:cTn>
                              </p:par>
                              <p:par>
                                <p:cTn id="599" presetID="19" presetClass="emph" presetSubtype="0" fill="hold" grpId="18" nodeType="withEffect">
                                  <p:stCondLst>
                                    <p:cond delay="0"/>
                                  </p:stCondLst>
                                  <p:childTnLst>
                                    <p:animClr clrSpc="rgb" dir="cw">
                                      <p:cBhvr override="childStyle">
                                        <p:cTn id="600" dur="1750" fill="hold"/>
                                        <p:tgtEl>
                                          <p:spTgt spid="289"/>
                                        </p:tgtEl>
                                        <p:attrNameLst>
                                          <p:attrName>style.color</p:attrName>
                                        </p:attrNameLst>
                                      </p:cBhvr>
                                      <p:to>
                                        <a:srgbClr val="5FFC08"/>
                                      </p:to>
                                    </p:animClr>
                                    <p:animClr clrSpc="rgb" dir="cw">
                                      <p:cBhvr>
                                        <p:cTn id="601" dur="1750" fill="hold"/>
                                        <p:tgtEl>
                                          <p:spTgt spid="289"/>
                                        </p:tgtEl>
                                        <p:attrNameLst>
                                          <p:attrName>fillcolor</p:attrName>
                                        </p:attrNameLst>
                                      </p:cBhvr>
                                      <p:to>
                                        <a:srgbClr val="5FFC08"/>
                                      </p:to>
                                    </p:animClr>
                                    <p:set>
                                      <p:cBhvr>
                                        <p:cTn id="602" dur="1750" fill="hold"/>
                                        <p:tgtEl>
                                          <p:spTgt spid="289"/>
                                        </p:tgtEl>
                                        <p:attrNameLst>
                                          <p:attrName>fill.type</p:attrName>
                                        </p:attrNameLst>
                                      </p:cBhvr>
                                      <p:to>
                                        <p:strVal val="solid"/>
                                      </p:to>
                                    </p:set>
                                    <p:set>
                                      <p:cBhvr>
                                        <p:cTn id="603" dur="1750" fill="hold"/>
                                        <p:tgtEl>
                                          <p:spTgt spid="289"/>
                                        </p:tgtEl>
                                        <p:attrNameLst>
                                          <p:attrName>fill.on</p:attrName>
                                        </p:attrNameLst>
                                      </p:cBhvr>
                                      <p:to>
                                        <p:strVal val="true"/>
                                      </p:to>
                                    </p:set>
                                  </p:childTnLst>
                                </p:cTn>
                              </p:par>
                              <p:par>
                                <p:cTn id="604" presetID="26" presetClass="emph" presetSubtype="0" fill="hold" nodeType="withEffect">
                                  <p:stCondLst>
                                    <p:cond delay="0"/>
                                  </p:stCondLst>
                                  <p:childTnLst>
                                    <p:animEffect transition="out" filter="fade">
                                      <p:cBhvr>
                                        <p:cTn id="605" dur="1500" tmFilter="0, 0; .2, .5; .8, .5; 1, 0"/>
                                        <p:tgtEl>
                                          <p:spTgt spid="3"/>
                                        </p:tgtEl>
                                      </p:cBhvr>
                                    </p:animEffect>
                                    <p:animScale>
                                      <p:cBhvr>
                                        <p:cTn id="606" dur="750" autoRev="1" fill="hold"/>
                                        <p:tgtEl>
                                          <p:spTgt spid="3"/>
                                        </p:tgtEl>
                                      </p:cBhvr>
                                      <p:by x="105000" y="105000"/>
                                    </p:animScale>
                                  </p:childTnLst>
                                </p:cTn>
                              </p:par>
                              <p:par>
                                <p:cTn id="607" presetID="26" presetClass="emph" presetSubtype="0" fill="hold" nodeType="withEffect">
                                  <p:stCondLst>
                                    <p:cond delay="0"/>
                                  </p:stCondLst>
                                  <p:childTnLst>
                                    <p:animEffect transition="out" filter="fade">
                                      <p:cBhvr>
                                        <p:cTn id="608" dur="1500" tmFilter="0, 0; .2, .5; .8, .5; 1, 0"/>
                                        <p:tgtEl>
                                          <p:spTgt spid="5"/>
                                        </p:tgtEl>
                                      </p:cBhvr>
                                    </p:animEffect>
                                    <p:animScale>
                                      <p:cBhvr>
                                        <p:cTn id="609" dur="750" autoRev="1" fill="hold"/>
                                        <p:tgtEl>
                                          <p:spTgt spid="5"/>
                                        </p:tgtEl>
                                      </p:cBhvr>
                                      <p:by x="105000" y="105000"/>
                                    </p:animScale>
                                  </p:childTnLst>
                                </p:cTn>
                              </p:par>
                              <p:par>
                                <p:cTn id="610" presetID="19" presetClass="emph" presetSubtype="0" fill="hold" grpId="19" nodeType="withEffect">
                                  <p:stCondLst>
                                    <p:cond delay="500"/>
                                  </p:stCondLst>
                                  <p:childTnLst>
                                    <p:animClr clrSpc="rgb" dir="cw">
                                      <p:cBhvr override="childStyle">
                                        <p:cTn id="611" dur="1000" fill="hold"/>
                                        <p:tgtEl>
                                          <p:spTgt spid="289"/>
                                        </p:tgtEl>
                                        <p:attrNameLst>
                                          <p:attrName>style.color</p:attrName>
                                        </p:attrNameLst>
                                      </p:cBhvr>
                                      <p:to>
                                        <a:srgbClr val="E2E2C0"/>
                                      </p:to>
                                    </p:animClr>
                                    <p:animClr clrSpc="rgb" dir="cw">
                                      <p:cBhvr>
                                        <p:cTn id="612" dur="1000" fill="hold"/>
                                        <p:tgtEl>
                                          <p:spTgt spid="289"/>
                                        </p:tgtEl>
                                        <p:attrNameLst>
                                          <p:attrName>fillcolor</p:attrName>
                                        </p:attrNameLst>
                                      </p:cBhvr>
                                      <p:to>
                                        <a:srgbClr val="E2E2C0"/>
                                      </p:to>
                                    </p:animClr>
                                    <p:set>
                                      <p:cBhvr>
                                        <p:cTn id="613" dur="1000" fill="hold"/>
                                        <p:tgtEl>
                                          <p:spTgt spid="289"/>
                                        </p:tgtEl>
                                        <p:attrNameLst>
                                          <p:attrName>fill.type</p:attrName>
                                        </p:attrNameLst>
                                      </p:cBhvr>
                                      <p:to>
                                        <p:strVal val="solid"/>
                                      </p:to>
                                    </p:set>
                                    <p:set>
                                      <p:cBhvr>
                                        <p:cTn id="614" dur="1000" fill="hold"/>
                                        <p:tgtEl>
                                          <p:spTgt spid="289"/>
                                        </p:tgtEl>
                                        <p:attrNameLst>
                                          <p:attrName>fill.on</p:attrName>
                                        </p:attrNameLst>
                                      </p:cBhvr>
                                      <p:to>
                                        <p:strVal val="true"/>
                                      </p:to>
                                    </p:set>
                                  </p:childTnLst>
                                </p:cTn>
                              </p:par>
                            </p:childTnLst>
                          </p:cTn>
                        </p:par>
                        <p:par>
                          <p:cTn id="615" fill="hold">
                            <p:stCondLst>
                              <p:cond delay="49000"/>
                            </p:stCondLst>
                            <p:childTnLst>
                              <p:par>
                                <p:cTn id="616" presetID="1" presetClass="exit" presetSubtype="0" fill="hold" nodeType="afterEffect">
                                  <p:stCondLst>
                                    <p:cond delay="0"/>
                                  </p:stCondLst>
                                  <p:childTnLst>
                                    <p:set>
                                      <p:cBhvr>
                                        <p:cTn id="617" dur="1" fill="hold">
                                          <p:stCondLst>
                                            <p:cond delay="0"/>
                                          </p:stCondLst>
                                        </p:cTn>
                                        <p:tgtEl>
                                          <p:spTgt spid="5"/>
                                        </p:tgtEl>
                                        <p:attrNameLst>
                                          <p:attrName>style.visibility</p:attrName>
                                        </p:attrNameLst>
                                      </p:cBhvr>
                                      <p:to>
                                        <p:strVal val="hidden"/>
                                      </p:to>
                                    </p:set>
                                  </p:childTnLst>
                                </p:cTn>
                              </p:par>
                            </p:childTnLst>
                          </p:cTn>
                        </p:par>
                        <p:par>
                          <p:cTn id="618" fill="hold">
                            <p:stCondLst>
                              <p:cond delay="49000"/>
                            </p:stCondLst>
                            <p:childTnLst>
                              <p:par>
                                <p:cTn id="619" presetID="1" presetClass="entr" presetSubtype="0" fill="hold" nodeType="afterEffect">
                                  <p:stCondLst>
                                    <p:cond delay="0"/>
                                  </p:stCondLst>
                                  <p:childTnLst>
                                    <p:set>
                                      <p:cBhvr>
                                        <p:cTn id="620" dur="1" fill="hold">
                                          <p:stCondLst>
                                            <p:cond delay="0"/>
                                          </p:stCondLst>
                                        </p:cTn>
                                        <p:tgtEl>
                                          <p:spTgt spid="4"/>
                                        </p:tgtEl>
                                        <p:attrNameLst>
                                          <p:attrName>style.visibility</p:attrName>
                                        </p:attrNameLst>
                                      </p:cBhvr>
                                      <p:to>
                                        <p:strVal val="visible"/>
                                      </p:to>
                                    </p:set>
                                  </p:childTnLst>
                                </p:cTn>
                              </p:par>
                              <p:par>
                                <p:cTn id="621" presetID="19" presetClass="emph" presetSubtype="0" fill="hold" grpId="18" nodeType="withEffect">
                                  <p:stCondLst>
                                    <p:cond delay="0"/>
                                  </p:stCondLst>
                                  <p:childTnLst>
                                    <p:animClr clrSpc="rgb" dir="cw">
                                      <p:cBhvr override="childStyle">
                                        <p:cTn id="622" dur="1750" fill="hold"/>
                                        <p:tgtEl>
                                          <p:spTgt spid="290"/>
                                        </p:tgtEl>
                                        <p:attrNameLst>
                                          <p:attrName>style.color</p:attrName>
                                        </p:attrNameLst>
                                      </p:cBhvr>
                                      <p:to>
                                        <a:srgbClr val="5FFC08"/>
                                      </p:to>
                                    </p:animClr>
                                    <p:animClr clrSpc="rgb" dir="cw">
                                      <p:cBhvr>
                                        <p:cTn id="623" dur="1750" fill="hold"/>
                                        <p:tgtEl>
                                          <p:spTgt spid="290"/>
                                        </p:tgtEl>
                                        <p:attrNameLst>
                                          <p:attrName>fillcolor</p:attrName>
                                        </p:attrNameLst>
                                      </p:cBhvr>
                                      <p:to>
                                        <a:srgbClr val="5FFC08"/>
                                      </p:to>
                                    </p:animClr>
                                    <p:set>
                                      <p:cBhvr>
                                        <p:cTn id="624" dur="1750" fill="hold"/>
                                        <p:tgtEl>
                                          <p:spTgt spid="290"/>
                                        </p:tgtEl>
                                        <p:attrNameLst>
                                          <p:attrName>fill.type</p:attrName>
                                        </p:attrNameLst>
                                      </p:cBhvr>
                                      <p:to>
                                        <p:strVal val="solid"/>
                                      </p:to>
                                    </p:set>
                                    <p:set>
                                      <p:cBhvr>
                                        <p:cTn id="625" dur="1750" fill="hold"/>
                                        <p:tgtEl>
                                          <p:spTgt spid="290"/>
                                        </p:tgtEl>
                                        <p:attrNameLst>
                                          <p:attrName>fill.on</p:attrName>
                                        </p:attrNameLst>
                                      </p:cBhvr>
                                      <p:to>
                                        <p:strVal val="true"/>
                                      </p:to>
                                    </p:set>
                                  </p:childTnLst>
                                </p:cTn>
                              </p:par>
                              <p:par>
                                <p:cTn id="626" presetID="26" presetClass="emph" presetSubtype="0" fill="hold" nodeType="withEffect">
                                  <p:stCondLst>
                                    <p:cond delay="0"/>
                                  </p:stCondLst>
                                  <p:childTnLst>
                                    <p:animEffect transition="out" filter="fade">
                                      <p:cBhvr>
                                        <p:cTn id="627" dur="1500" tmFilter="0, 0; .2, .5; .8, .5; 1, 0"/>
                                        <p:tgtEl>
                                          <p:spTgt spid="4"/>
                                        </p:tgtEl>
                                      </p:cBhvr>
                                    </p:animEffect>
                                    <p:animScale>
                                      <p:cBhvr>
                                        <p:cTn id="628" dur="750" autoRev="1" fill="hold"/>
                                        <p:tgtEl>
                                          <p:spTgt spid="4"/>
                                        </p:tgtEl>
                                      </p:cBhvr>
                                      <p:by x="105000" y="105000"/>
                                    </p:animScale>
                                  </p:childTnLst>
                                </p:cTn>
                              </p:par>
                              <p:par>
                                <p:cTn id="629" presetID="26" presetClass="emph" presetSubtype="0" fill="hold" nodeType="withEffect">
                                  <p:stCondLst>
                                    <p:cond delay="0"/>
                                  </p:stCondLst>
                                  <p:childTnLst>
                                    <p:animEffect transition="out" filter="fade">
                                      <p:cBhvr>
                                        <p:cTn id="630" dur="1500" tmFilter="0, 0; .2, .5; .8, .5; 1, 0"/>
                                        <p:tgtEl>
                                          <p:spTgt spid="3"/>
                                        </p:tgtEl>
                                      </p:cBhvr>
                                    </p:animEffect>
                                    <p:animScale>
                                      <p:cBhvr>
                                        <p:cTn id="631" dur="750" autoRev="1" fill="hold"/>
                                        <p:tgtEl>
                                          <p:spTgt spid="3"/>
                                        </p:tgtEl>
                                      </p:cBhvr>
                                      <p:by x="105000" y="105000"/>
                                    </p:animScale>
                                  </p:childTnLst>
                                </p:cTn>
                              </p:par>
                              <p:par>
                                <p:cTn id="632" presetID="19" presetClass="emph" presetSubtype="0" fill="hold" grpId="19" nodeType="withEffect">
                                  <p:stCondLst>
                                    <p:cond delay="500"/>
                                  </p:stCondLst>
                                  <p:childTnLst>
                                    <p:animClr clrSpc="rgb" dir="cw">
                                      <p:cBhvr override="childStyle">
                                        <p:cTn id="633" dur="1000" fill="hold"/>
                                        <p:tgtEl>
                                          <p:spTgt spid="290"/>
                                        </p:tgtEl>
                                        <p:attrNameLst>
                                          <p:attrName>style.color</p:attrName>
                                        </p:attrNameLst>
                                      </p:cBhvr>
                                      <p:to>
                                        <a:srgbClr val="E2E2C0"/>
                                      </p:to>
                                    </p:animClr>
                                    <p:animClr clrSpc="rgb" dir="cw">
                                      <p:cBhvr>
                                        <p:cTn id="634" dur="1000" fill="hold"/>
                                        <p:tgtEl>
                                          <p:spTgt spid="290"/>
                                        </p:tgtEl>
                                        <p:attrNameLst>
                                          <p:attrName>fillcolor</p:attrName>
                                        </p:attrNameLst>
                                      </p:cBhvr>
                                      <p:to>
                                        <a:srgbClr val="E2E2C0"/>
                                      </p:to>
                                    </p:animClr>
                                    <p:set>
                                      <p:cBhvr>
                                        <p:cTn id="635" dur="1000" fill="hold"/>
                                        <p:tgtEl>
                                          <p:spTgt spid="290"/>
                                        </p:tgtEl>
                                        <p:attrNameLst>
                                          <p:attrName>fill.type</p:attrName>
                                        </p:attrNameLst>
                                      </p:cBhvr>
                                      <p:to>
                                        <p:strVal val="solid"/>
                                      </p:to>
                                    </p:set>
                                    <p:set>
                                      <p:cBhvr>
                                        <p:cTn id="636" dur="1000" fill="hold"/>
                                        <p:tgtEl>
                                          <p:spTgt spid="290"/>
                                        </p:tgtEl>
                                        <p:attrNameLst>
                                          <p:attrName>fill.on</p:attrName>
                                        </p:attrNameLst>
                                      </p:cBhvr>
                                      <p:to>
                                        <p:strVal val="true"/>
                                      </p:to>
                                    </p:set>
                                  </p:childTnLst>
                                </p:cTn>
                              </p:par>
                            </p:childTnLst>
                          </p:cTn>
                        </p:par>
                        <p:par>
                          <p:cTn id="637" fill="hold">
                            <p:stCondLst>
                              <p:cond delay="50750"/>
                            </p:stCondLst>
                            <p:childTnLst>
                              <p:par>
                                <p:cTn id="638" presetID="1" presetClass="exit" presetSubtype="0" fill="hold" nodeType="afterEffect">
                                  <p:stCondLst>
                                    <p:cond delay="0"/>
                                  </p:stCondLst>
                                  <p:childTnLst>
                                    <p:set>
                                      <p:cBhvr>
                                        <p:cTn id="639" dur="1" fill="hold">
                                          <p:stCondLst>
                                            <p:cond delay="0"/>
                                          </p:stCondLst>
                                        </p:cTn>
                                        <p:tgtEl>
                                          <p:spTgt spid="3"/>
                                        </p:tgtEl>
                                        <p:attrNameLst>
                                          <p:attrName>style.visibility</p:attrName>
                                        </p:attrNameLst>
                                      </p:cBhvr>
                                      <p:to>
                                        <p:strVal val="hidden"/>
                                      </p:to>
                                    </p:set>
                                  </p:childTnLst>
                                </p:cTn>
                              </p:par>
                            </p:childTnLst>
                          </p:cTn>
                        </p:par>
                        <p:par>
                          <p:cTn id="640" fill="hold">
                            <p:stCondLst>
                              <p:cond delay="50750"/>
                            </p:stCondLst>
                            <p:childTnLst>
                              <p:par>
                                <p:cTn id="641" presetID="1" presetClass="entr" presetSubtype="0" fill="hold" nodeType="afterEffect">
                                  <p:stCondLst>
                                    <p:cond delay="0"/>
                                  </p:stCondLst>
                                  <p:childTnLst>
                                    <p:set>
                                      <p:cBhvr>
                                        <p:cTn id="642" dur="1" fill="hold">
                                          <p:stCondLst>
                                            <p:cond delay="0"/>
                                          </p:stCondLst>
                                        </p:cTn>
                                        <p:tgtEl>
                                          <p:spTgt spid="5"/>
                                        </p:tgtEl>
                                        <p:attrNameLst>
                                          <p:attrName>style.visibility</p:attrName>
                                        </p:attrNameLst>
                                      </p:cBhvr>
                                      <p:to>
                                        <p:strVal val="visible"/>
                                      </p:to>
                                    </p:set>
                                  </p:childTnLst>
                                </p:cTn>
                              </p:par>
                              <p:par>
                                <p:cTn id="643" presetID="19" presetClass="emph" presetSubtype="0" fill="hold" grpId="18" nodeType="withEffect">
                                  <p:stCondLst>
                                    <p:cond delay="0"/>
                                  </p:stCondLst>
                                  <p:childTnLst>
                                    <p:animClr clrSpc="rgb" dir="cw">
                                      <p:cBhvr override="childStyle">
                                        <p:cTn id="644" dur="1750" fill="hold"/>
                                        <p:tgtEl>
                                          <p:spTgt spid="291"/>
                                        </p:tgtEl>
                                        <p:attrNameLst>
                                          <p:attrName>style.color</p:attrName>
                                        </p:attrNameLst>
                                      </p:cBhvr>
                                      <p:to>
                                        <a:srgbClr val="5FFC08"/>
                                      </p:to>
                                    </p:animClr>
                                    <p:animClr clrSpc="rgb" dir="cw">
                                      <p:cBhvr>
                                        <p:cTn id="645" dur="1750" fill="hold"/>
                                        <p:tgtEl>
                                          <p:spTgt spid="291"/>
                                        </p:tgtEl>
                                        <p:attrNameLst>
                                          <p:attrName>fillcolor</p:attrName>
                                        </p:attrNameLst>
                                      </p:cBhvr>
                                      <p:to>
                                        <a:srgbClr val="5FFC08"/>
                                      </p:to>
                                    </p:animClr>
                                    <p:set>
                                      <p:cBhvr>
                                        <p:cTn id="646" dur="1750" fill="hold"/>
                                        <p:tgtEl>
                                          <p:spTgt spid="291"/>
                                        </p:tgtEl>
                                        <p:attrNameLst>
                                          <p:attrName>fill.type</p:attrName>
                                        </p:attrNameLst>
                                      </p:cBhvr>
                                      <p:to>
                                        <p:strVal val="solid"/>
                                      </p:to>
                                    </p:set>
                                    <p:set>
                                      <p:cBhvr>
                                        <p:cTn id="647" dur="1750" fill="hold"/>
                                        <p:tgtEl>
                                          <p:spTgt spid="291"/>
                                        </p:tgtEl>
                                        <p:attrNameLst>
                                          <p:attrName>fill.on</p:attrName>
                                        </p:attrNameLst>
                                      </p:cBhvr>
                                      <p:to>
                                        <p:strVal val="true"/>
                                      </p:to>
                                    </p:set>
                                  </p:childTnLst>
                                </p:cTn>
                              </p:par>
                              <p:par>
                                <p:cTn id="648" presetID="26" presetClass="emph" presetSubtype="0" fill="hold" nodeType="withEffect">
                                  <p:stCondLst>
                                    <p:cond delay="0"/>
                                  </p:stCondLst>
                                  <p:childTnLst>
                                    <p:animEffect transition="out" filter="fade">
                                      <p:cBhvr>
                                        <p:cTn id="649" dur="1500" tmFilter="0, 0; .2, .5; .8, .5; 1, 0"/>
                                        <p:tgtEl>
                                          <p:spTgt spid="5"/>
                                        </p:tgtEl>
                                      </p:cBhvr>
                                    </p:animEffect>
                                    <p:animScale>
                                      <p:cBhvr>
                                        <p:cTn id="650" dur="750" autoRev="1" fill="hold"/>
                                        <p:tgtEl>
                                          <p:spTgt spid="5"/>
                                        </p:tgtEl>
                                      </p:cBhvr>
                                      <p:by x="105000" y="105000"/>
                                    </p:animScale>
                                  </p:childTnLst>
                                </p:cTn>
                              </p:par>
                              <p:par>
                                <p:cTn id="651" presetID="26" presetClass="emph" presetSubtype="0" fill="hold" nodeType="withEffect">
                                  <p:stCondLst>
                                    <p:cond delay="0"/>
                                  </p:stCondLst>
                                  <p:childTnLst>
                                    <p:animEffect transition="out" filter="fade">
                                      <p:cBhvr>
                                        <p:cTn id="652" dur="1500" tmFilter="0, 0; .2, .5; .8, .5; 1, 0"/>
                                        <p:tgtEl>
                                          <p:spTgt spid="4"/>
                                        </p:tgtEl>
                                      </p:cBhvr>
                                    </p:animEffect>
                                    <p:animScale>
                                      <p:cBhvr>
                                        <p:cTn id="653" dur="750" autoRev="1" fill="hold"/>
                                        <p:tgtEl>
                                          <p:spTgt spid="4"/>
                                        </p:tgtEl>
                                      </p:cBhvr>
                                      <p:by x="105000" y="105000"/>
                                    </p:animScale>
                                  </p:childTnLst>
                                </p:cTn>
                              </p:par>
                              <p:par>
                                <p:cTn id="654" presetID="19" presetClass="emph" presetSubtype="0" fill="hold" grpId="19" nodeType="withEffect">
                                  <p:stCondLst>
                                    <p:cond delay="500"/>
                                  </p:stCondLst>
                                  <p:childTnLst>
                                    <p:animClr clrSpc="rgb" dir="cw">
                                      <p:cBhvr override="childStyle">
                                        <p:cTn id="655" dur="1000" fill="hold"/>
                                        <p:tgtEl>
                                          <p:spTgt spid="291"/>
                                        </p:tgtEl>
                                        <p:attrNameLst>
                                          <p:attrName>style.color</p:attrName>
                                        </p:attrNameLst>
                                      </p:cBhvr>
                                      <p:to>
                                        <a:srgbClr val="E2E2C0"/>
                                      </p:to>
                                    </p:animClr>
                                    <p:animClr clrSpc="rgb" dir="cw">
                                      <p:cBhvr>
                                        <p:cTn id="656" dur="1000" fill="hold"/>
                                        <p:tgtEl>
                                          <p:spTgt spid="291"/>
                                        </p:tgtEl>
                                        <p:attrNameLst>
                                          <p:attrName>fillcolor</p:attrName>
                                        </p:attrNameLst>
                                      </p:cBhvr>
                                      <p:to>
                                        <a:srgbClr val="E2E2C0"/>
                                      </p:to>
                                    </p:animClr>
                                    <p:set>
                                      <p:cBhvr>
                                        <p:cTn id="657" dur="1000" fill="hold"/>
                                        <p:tgtEl>
                                          <p:spTgt spid="291"/>
                                        </p:tgtEl>
                                        <p:attrNameLst>
                                          <p:attrName>fill.type</p:attrName>
                                        </p:attrNameLst>
                                      </p:cBhvr>
                                      <p:to>
                                        <p:strVal val="solid"/>
                                      </p:to>
                                    </p:set>
                                    <p:set>
                                      <p:cBhvr>
                                        <p:cTn id="658" dur="1000" fill="hold"/>
                                        <p:tgtEl>
                                          <p:spTgt spid="291"/>
                                        </p:tgtEl>
                                        <p:attrNameLst>
                                          <p:attrName>fill.on</p:attrName>
                                        </p:attrNameLst>
                                      </p:cBhvr>
                                      <p:to>
                                        <p:strVal val="true"/>
                                      </p:to>
                                    </p:set>
                                  </p:childTnLst>
                                </p:cTn>
                              </p:par>
                            </p:childTnLst>
                          </p:cTn>
                        </p:par>
                        <p:par>
                          <p:cTn id="659" fill="hold">
                            <p:stCondLst>
                              <p:cond delay="52500"/>
                            </p:stCondLst>
                            <p:childTnLst>
                              <p:par>
                                <p:cTn id="660" presetID="1" presetClass="exit" presetSubtype="0" fill="hold" nodeType="afterEffect">
                                  <p:stCondLst>
                                    <p:cond delay="0"/>
                                  </p:stCondLst>
                                  <p:childTnLst>
                                    <p:set>
                                      <p:cBhvr>
                                        <p:cTn id="661" dur="1" fill="hold">
                                          <p:stCondLst>
                                            <p:cond delay="0"/>
                                          </p:stCondLst>
                                        </p:cTn>
                                        <p:tgtEl>
                                          <p:spTgt spid="4"/>
                                        </p:tgtEl>
                                        <p:attrNameLst>
                                          <p:attrName>style.visibility</p:attrName>
                                        </p:attrNameLst>
                                      </p:cBhvr>
                                      <p:to>
                                        <p:strVal val="hidden"/>
                                      </p:to>
                                    </p:set>
                                  </p:childTnLst>
                                </p:cTn>
                              </p:par>
                            </p:childTnLst>
                          </p:cTn>
                        </p:par>
                        <p:par>
                          <p:cTn id="662" fill="hold">
                            <p:stCondLst>
                              <p:cond delay="52500"/>
                            </p:stCondLst>
                            <p:childTnLst>
                              <p:par>
                                <p:cTn id="663" presetID="1" presetClass="entr" presetSubtype="0" fill="hold" nodeType="afterEffect">
                                  <p:stCondLst>
                                    <p:cond delay="0"/>
                                  </p:stCondLst>
                                  <p:childTnLst>
                                    <p:set>
                                      <p:cBhvr>
                                        <p:cTn id="664" dur="1" fill="hold">
                                          <p:stCondLst>
                                            <p:cond delay="0"/>
                                          </p:stCondLst>
                                        </p:cTn>
                                        <p:tgtEl>
                                          <p:spTgt spid="3"/>
                                        </p:tgtEl>
                                        <p:attrNameLst>
                                          <p:attrName>style.visibility</p:attrName>
                                        </p:attrNameLst>
                                      </p:cBhvr>
                                      <p:to>
                                        <p:strVal val="visible"/>
                                      </p:to>
                                    </p:set>
                                  </p:childTnLst>
                                </p:cTn>
                              </p:par>
                              <p:par>
                                <p:cTn id="665" presetID="19" presetClass="emph" presetSubtype="0" fill="hold" grpId="20" nodeType="withEffect">
                                  <p:stCondLst>
                                    <p:cond delay="0"/>
                                  </p:stCondLst>
                                  <p:childTnLst>
                                    <p:animClr clrSpc="rgb" dir="cw">
                                      <p:cBhvr override="childStyle">
                                        <p:cTn id="666" dur="1750" fill="hold"/>
                                        <p:tgtEl>
                                          <p:spTgt spid="289"/>
                                        </p:tgtEl>
                                        <p:attrNameLst>
                                          <p:attrName>style.color</p:attrName>
                                        </p:attrNameLst>
                                      </p:cBhvr>
                                      <p:to>
                                        <a:srgbClr val="5FFC08"/>
                                      </p:to>
                                    </p:animClr>
                                    <p:animClr clrSpc="rgb" dir="cw">
                                      <p:cBhvr>
                                        <p:cTn id="667" dur="1750" fill="hold"/>
                                        <p:tgtEl>
                                          <p:spTgt spid="289"/>
                                        </p:tgtEl>
                                        <p:attrNameLst>
                                          <p:attrName>fillcolor</p:attrName>
                                        </p:attrNameLst>
                                      </p:cBhvr>
                                      <p:to>
                                        <a:srgbClr val="5FFC08"/>
                                      </p:to>
                                    </p:animClr>
                                    <p:set>
                                      <p:cBhvr>
                                        <p:cTn id="668" dur="1750" fill="hold"/>
                                        <p:tgtEl>
                                          <p:spTgt spid="289"/>
                                        </p:tgtEl>
                                        <p:attrNameLst>
                                          <p:attrName>fill.type</p:attrName>
                                        </p:attrNameLst>
                                      </p:cBhvr>
                                      <p:to>
                                        <p:strVal val="solid"/>
                                      </p:to>
                                    </p:set>
                                    <p:set>
                                      <p:cBhvr>
                                        <p:cTn id="669" dur="1750" fill="hold"/>
                                        <p:tgtEl>
                                          <p:spTgt spid="289"/>
                                        </p:tgtEl>
                                        <p:attrNameLst>
                                          <p:attrName>fill.on</p:attrName>
                                        </p:attrNameLst>
                                      </p:cBhvr>
                                      <p:to>
                                        <p:strVal val="true"/>
                                      </p:to>
                                    </p:set>
                                  </p:childTnLst>
                                </p:cTn>
                              </p:par>
                              <p:par>
                                <p:cTn id="670" presetID="26" presetClass="emph" presetSubtype="0" fill="hold" nodeType="withEffect">
                                  <p:stCondLst>
                                    <p:cond delay="0"/>
                                  </p:stCondLst>
                                  <p:childTnLst>
                                    <p:animEffect transition="out" filter="fade">
                                      <p:cBhvr>
                                        <p:cTn id="671" dur="1500" tmFilter="0, 0; .2, .5; .8, .5; 1, 0"/>
                                        <p:tgtEl>
                                          <p:spTgt spid="3"/>
                                        </p:tgtEl>
                                      </p:cBhvr>
                                    </p:animEffect>
                                    <p:animScale>
                                      <p:cBhvr>
                                        <p:cTn id="672" dur="750" autoRev="1" fill="hold"/>
                                        <p:tgtEl>
                                          <p:spTgt spid="3"/>
                                        </p:tgtEl>
                                      </p:cBhvr>
                                      <p:by x="105000" y="105000"/>
                                    </p:animScale>
                                  </p:childTnLst>
                                </p:cTn>
                              </p:par>
                              <p:par>
                                <p:cTn id="673" presetID="26" presetClass="emph" presetSubtype="0" fill="hold" nodeType="withEffect">
                                  <p:stCondLst>
                                    <p:cond delay="0"/>
                                  </p:stCondLst>
                                  <p:childTnLst>
                                    <p:animEffect transition="out" filter="fade">
                                      <p:cBhvr>
                                        <p:cTn id="674" dur="1500" tmFilter="0, 0; .2, .5; .8, .5; 1, 0"/>
                                        <p:tgtEl>
                                          <p:spTgt spid="5"/>
                                        </p:tgtEl>
                                      </p:cBhvr>
                                    </p:animEffect>
                                    <p:animScale>
                                      <p:cBhvr>
                                        <p:cTn id="675" dur="750" autoRev="1" fill="hold"/>
                                        <p:tgtEl>
                                          <p:spTgt spid="5"/>
                                        </p:tgtEl>
                                      </p:cBhvr>
                                      <p:by x="105000" y="105000"/>
                                    </p:animScale>
                                  </p:childTnLst>
                                </p:cTn>
                              </p:par>
                              <p:par>
                                <p:cTn id="676" presetID="19" presetClass="emph" presetSubtype="0" fill="hold" grpId="21" nodeType="withEffect">
                                  <p:stCondLst>
                                    <p:cond delay="500"/>
                                  </p:stCondLst>
                                  <p:childTnLst>
                                    <p:animClr clrSpc="rgb" dir="cw">
                                      <p:cBhvr override="childStyle">
                                        <p:cTn id="677" dur="1000" fill="hold"/>
                                        <p:tgtEl>
                                          <p:spTgt spid="289"/>
                                        </p:tgtEl>
                                        <p:attrNameLst>
                                          <p:attrName>style.color</p:attrName>
                                        </p:attrNameLst>
                                      </p:cBhvr>
                                      <p:to>
                                        <a:srgbClr val="E2E2C0"/>
                                      </p:to>
                                    </p:animClr>
                                    <p:animClr clrSpc="rgb" dir="cw">
                                      <p:cBhvr>
                                        <p:cTn id="678" dur="1000" fill="hold"/>
                                        <p:tgtEl>
                                          <p:spTgt spid="289"/>
                                        </p:tgtEl>
                                        <p:attrNameLst>
                                          <p:attrName>fillcolor</p:attrName>
                                        </p:attrNameLst>
                                      </p:cBhvr>
                                      <p:to>
                                        <a:srgbClr val="E2E2C0"/>
                                      </p:to>
                                    </p:animClr>
                                    <p:set>
                                      <p:cBhvr>
                                        <p:cTn id="679" dur="1000" fill="hold"/>
                                        <p:tgtEl>
                                          <p:spTgt spid="289"/>
                                        </p:tgtEl>
                                        <p:attrNameLst>
                                          <p:attrName>fill.type</p:attrName>
                                        </p:attrNameLst>
                                      </p:cBhvr>
                                      <p:to>
                                        <p:strVal val="solid"/>
                                      </p:to>
                                    </p:set>
                                    <p:set>
                                      <p:cBhvr>
                                        <p:cTn id="680" dur="1000" fill="hold"/>
                                        <p:tgtEl>
                                          <p:spTgt spid="289"/>
                                        </p:tgtEl>
                                        <p:attrNameLst>
                                          <p:attrName>fill.on</p:attrName>
                                        </p:attrNameLst>
                                      </p:cBhvr>
                                      <p:to>
                                        <p:strVal val="true"/>
                                      </p:to>
                                    </p:set>
                                  </p:childTnLst>
                                </p:cTn>
                              </p:par>
                            </p:childTnLst>
                          </p:cTn>
                        </p:par>
                        <p:par>
                          <p:cTn id="681" fill="hold">
                            <p:stCondLst>
                              <p:cond delay="54250"/>
                            </p:stCondLst>
                            <p:childTnLst>
                              <p:par>
                                <p:cTn id="682" presetID="1" presetClass="exit" presetSubtype="0" fill="hold" nodeType="afterEffect">
                                  <p:stCondLst>
                                    <p:cond delay="0"/>
                                  </p:stCondLst>
                                  <p:childTnLst>
                                    <p:set>
                                      <p:cBhvr>
                                        <p:cTn id="683" dur="1" fill="hold">
                                          <p:stCondLst>
                                            <p:cond delay="0"/>
                                          </p:stCondLst>
                                        </p:cTn>
                                        <p:tgtEl>
                                          <p:spTgt spid="5"/>
                                        </p:tgtEl>
                                        <p:attrNameLst>
                                          <p:attrName>style.visibility</p:attrName>
                                        </p:attrNameLst>
                                      </p:cBhvr>
                                      <p:to>
                                        <p:strVal val="hidden"/>
                                      </p:to>
                                    </p:set>
                                  </p:childTnLst>
                                </p:cTn>
                              </p:par>
                            </p:childTnLst>
                          </p:cTn>
                        </p:par>
                        <p:par>
                          <p:cTn id="684" fill="hold">
                            <p:stCondLst>
                              <p:cond delay="54250"/>
                            </p:stCondLst>
                            <p:childTnLst>
                              <p:par>
                                <p:cTn id="685" presetID="1" presetClass="entr" presetSubtype="0" fill="hold" nodeType="afterEffect">
                                  <p:stCondLst>
                                    <p:cond delay="0"/>
                                  </p:stCondLst>
                                  <p:childTnLst>
                                    <p:set>
                                      <p:cBhvr>
                                        <p:cTn id="686" dur="1" fill="hold">
                                          <p:stCondLst>
                                            <p:cond delay="0"/>
                                          </p:stCondLst>
                                        </p:cTn>
                                        <p:tgtEl>
                                          <p:spTgt spid="4"/>
                                        </p:tgtEl>
                                        <p:attrNameLst>
                                          <p:attrName>style.visibility</p:attrName>
                                        </p:attrNameLst>
                                      </p:cBhvr>
                                      <p:to>
                                        <p:strVal val="visible"/>
                                      </p:to>
                                    </p:set>
                                  </p:childTnLst>
                                </p:cTn>
                              </p:par>
                              <p:par>
                                <p:cTn id="687" presetID="19" presetClass="emph" presetSubtype="0" fill="hold" grpId="20" nodeType="withEffect">
                                  <p:stCondLst>
                                    <p:cond delay="0"/>
                                  </p:stCondLst>
                                  <p:childTnLst>
                                    <p:animClr clrSpc="rgb" dir="cw">
                                      <p:cBhvr override="childStyle">
                                        <p:cTn id="688" dur="1750" fill="hold"/>
                                        <p:tgtEl>
                                          <p:spTgt spid="290"/>
                                        </p:tgtEl>
                                        <p:attrNameLst>
                                          <p:attrName>style.color</p:attrName>
                                        </p:attrNameLst>
                                      </p:cBhvr>
                                      <p:to>
                                        <a:srgbClr val="5FFC08"/>
                                      </p:to>
                                    </p:animClr>
                                    <p:animClr clrSpc="rgb" dir="cw">
                                      <p:cBhvr>
                                        <p:cTn id="689" dur="1750" fill="hold"/>
                                        <p:tgtEl>
                                          <p:spTgt spid="290"/>
                                        </p:tgtEl>
                                        <p:attrNameLst>
                                          <p:attrName>fillcolor</p:attrName>
                                        </p:attrNameLst>
                                      </p:cBhvr>
                                      <p:to>
                                        <a:srgbClr val="5FFC08"/>
                                      </p:to>
                                    </p:animClr>
                                    <p:set>
                                      <p:cBhvr>
                                        <p:cTn id="690" dur="1750" fill="hold"/>
                                        <p:tgtEl>
                                          <p:spTgt spid="290"/>
                                        </p:tgtEl>
                                        <p:attrNameLst>
                                          <p:attrName>fill.type</p:attrName>
                                        </p:attrNameLst>
                                      </p:cBhvr>
                                      <p:to>
                                        <p:strVal val="solid"/>
                                      </p:to>
                                    </p:set>
                                    <p:set>
                                      <p:cBhvr>
                                        <p:cTn id="691" dur="1750" fill="hold"/>
                                        <p:tgtEl>
                                          <p:spTgt spid="290"/>
                                        </p:tgtEl>
                                        <p:attrNameLst>
                                          <p:attrName>fill.on</p:attrName>
                                        </p:attrNameLst>
                                      </p:cBhvr>
                                      <p:to>
                                        <p:strVal val="true"/>
                                      </p:to>
                                    </p:set>
                                  </p:childTnLst>
                                </p:cTn>
                              </p:par>
                              <p:par>
                                <p:cTn id="692" presetID="26" presetClass="emph" presetSubtype="0" fill="hold" nodeType="withEffect">
                                  <p:stCondLst>
                                    <p:cond delay="0"/>
                                  </p:stCondLst>
                                  <p:childTnLst>
                                    <p:animEffect transition="out" filter="fade">
                                      <p:cBhvr>
                                        <p:cTn id="693" dur="1500" tmFilter="0, 0; .2, .5; .8, .5; 1, 0"/>
                                        <p:tgtEl>
                                          <p:spTgt spid="4"/>
                                        </p:tgtEl>
                                      </p:cBhvr>
                                    </p:animEffect>
                                    <p:animScale>
                                      <p:cBhvr>
                                        <p:cTn id="694" dur="750" autoRev="1" fill="hold"/>
                                        <p:tgtEl>
                                          <p:spTgt spid="4"/>
                                        </p:tgtEl>
                                      </p:cBhvr>
                                      <p:by x="105000" y="105000"/>
                                    </p:animScale>
                                  </p:childTnLst>
                                </p:cTn>
                              </p:par>
                              <p:par>
                                <p:cTn id="695" presetID="26" presetClass="emph" presetSubtype="0" fill="hold" nodeType="withEffect">
                                  <p:stCondLst>
                                    <p:cond delay="0"/>
                                  </p:stCondLst>
                                  <p:childTnLst>
                                    <p:animEffect transition="out" filter="fade">
                                      <p:cBhvr>
                                        <p:cTn id="696" dur="1500" tmFilter="0, 0; .2, .5; .8, .5; 1, 0"/>
                                        <p:tgtEl>
                                          <p:spTgt spid="3"/>
                                        </p:tgtEl>
                                      </p:cBhvr>
                                    </p:animEffect>
                                    <p:animScale>
                                      <p:cBhvr>
                                        <p:cTn id="697" dur="750" autoRev="1" fill="hold"/>
                                        <p:tgtEl>
                                          <p:spTgt spid="3"/>
                                        </p:tgtEl>
                                      </p:cBhvr>
                                      <p:by x="105000" y="105000"/>
                                    </p:animScale>
                                  </p:childTnLst>
                                </p:cTn>
                              </p:par>
                              <p:par>
                                <p:cTn id="698" presetID="19" presetClass="emph" presetSubtype="0" fill="hold" grpId="21" nodeType="withEffect">
                                  <p:stCondLst>
                                    <p:cond delay="500"/>
                                  </p:stCondLst>
                                  <p:childTnLst>
                                    <p:animClr clrSpc="rgb" dir="cw">
                                      <p:cBhvr override="childStyle">
                                        <p:cTn id="699" dur="1000" fill="hold"/>
                                        <p:tgtEl>
                                          <p:spTgt spid="290"/>
                                        </p:tgtEl>
                                        <p:attrNameLst>
                                          <p:attrName>style.color</p:attrName>
                                        </p:attrNameLst>
                                      </p:cBhvr>
                                      <p:to>
                                        <a:srgbClr val="E2E2C0"/>
                                      </p:to>
                                    </p:animClr>
                                    <p:animClr clrSpc="rgb" dir="cw">
                                      <p:cBhvr>
                                        <p:cTn id="700" dur="1000" fill="hold"/>
                                        <p:tgtEl>
                                          <p:spTgt spid="290"/>
                                        </p:tgtEl>
                                        <p:attrNameLst>
                                          <p:attrName>fillcolor</p:attrName>
                                        </p:attrNameLst>
                                      </p:cBhvr>
                                      <p:to>
                                        <a:srgbClr val="E2E2C0"/>
                                      </p:to>
                                    </p:animClr>
                                    <p:set>
                                      <p:cBhvr>
                                        <p:cTn id="701" dur="1000" fill="hold"/>
                                        <p:tgtEl>
                                          <p:spTgt spid="290"/>
                                        </p:tgtEl>
                                        <p:attrNameLst>
                                          <p:attrName>fill.type</p:attrName>
                                        </p:attrNameLst>
                                      </p:cBhvr>
                                      <p:to>
                                        <p:strVal val="solid"/>
                                      </p:to>
                                    </p:set>
                                    <p:set>
                                      <p:cBhvr>
                                        <p:cTn id="702" dur="1000" fill="hold"/>
                                        <p:tgtEl>
                                          <p:spTgt spid="290"/>
                                        </p:tgtEl>
                                        <p:attrNameLst>
                                          <p:attrName>fill.on</p:attrName>
                                        </p:attrNameLst>
                                      </p:cBhvr>
                                      <p:to>
                                        <p:strVal val="true"/>
                                      </p:to>
                                    </p:set>
                                  </p:childTnLst>
                                </p:cTn>
                              </p:par>
                            </p:childTnLst>
                          </p:cTn>
                        </p:par>
                        <p:par>
                          <p:cTn id="703" fill="hold">
                            <p:stCondLst>
                              <p:cond delay="56000"/>
                            </p:stCondLst>
                            <p:childTnLst>
                              <p:par>
                                <p:cTn id="704" presetID="1" presetClass="exit" presetSubtype="0" fill="hold" nodeType="afterEffect">
                                  <p:stCondLst>
                                    <p:cond delay="0"/>
                                  </p:stCondLst>
                                  <p:childTnLst>
                                    <p:set>
                                      <p:cBhvr>
                                        <p:cTn id="705" dur="1" fill="hold">
                                          <p:stCondLst>
                                            <p:cond delay="0"/>
                                          </p:stCondLst>
                                        </p:cTn>
                                        <p:tgtEl>
                                          <p:spTgt spid="3"/>
                                        </p:tgtEl>
                                        <p:attrNameLst>
                                          <p:attrName>style.visibility</p:attrName>
                                        </p:attrNameLst>
                                      </p:cBhvr>
                                      <p:to>
                                        <p:strVal val="hidden"/>
                                      </p:to>
                                    </p:set>
                                  </p:childTnLst>
                                </p:cTn>
                              </p:par>
                            </p:childTnLst>
                          </p:cTn>
                        </p:par>
                        <p:par>
                          <p:cTn id="706" fill="hold">
                            <p:stCondLst>
                              <p:cond delay="56000"/>
                            </p:stCondLst>
                            <p:childTnLst>
                              <p:par>
                                <p:cTn id="707" presetID="1" presetClass="entr" presetSubtype="0" fill="hold" nodeType="afterEffect">
                                  <p:stCondLst>
                                    <p:cond delay="0"/>
                                  </p:stCondLst>
                                  <p:childTnLst>
                                    <p:set>
                                      <p:cBhvr>
                                        <p:cTn id="708" dur="1" fill="hold">
                                          <p:stCondLst>
                                            <p:cond delay="0"/>
                                          </p:stCondLst>
                                        </p:cTn>
                                        <p:tgtEl>
                                          <p:spTgt spid="5"/>
                                        </p:tgtEl>
                                        <p:attrNameLst>
                                          <p:attrName>style.visibility</p:attrName>
                                        </p:attrNameLst>
                                      </p:cBhvr>
                                      <p:to>
                                        <p:strVal val="visible"/>
                                      </p:to>
                                    </p:set>
                                  </p:childTnLst>
                                </p:cTn>
                              </p:par>
                              <p:par>
                                <p:cTn id="709" presetID="19" presetClass="emph" presetSubtype="0" fill="hold" grpId="20" nodeType="withEffect">
                                  <p:stCondLst>
                                    <p:cond delay="0"/>
                                  </p:stCondLst>
                                  <p:childTnLst>
                                    <p:animClr clrSpc="rgb" dir="cw">
                                      <p:cBhvr override="childStyle">
                                        <p:cTn id="710" dur="1750" fill="hold"/>
                                        <p:tgtEl>
                                          <p:spTgt spid="291"/>
                                        </p:tgtEl>
                                        <p:attrNameLst>
                                          <p:attrName>style.color</p:attrName>
                                        </p:attrNameLst>
                                      </p:cBhvr>
                                      <p:to>
                                        <a:srgbClr val="5FFC08"/>
                                      </p:to>
                                    </p:animClr>
                                    <p:animClr clrSpc="rgb" dir="cw">
                                      <p:cBhvr>
                                        <p:cTn id="711" dur="1750" fill="hold"/>
                                        <p:tgtEl>
                                          <p:spTgt spid="291"/>
                                        </p:tgtEl>
                                        <p:attrNameLst>
                                          <p:attrName>fillcolor</p:attrName>
                                        </p:attrNameLst>
                                      </p:cBhvr>
                                      <p:to>
                                        <a:srgbClr val="5FFC08"/>
                                      </p:to>
                                    </p:animClr>
                                    <p:set>
                                      <p:cBhvr>
                                        <p:cTn id="712" dur="1750" fill="hold"/>
                                        <p:tgtEl>
                                          <p:spTgt spid="291"/>
                                        </p:tgtEl>
                                        <p:attrNameLst>
                                          <p:attrName>fill.type</p:attrName>
                                        </p:attrNameLst>
                                      </p:cBhvr>
                                      <p:to>
                                        <p:strVal val="solid"/>
                                      </p:to>
                                    </p:set>
                                    <p:set>
                                      <p:cBhvr>
                                        <p:cTn id="713" dur="1750" fill="hold"/>
                                        <p:tgtEl>
                                          <p:spTgt spid="291"/>
                                        </p:tgtEl>
                                        <p:attrNameLst>
                                          <p:attrName>fill.on</p:attrName>
                                        </p:attrNameLst>
                                      </p:cBhvr>
                                      <p:to>
                                        <p:strVal val="true"/>
                                      </p:to>
                                    </p:set>
                                  </p:childTnLst>
                                </p:cTn>
                              </p:par>
                              <p:par>
                                <p:cTn id="714" presetID="26" presetClass="emph" presetSubtype="0" fill="hold" nodeType="withEffect">
                                  <p:stCondLst>
                                    <p:cond delay="0"/>
                                  </p:stCondLst>
                                  <p:childTnLst>
                                    <p:animEffect transition="out" filter="fade">
                                      <p:cBhvr>
                                        <p:cTn id="715" dur="1500" tmFilter="0, 0; .2, .5; .8, .5; 1, 0"/>
                                        <p:tgtEl>
                                          <p:spTgt spid="5"/>
                                        </p:tgtEl>
                                      </p:cBhvr>
                                    </p:animEffect>
                                    <p:animScale>
                                      <p:cBhvr>
                                        <p:cTn id="716" dur="750" autoRev="1" fill="hold"/>
                                        <p:tgtEl>
                                          <p:spTgt spid="5"/>
                                        </p:tgtEl>
                                      </p:cBhvr>
                                      <p:by x="105000" y="105000"/>
                                    </p:animScale>
                                  </p:childTnLst>
                                </p:cTn>
                              </p:par>
                              <p:par>
                                <p:cTn id="717" presetID="26" presetClass="emph" presetSubtype="0" fill="hold" nodeType="withEffect">
                                  <p:stCondLst>
                                    <p:cond delay="0"/>
                                  </p:stCondLst>
                                  <p:childTnLst>
                                    <p:animEffect transition="out" filter="fade">
                                      <p:cBhvr>
                                        <p:cTn id="718" dur="1500" tmFilter="0, 0; .2, .5; .8, .5; 1, 0"/>
                                        <p:tgtEl>
                                          <p:spTgt spid="4"/>
                                        </p:tgtEl>
                                      </p:cBhvr>
                                    </p:animEffect>
                                    <p:animScale>
                                      <p:cBhvr>
                                        <p:cTn id="719" dur="750" autoRev="1" fill="hold"/>
                                        <p:tgtEl>
                                          <p:spTgt spid="4"/>
                                        </p:tgtEl>
                                      </p:cBhvr>
                                      <p:by x="105000" y="105000"/>
                                    </p:animScale>
                                  </p:childTnLst>
                                </p:cTn>
                              </p:par>
                              <p:par>
                                <p:cTn id="720" presetID="19" presetClass="emph" presetSubtype="0" fill="hold" grpId="21" nodeType="withEffect">
                                  <p:stCondLst>
                                    <p:cond delay="500"/>
                                  </p:stCondLst>
                                  <p:childTnLst>
                                    <p:animClr clrSpc="rgb" dir="cw">
                                      <p:cBhvr override="childStyle">
                                        <p:cTn id="721" dur="1000" fill="hold"/>
                                        <p:tgtEl>
                                          <p:spTgt spid="291"/>
                                        </p:tgtEl>
                                        <p:attrNameLst>
                                          <p:attrName>style.color</p:attrName>
                                        </p:attrNameLst>
                                      </p:cBhvr>
                                      <p:to>
                                        <a:srgbClr val="E2E2C0"/>
                                      </p:to>
                                    </p:animClr>
                                    <p:animClr clrSpc="rgb" dir="cw">
                                      <p:cBhvr>
                                        <p:cTn id="722" dur="1000" fill="hold"/>
                                        <p:tgtEl>
                                          <p:spTgt spid="291"/>
                                        </p:tgtEl>
                                        <p:attrNameLst>
                                          <p:attrName>fillcolor</p:attrName>
                                        </p:attrNameLst>
                                      </p:cBhvr>
                                      <p:to>
                                        <a:srgbClr val="E2E2C0"/>
                                      </p:to>
                                    </p:animClr>
                                    <p:set>
                                      <p:cBhvr>
                                        <p:cTn id="723" dur="1000" fill="hold"/>
                                        <p:tgtEl>
                                          <p:spTgt spid="291"/>
                                        </p:tgtEl>
                                        <p:attrNameLst>
                                          <p:attrName>fill.type</p:attrName>
                                        </p:attrNameLst>
                                      </p:cBhvr>
                                      <p:to>
                                        <p:strVal val="solid"/>
                                      </p:to>
                                    </p:set>
                                    <p:set>
                                      <p:cBhvr>
                                        <p:cTn id="724" dur="1000" fill="hold"/>
                                        <p:tgtEl>
                                          <p:spTgt spid="291"/>
                                        </p:tgtEl>
                                        <p:attrNameLst>
                                          <p:attrName>fill.on</p:attrName>
                                        </p:attrNameLst>
                                      </p:cBhvr>
                                      <p:to>
                                        <p:strVal val="true"/>
                                      </p:to>
                                    </p:set>
                                  </p:childTnLst>
                                </p:cTn>
                              </p:par>
                            </p:childTnLst>
                          </p:cTn>
                        </p:par>
                        <p:par>
                          <p:cTn id="725" fill="hold">
                            <p:stCondLst>
                              <p:cond delay="57750"/>
                            </p:stCondLst>
                            <p:childTnLst>
                              <p:par>
                                <p:cTn id="726" presetID="1" presetClass="exit" presetSubtype="0" fill="hold" nodeType="afterEffect">
                                  <p:stCondLst>
                                    <p:cond delay="0"/>
                                  </p:stCondLst>
                                  <p:childTnLst>
                                    <p:set>
                                      <p:cBhvr>
                                        <p:cTn id="727" dur="1" fill="hold">
                                          <p:stCondLst>
                                            <p:cond delay="0"/>
                                          </p:stCondLst>
                                        </p:cTn>
                                        <p:tgtEl>
                                          <p:spTgt spid="4"/>
                                        </p:tgtEl>
                                        <p:attrNameLst>
                                          <p:attrName>style.visibility</p:attrName>
                                        </p:attrNameLst>
                                      </p:cBhvr>
                                      <p:to>
                                        <p:strVal val="hidden"/>
                                      </p:to>
                                    </p:set>
                                  </p:childTnLst>
                                </p:cTn>
                              </p:par>
                            </p:childTnLst>
                          </p:cTn>
                        </p:par>
                        <p:par>
                          <p:cTn id="728" fill="hold">
                            <p:stCondLst>
                              <p:cond delay="57750"/>
                            </p:stCondLst>
                            <p:childTnLst>
                              <p:par>
                                <p:cTn id="729" presetID="1" presetClass="entr" presetSubtype="0" fill="hold" nodeType="afterEffect">
                                  <p:stCondLst>
                                    <p:cond delay="0"/>
                                  </p:stCondLst>
                                  <p:childTnLst>
                                    <p:set>
                                      <p:cBhvr>
                                        <p:cTn id="730" dur="1" fill="hold">
                                          <p:stCondLst>
                                            <p:cond delay="0"/>
                                          </p:stCondLst>
                                        </p:cTn>
                                        <p:tgtEl>
                                          <p:spTgt spid="3"/>
                                        </p:tgtEl>
                                        <p:attrNameLst>
                                          <p:attrName>style.visibility</p:attrName>
                                        </p:attrNameLst>
                                      </p:cBhvr>
                                      <p:to>
                                        <p:strVal val="visible"/>
                                      </p:to>
                                    </p:set>
                                  </p:childTnLst>
                                </p:cTn>
                              </p:par>
                              <p:par>
                                <p:cTn id="731" presetID="19" presetClass="emph" presetSubtype="0" fill="hold" grpId="22" nodeType="withEffect">
                                  <p:stCondLst>
                                    <p:cond delay="0"/>
                                  </p:stCondLst>
                                  <p:childTnLst>
                                    <p:animClr clrSpc="rgb" dir="cw">
                                      <p:cBhvr override="childStyle">
                                        <p:cTn id="732" dur="1750" fill="hold"/>
                                        <p:tgtEl>
                                          <p:spTgt spid="289"/>
                                        </p:tgtEl>
                                        <p:attrNameLst>
                                          <p:attrName>style.color</p:attrName>
                                        </p:attrNameLst>
                                      </p:cBhvr>
                                      <p:to>
                                        <a:srgbClr val="5FFC08"/>
                                      </p:to>
                                    </p:animClr>
                                    <p:animClr clrSpc="rgb" dir="cw">
                                      <p:cBhvr>
                                        <p:cTn id="733" dur="1750" fill="hold"/>
                                        <p:tgtEl>
                                          <p:spTgt spid="289"/>
                                        </p:tgtEl>
                                        <p:attrNameLst>
                                          <p:attrName>fillcolor</p:attrName>
                                        </p:attrNameLst>
                                      </p:cBhvr>
                                      <p:to>
                                        <a:srgbClr val="5FFC08"/>
                                      </p:to>
                                    </p:animClr>
                                    <p:set>
                                      <p:cBhvr>
                                        <p:cTn id="734" dur="1750" fill="hold"/>
                                        <p:tgtEl>
                                          <p:spTgt spid="289"/>
                                        </p:tgtEl>
                                        <p:attrNameLst>
                                          <p:attrName>fill.type</p:attrName>
                                        </p:attrNameLst>
                                      </p:cBhvr>
                                      <p:to>
                                        <p:strVal val="solid"/>
                                      </p:to>
                                    </p:set>
                                    <p:set>
                                      <p:cBhvr>
                                        <p:cTn id="735" dur="1750" fill="hold"/>
                                        <p:tgtEl>
                                          <p:spTgt spid="289"/>
                                        </p:tgtEl>
                                        <p:attrNameLst>
                                          <p:attrName>fill.on</p:attrName>
                                        </p:attrNameLst>
                                      </p:cBhvr>
                                      <p:to>
                                        <p:strVal val="true"/>
                                      </p:to>
                                    </p:set>
                                  </p:childTnLst>
                                </p:cTn>
                              </p:par>
                              <p:par>
                                <p:cTn id="736" presetID="26" presetClass="emph" presetSubtype="0" fill="hold" nodeType="withEffect">
                                  <p:stCondLst>
                                    <p:cond delay="0"/>
                                  </p:stCondLst>
                                  <p:childTnLst>
                                    <p:animEffect transition="out" filter="fade">
                                      <p:cBhvr>
                                        <p:cTn id="737" dur="1500" tmFilter="0, 0; .2, .5; .8, .5; 1, 0"/>
                                        <p:tgtEl>
                                          <p:spTgt spid="3"/>
                                        </p:tgtEl>
                                      </p:cBhvr>
                                    </p:animEffect>
                                    <p:animScale>
                                      <p:cBhvr>
                                        <p:cTn id="738" dur="750" autoRev="1" fill="hold"/>
                                        <p:tgtEl>
                                          <p:spTgt spid="3"/>
                                        </p:tgtEl>
                                      </p:cBhvr>
                                      <p:by x="105000" y="105000"/>
                                    </p:animScale>
                                  </p:childTnLst>
                                </p:cTn>
                              </p:par>
                              <p:par>
                                <p:cTn id="739" presetID="26" presetClass="emph" presetSubtype="0" fill="hold" nodeType="withEffect">
                                  <p:stCondLst>
                                    <p:cond delay="0"/>
                                  </p:stCondLst>
                                  <p:childTnLst>
                                    <p:animEffect transition="out" filter="fade">
                                      <p:cBhvr>
                                        <p:cTn id="740" dur="1500" tmFilter="0, 0; .2, .5; .8, .5; 1, 0"/>
                                        <p:tgtEl>
                                          <p:spTgt spid="5"/>
                                        </p:tgtEl>
                                      </p:cBhvr>
                                    </p:animEffect>
                                    <p:animScale>
                                      <p:cBhvr>
                                        <p:cTn id="741" dur="750" autoRev="1" fill="hold"/>
                                        <p:tgtEl>
                                          <p:spTgt spid="5"/>
                                        </p:tgtEl>
                                      </p:cBhvr>
                                      <p:by x="105000" y="105000"/>
                                    </p:animScale>
                                  </p:childTnLst>
                                </p:cTn>
                              </p:par>
                              <p:par>
                                <p:cTn id="742" presetID="19" presetClass="emph" presetSubtype="0" fill="hold" grpId="23" nodeType="withEffect">
                                  <p:stCondLst>
                                    <p:cond delay="500"/>
                                  </p:stCondLst>
                                  <p:childTnLst>
                                    <p:animClr clrSpc="rgb" dir="cw">
                                      <p:cBhvr override="childStyle">
                                        <p:cTn id="743" dur="1000" fill="hold"/>
                                        <p:tgtEl>
                                          <p:spTgt spid="289"/>
                                        </p:tgtEl>
                                        <p:attrNameLst>
                                          <p:attrName>style.color</p:attrName>
                                        </p:attrNameLst>
                                      </p:cBhvr>
                                      <p:to>
                                        <a:srgbClr val="E2E2C0"/>
                                      </p:to>
                                    </p:animClr>
                                    <p:animClr clrSpc="rgb" dir="cw">
                                      <p:cBhvr>
                                        <p:cTn id="744" dur="1000" fill="hold"/>
                                        <p:tgtEl>
                                          <p:spTgt spid="289"/>
                                        </p:tgtEl>
                                        <p:attrNameLst>
                                          <p:attrName>fillcolor</p:attrName>
                                        </p:attrNameLst>
                                      </p:cBhvr>
                                      <p:to>
                                        <a:srgbClr val="E2E2C0"/>
                                      </p:to>
                                    </p:animClr>
                                    <p:set>
                                      <p:cBhvr>
                                        <p:cTn id="745" dur="1000" fill="hold"/>
                                        <p:tgtEl>
                                          <p:spTgt spid="289"/>
                                        </p:tgtEl>
                                        <p:attrNameLst>
                                          <p:attrName>fill.type</p:attrName>
                                        </p:attrNameLst>
                                      </p:cBhvr>
                                      <p:to>
                                        <p:strVal val="solid"/>
                                      </p:to>
                                    </p:set>
                                    <p:set>
                                      <p:cBhvr>
                                        <p:cTn id="746" dur="1000" fill="hold"/>
                                        <p:tgtEl>
                                          <p:spTgt spid="289"/>
                                        </p:tgtEl>
                                        <p:attrNameLst>
                                          <p:attrName>fill.on</p:attrName>
                                        </p:attrNameLst>
                                      </p:cBhvr>
                                      <p:to>
                                        <p:strVal val="true"/>
                                      </p:to>
                                    </p:set>
                                  </p:childTnLst>
                                </p:cTn>
                              </p:par>
                            </p:childTnLst>
                          </p:cTn>
                        </p:par>
                        <p:par>
                          <p:cTn id="747" fill="hold">
                            <p:stCondLst>
                              <p:cond delay="59500"/>
                            </p:stCondLst>
                            <p:childTnLst>
                              <p:par>
                                <p:cTn id="748" presetID="1" presetClass="exit" presetSubtype="0" fill="hold" nodeType="afterEffect">
                                  <p:stCondLst>
                                    <p:cond delay="0"/>
                                  </p:stCondLst>
                                  <p:childTnLst>
                                    <p:set>
                                      <p:cBhvr>
                                        <p:cTn id="749" dur="1" fill="hold">
                                          <p:stCondLst>
                                            <p:cond delay="0"/>
                                          </p:stCondLst>
                                        </p:cTn>
                                        <p:tgtEl>
                                          <p:spTgt spid="5"/>
                                        </p:tgtEl>
                                        <p:attrNameLst>
                                          <p:attrName>style.visibility</p:attrName>
                                        </p:attrNameLst>
                                      </p:cBhvr>
                                      <p:to>
                                        <p:strVal val="hidden"/>
                                      </p:to>
                                    </p:set>
                                  </p:childTnLst>
                                </p:cTn>
                              </p:par>
                            </p:childTnLst>
                          </p:cTn>
                        </p:par>
                        <p:par>
                          <p:cTn id="750" fill="hold">
                            <p:stCondLst>
                              <p:cond delay="59500"/>
                            </p:stCondLst>
                            <p:childTnLst>
                              <p:par>
                                <p:cTn id="751" presetID="1" presetClass="entr" presetSubtype="0" fill="hold" nodeType="afterEffect">
                                  <p:stCondLst>
                                    <p:cond delay="0"/>
                                  </p:stCondLst>
                                  <p:childTnLst>
                                    <p:set>
                                      <p:cBhvr>
                                        <p:cTn id="752" dur="1" fill="hold">
                                          <p:stCondLst>
                                            <p:cond delay="0"/>
                                          </p:stCondLst>
                                        </p:cTn>
                                        <p:tgtEl>
                                          <p:spTgt spid="4"/>
                                        </p:tgtEl>
                                        <p:attrNameLst>
                                          <p:attrName>style.visibility</p:attrName>
                                        </p:attrNameLst>
                                      </p:cBhvr>
                                      <p:to>
                                        <p:strVal val="visible"/>
                                      </p:to>
                                    </p:set>
                                  </p:childTnLst>
                                </p:cTn>
                              </p:par>
                              <p:par>
                                <p:cTn id="753" presetID="19" presetClass="emph" presetSubtype="0" fill="hold" grpId="22" nodeType="withEffect">
                                  <p:stCondLst>
                                    <p:cond delay="0"/>
                                  </p:stCondLst>
                                  <p:childTnLst>
                                    <p:animClr clrSpc="rgb" dir="cw">
                                      <p:cBhvr override="childStyle">
                                        <p:cTn id="754" dur="1750" fill="hold"/>
                                        <p:tgtEl>
                                          <p:spTgt spid="290"/>
                                        </p:tgtEl>
                                        <p:attrNameLst>
                                          <p:attrName>style.color</p:attrName>
                                        </p:attrNameLst>
                                      </p:cBhvr>
                                      <p:to>
                                        <a:srgbClr val="5FFC08"/>
                                      </p:to>
                                    </p:animClr>
                                    <p:animClr clrSpc="rgb" dir="cw">
                                      <p:cBhvr>
                                        <p:cTn id="755" dur="1750" fill="hold"/>
                                        <p:tgtEl>
                                          <p:spTgt spid="290"/>
                                        </p:tgtEl>
                                        <p:attrNameLst>
                                          <p:attrName>fillcolor</p:attrName>
                                        </p:attrNameLst>
                                      </p:cBhvr>
                                      <p:to>
                                        <a:srgbClr val="5FFC08"/>
                                      </p:to>
                                    </p:animClr>
                                    <p:set>
                                      <p:cBhvr>
                                        <p:cTn id="756" dur="1750" fill="hold"/>
                                        <p:tgtEl>
                                          <p:spTgt spid="290"/>
                                        </p:tgtEl>
                                        <p:attrNameLst>
                                          <p:attrName>fill.type</p:attrName>
                                        </p:attrNameLst>
                                      </p:cBhvr>
                                      <p:to>
                                        <p:strVal val="solid"/>
                                      </p:to>
                                    </p:set>
                                    <p:set>
                                      <p:cBhvr>
                                        <p:cTn id="757" dur="1750" fill="hold"/>
                                        <p:tgtEl>
                                          <p:spTgt spid="290"/>
                                        </p:tgtEl>
                                        <p:attrNameLst>
                                          <p:attrName>fill.on</p:attrName>
                                        </p:attrNameLst>
                                      </p:cBhvr>
                                      <p:to>
                                        <p:strVal val="true"/>
                                      </p:to>
                                    </p:set>
                                  </p:childTnLst>
                                </p:cTn>
                              </p:par>
                              <p:par>
                                <p:cTn id="758" presetID="26" presetClass="emph" presetSubtype="0" fill="hold" nodeType="withEffect">
                                  <p:stCondLst>
                                    <p:cond delay="0"/>
                                  </p:stCondLst>
                                  <p:childTnLst>
                                    <p:animEffect transition="out" filter="fade">
                                      <p:cBhvr>
                                        <p:cTn id="759" dur="1500" tmFilter="0, 0; .2, .5; .8, .5; 1, 0"/>
                                        <p:tgtEl>
                                          <p:spTgt spid="4"/>
                                        </p:tgtEl>
                                      </p:cBhvr>
                                    </p:animEffect>
                                    <p:animScale>
                                      <p:cBhvr>
                                        <p:cTn id="760" dur="750" autoRev="1" fill="hold"/>
                                        <p:tgtEl>
                                          <p:spTgt spid="4"/>
                                        </p:tgtEl>
                                      </p:cBhvr>
                                      <p:by x="105000" y="105000"/>
                                    </p:animScale>
                                  </p:childTnLst>
                                </p:cTn>
                              </p:par>
                              <p:par>
                                <p:cTn id="761" presetID="26" presetClass="emph" presetSubtype="0" fill="hold" nodeType="withEffect">
                                  <p:stCondLst>
                                    <p:cond delay="0"/>
                                  </p:stCondLst>
                                  <p:childTnLst>
                                    <p:animEffect transition="out" filter="fade">
                                      <p:cBhvr>
                                        <p:cTn id="762" dur="1500" tmFilter="0, 0; .2, .5; .8, .5; 1, 0"/>
                                        <p:tgtEl>
                                          <p:spTgt spid="3"/>
                                        </p:tgtEl>
                                      </p:cBhvr>
                                    </p:animEffect>
                                    <p:animScale>
                                      <p:cBhvr>
                                        <p:cTn id="763" dur="750" autoRev="1" fill="hold"/>
                                        <p:tgtEl>
                                          <p:spTgt spid="3"/>
                                        </p:tgtEl>
                                      </p:cBhvr>
                                      <p:by x="105000" y="105000"/>
                                    </p:animScale>
                                  </p:childTnLst>
                                </p:cTn>
                              </p:par>
                              <p:par>
                                <p:cTn id="764" presetID="19" presetClass="emph" presetSubtype="0" fill="hold" grpId="23" nodeType="withEffect">
                                  <p:stCondLst>
                                    <p:cond delay="500"/>
                                  </p:stCondLst>
                                  <p:childTnLst>
                                    <p:animClr clrSpc="rgb" dir="cw">
                                      <p:cBhvr override="childStyle">
                                        <p:cTn id="765" dur="1000" fill="hold"/>
                                        <p:tgtEl>
                                          <p:spTgt spid="290"/>
                                        </p:tgtEl>
                                        <p:attrNameLst>
                                          <p:attrName>style.color</p:attrName>
                                        </p:attrNameLst>
                                      </p:cBhvr>
                                      <p:to>
                                        <a:srgbClr val="E2E2C0"/>
                                      </p:to>
                                    </p:animClr>
                                    <p:animClr clrSpc="rgb" dir="cw">
                                      <p:cBhvr>
                                        <p:cTn id="766" dur="1000" fill="hold"/>
                                        <p:tgtEl>
                                          <p:spTgt spid="290"/>
                                        </p:tgtEl>
                                        <p:attrNameLst>
                                          <p:attrName>fillcolor</p:attrName>
                                        </p:attrNameLst>
                                      </p:cBhvr>
                                      <p:to>
                                        <a:srgbClr val="E2E2C0"/>
                                      </p:to>
                                    </p:animClr>
                                    <p:set>
                                      <p:cBhvr>
                                        <p:cTn id="767" dur="1000" fill="hold"/>
                                        <p:tgtEl>
                                          <p:spTgt spid="290"/>
                                        </p:tgtEl>
                                        <p:attrNameLst>
                                          <p:attrName>fill.type</p:attrName>
                                        </p:attrNameLst>
                                      </p:cBhvr>
                                      <p:to>
                                        <p:strVal val="solid"/>
                                      </p:to>
                                    </p:set>
                                    <p:set>
                                      <p:cBhvr>
                                        <p:cTn id="768" dur="1000" fill="hold"/>
                                        <p:tgtEl>
                                          <p:spTgt spid="290"/>
                                        </p:tgtEl>
                                        <p:attrNameLst>
                                          <p:attrName>fill.on</p:attrName>
                                        </p:attrNameLst>
                                      </p:cBhvr>
                                      <p:to>
                                        <p:strVal val="true"/>
                                      </p:to>
                                    </p:set>
                                  </p:childTnLst>
                                </p:cTn>
                              </p:par>
                            </p:childTnLst>
                          </p:cTn>
                        </p:par>
                        <p:par>
                          <p:cTn id="769" fill="hold">
                            <p:stCondLst>
                              <p:cond delay="61250"/>
                            </p:stCondLst>
                            <p:childTnLst>
                              <p:par>
                                <p:cTn id="770" presetID="1" presetClass="exit" presetSubtype="0" fill="hold" nodeType="afterEffect">
                                  <p:stCondLst>
                                    <p:cond delay="0"/>
                                  </p:stCondLst>
                                  <p:childTnLst>
                                    <p:set>
                                      <p:cBhvr>
                                        <p:cTn id="771" dur="1" fill="hold">
                                          <p:stCondLst>
                                            <p:cond delay="0"/>
                                          </p:stCondLst>
                                        </p:cTn>
                                        <p:tgtEl>
                                          <p:spTgt spid="3"/>
                                        </p:tgtEl>
                                        <p:attrNameLst>
                                          <p:attrName>style.visibility</p:attrName>
                                        </p:attrNameLst>
                                      </p:cBhvr>
                                      <p:to>
                                        <p:strVal val="hidden"/>
                                      </p:to>
                                    </p:set>
                                  </p:childTnLst>
                                </p:cTn>
                              </p:par>
                            </p:childTnLst>
                          </p:cTn>
                        </p:par>
                        <p:par>
                          <p:cTn id="772" fill="hold">
                            <p:stCondLst>
                              <p:cond delay="61250"/>
                            </p:stCondLst>
                            <p:childTnLst>
                              <p:par>
                                <p:cTn id="773" presetID="1" presetClass="entr" presetSubtype="0" fill="hold" nodeType="afterEffect">
                                  <p:stCondLst>
                                    <p:cond delay="0"/>
                                  </p:stCondLst>
                                  <p:childTnLst>
                                    <p:set>
                                      <p:cBhvr>
                                        <p:cTn id="774" dur="1" fill="hold">
                                          <p:stCondLst>
                                            <p:cond delay="0"/>
                                          </p:stCondLst>
                                        </p:cTn>
                                        <p:tgtEl>
                                          <p:spTgt spid="5"/>
                                        </p:tgtEl>
                                        <p:attrNameLst>
                                          <p:attrName>style.visibility</p:attrName>
                                        </p:attrNameLst>
                                      </p:cBhvr>
                                      <p:to>
                                        <p:strVal val="visible"/>
                                      </p:to>
                                    </p:set>
                                  </p:childTnLst>
                                </p:cTn>
                              </p:par>
                              <p:par>
                                <p:cTn id="775" presetID="19" presetClass="emph" presetSubtype="0" fill="hold" grpId="22" nodeType="withEffect">
                                  <p:stCondLst>
                                    <p:cond delay="0"/>
                                  </p:stCondLst>
                                  <p:childTnLst>
                                    <p:animClr clrSpc="rgb" dir="cw">
                                      <p:cBhvr override="childStyle">
                                        <p:cTn id="776" dur="1750" fill="hold"/>
                                        <p:tgtEl>
                                          <p:spTgt spid="291"/>
                                        </p:tgtEl>
                                        <p:attrNameLst>
                                          <p:attrName>style.color</p:attrName>
                                        </p:attrNameLst>
                                      </p:cBhvr>
                                      <p:to>
                                        <a:srgbClr val="5FFC08"/>
                                      </p:to>
                                    </p:animClr>
                                    <p:animClr clrSpc="rgb" dir="cw">
                                      <p:cBhvr>
                                        <p:cTn id="777" dur="1750" fill="hold"/>
                                        <p:tgtEl>
                                          <p:spTgt spid="291"/>
                                        </p:tgtEl>
                                        <p:attrNameLst>
                                          <p:attrName>fillcolor</p:attrName>
                                        </p:attrNameLst>
                                      </p:cBhvr>
                                      <p:to>
                                        <a:srgbClr val="5FFC08"/>
                                      </p:to>
                                    </p:animClr>
                                    <p:set>
                                      <p:cBhvr>
                                        <p:cTn id="778" dur="1750" fill="hold"/>
                                        <p:tgtEl>
                                          <p:spTgt spid="291"/>
                                        </p:tgtEl>
                                        <p:attrNameLst>
                                          <p:attrName>fill.type</p:attrName>
                                        </p:attrNameLst>
                                      </p:cBhvr>
                                      <p:to>
                                        <p:strVal val="solid"/>
                                      </p:to>
                                    </p:set>
                                    <p:set>
                                      <p:cBhvr>
                                        <p:cTn id="779" dur="1750" fill="hold"/>
                                        <p:tgtEl>
                                          <p:spTgt spid="291"/>
                                        </p:tgtEl>
                                        <p:attrNameLst>
                                          <p:attrName>fill.on</p:attrName>
                                        </p:attrNameLst>
                                      </p:cBhvr>
                                      <p:to>
                                        <p:strVal val="true"/>
                                      </p:to>
                                    </p:set>
                                  </p:childTnLst>
                                </p:cTn>
                              </p:par>
                              <p:par>
                                <p:cTn id="780" presetID="26" presetClass="emph" presetSubtype="0" fill="hold" nodeType="withEffect">
                                  <p:stCondLst>
                                    <p:cond delay="0"/>
                                  </p:stCondLst>
                                  <p:childTnLst>
                                    <p:animEffect transition="out" filter="fade">
                                      <p:cBhvr>
                                        <p:cTn id="781" dur="1500" tmFilter="0, 0; .2, .5; .8, .5; 1, 0"/>
                                        <p:tgtEl>
                                          <p:spTgt spid="5"/>
                                        </p:tgtEl>
                                      </p:cBhvr>
                                    </p:animEffect>
                                    <p:animScale>
                                      <p:cBhvr>
                                        <p:cTn id="782" dur="750" autoRev="1" fill="hold"/>
                                        <p:tgtEl>
                                          <p:spTgt spid="5"/>
                                        </p:tgtEl>
                                      </p:cBhvr>
                                      <p:by x="105000" y="105000"/>
                                    </p:animScale>
                                  </p:childTnLst>
                                </p:cTn>
                              </p:par>
                              <p:par>
                                <p:cTn id="783" presetID="26" presetClass="emph" presetSubtype="0" fill="hold" nodeType="withEffect">
                                  <p:stCondLst>
                                    <p:cond delay="0"/>
                                  </p:stCondLst>
                                  <p:childTnLst>
                                    <p:animEffect transition="out" filter="fade">
                                      <p:cBhvr>
                                        <p:cTn id="784" dur="1500" tmFilter="0, 0; .2, .5; .8, .5; 1, 0"/>
                                        <p:tgtEl>
                                          <p:spTgt spid="4"/>
                                        </p:tgtEl>
                                      </p:cBhvr>
                                    </p:animEffect>
                                    <p:animScale>
                                      <p:cBhvr>
                                        <p:cTn id="785" dur="750" autoRev="1" fill="hold"/>
                                        <p:tgtEl>
                                          <p:spTgt spid="4"/>
                                        </p:tgtEl>
                                      </p:cBhvr>
                                      <p:by x="105000" y="105000"/>
                                    </p:animScale>
                                  </p:childTnLst>
                                </p:cTn>
                              </p:par>
                              <p:par>
                                <p:cTn id="786" presetID="19" presetClass="emph" presetSubtype="0" fill="hold" grpId="23" nodeType="withEffect">
                                  <p:stCondLst>
                                    <p:cond delay="500"/>
                                  </p:stCondLst>
                                  <p:childTnLst>
                                    <p:animClr clrSpc="rgb" dir="cw">
                                      <p:cBhvr override="childStyle">
                                        <p:cTn id="787" dur="1000" fill="hold"/>
                                        <p:tgtEl>
                                          <p:spTgt spid="291"/>
                                        </p:tgtEl>
                                        <p:attrNameLst>
                                          <p:attrName>style.color</p:attrName>
                                        </p:attrNameLst>
                                      </p:cBhvr>
                                      <p:to>
                                        <a:srgbClr val="E2E2C0"/>
                                      </p:to>
                                    </p:animClr>
                                    <p:animClr clrSpc="rgb" dir="cw">
                                      <p:cBhvr>
                                        <p:cTn id="788" dur="1000" fill="hold"/>
                                        <p:tgtEl>
                                          <p:spTgt spid="291"/>
                                        </p:tgtEl>
                                        <p:attrNameLst>
                                          <p:attrName>fillcolor</p:attrName>
                                        </p:attrNameLst>
                                      </p:cBhvr>
                                      <p:to>
                                        <a:srgbClr val="E2E2C0"/>
                                      </p:to>
                                    </p:animClr>
                                    <p:set>
                                      <p:cBhvr>
                                        <p:cTn id="789" dur="1000" fill="hold"/>
                                        <p:tgtEl>
                                          <p:spTgt spid="291"/>
                                        </p:tgtEl>
                                        <p:attrNameLst>
                                          <p:attrName>fill.type</p:attrName>
                                        </p:attrNameLst>
                                      </p:cBhvr>
                                      <p:to>
                                        <p:strVal val="solid"/>
                                      </p:to>
                                    </p:set>
                                    <p:set>
                                      <p:cBhvr>
                                        <p:cTn id="790" dur="1000" fill="hold"/>
                                        <p:tgtEl>
                                          <p:spTgt spid="291"/>
                                        </p:tgtEl>
                                        <p:attrNameLst>
                                          <p:attrName>fill.on</p:attrName>
                                        </p:attrNameLst>
                                      </p:cBhvr>
                                      <p:to>
                                        <p:strVal val="true"/>
                                      </p:to>
                                    </p:set>
                                  </p:childTnLst>
                                </p:cTn>
                              </p:par>
                            </p:childTnLst>
                          </p:cTn>
                        </p:par>
                        <p:par>
                          <p:cTn id="791" fill="hold">
                            <p:stCondLst>
                              <p:cond delay="63000"/>
                            </p:stCondLst>
                            <p:childTnLst>
                              <p:par>
                                <p:cTn id="792" presetID="1" presetClass="exit" presetSubtype="0" fill="hold" nodeType="afterEffect">
                                  <p:stCondLst>
                                    <p:cond delay="0"/>
                                  </p:stCondLst>
                                  <p:childTnLst>
                                    <p:set>
                                      <p:cBhvr>
                                        <p:cTn id="793" dur="1" fill="hold">
                                          <p:stCondLst>
                                            <p:cond delay="0"/>
                                          </p:stCondLst>
                                        </p:cTn>
                                        <p:tgtEl>
                                          <p:spTgt spid="4"/>
                                        </p:tgtEl>
                                        <p:attrNameLst>
                                          <p:attrName>style.visibility</p:attrName>
                                        </p:attrNameLst>
                                      </p:cBhvr>
                                      <p:to>
                                        <p:strVal val="hidden"/>
                                      </p:to>
                                    </p:set>
                                  </p:childTnLst>
                                </p:cTn>
                              </p:par>
                            </p:childTnLst>
                          </p:cTn>
                        </p:par>
                        <p:par>
                          <p:cTn id="794" fill="hold">
                            <p:stCondLst>
                              <p:cond delay="63000"/>
                            </p:stCondLst>
                            <p:childTnLst>
                              <p:par>
                                <p:cTn id="795" presetID="1" presetClass="entr" presetSubtype="0" fill="hold" nodeType="afterEffect">
                                  <p:stCondLst>
                                    <p:cond delay="0"/>
                                  </p:stCondLst>
                                  <p:childTnLst>
                                    <p:set>
                                      <p:cBhvr>
                                        <p:cTn id="796" dur="1" fill="hold">
                                          <p:stCondLst>
                                            <p:cond delay="0"/>
                                          </p:stCondLst>
                                        </p:cTn>
                                        <p:tgtEl>
                                          <p:spTgt spid="3"/>
                                        </p:tgtEl>
                                        <p:attrNameLst>
                                          <p:attrName>style.visibility</p:attrName>
                                        </p:attrNameLst>
                                      </p:cBhvr>
                                      <p:to>
                                        <p:strVal val="visible"/>
                                      </p:to>
                                    </p:set>
                                  </p:childTnLst>
                                </p:cTn>
                              </p:par>
                              <p:par>
                                <p:cTn id="797" presetID="19" presetClass="emph" presetSubtype="0" fill="hold" grpId="24" nodeType="withEffect">
                                  <p:stCondLst>
                                    <p:cond delay="0"/>
                                  </p:stCondLst>
                                  <p:childTnLst>
                                    <p:animClr clrSpc="rgb" dir="cw">
                                      <p:cBhvr override="childStyle">
                                        <p:cTn id="798" dur="1750" fill="hold"/>
                                        <p:tgtEl>
                                          <p:spTgt spid="289"/>
                                        </p:tgtEl>
                                        <p:attrNameLst>
                                          <p:attrName>style.color</p:attrName>
                                        </p:attrNameLst>
                                      </p:cBhvr>
                                      <p:to>
                                        <a:srgbClr val="5FFC08"/>
                                      </p:to>
                                    </p:animClr>
                                    <p:animClr clrSpc="rgb" dir="cw">
                                      <p:cBhvr>
                                        <p:cTn id="799" dur="1750" fill="hold"/>
                                        <p:tgtEl>
                                          <p:spTgt spid="289"/>
                                        </p:tgtEl>
                                        <p:attrNameLst>
                                          <p:attrName>fillcolor</p:attrName>
                                        </p:attrNameLst>
                                      </p:cBhvr>
                                      <p:to>
                                        <a:srgbClr val="5FFC08"/>
                                      </p:to>
                                    </p:animClr>
                                    <p:set>
                                      <p:cBhvr>
                                        <p:cTn id="800" dur="1750" fill="hold"/>
                                        <p:tgtEl>
                                          <p:spTgt spid="289"/>
                                        </p:tgtEl>
                                        <p:attrNameLst>
                                          <p:attrName>fill.type</p:attrName>
                                        </p:attrNameLst>
                                      </p:cBhvr>
                                      <p:to>
                                        <p:strVal val="solid"/>
                                      </p:to>
                                    </p:set>
                                    <p:set>
                                      <p:cBhvr>
                                        <p:cTn id="801" dur="1750" fill="hold"/>
                                        <p:tgtEl>
                                          <p:spTgt spid="289"/>
                                        </p:tgtEl>
                                        <p:attrNameLst>
                                          <p:attrName>fill.on</p:attrName>
                                        </p:attrNameLst>
                                      </p:cBhvr>
                                      <p:to>
                                        <p:strVal val="true"/>
                                      </p:to>
                                    </p:set>
                                  </p:childTnLst>
                                </p:cTn>
                              </p:par>
                              <p:par>
                                <p:cTn id="802" presetID="26" presetClass="emph" presetSubtype="0" fill="hold" nodeType="withEffect">
                                  <p:stCondLst>
                                    <p:cond delay="0"/>
                                  </p:stCondLst>
                                  <p:childTnLst>
                                    <p:animEffect transition="out" filter="fade">
                                      <p:cBhvr>
                                        <p:cTn id="803" dur="1500" tmFilter="0, 0; .2, .5; .8, .5; 1, 0"/>
                                        <p:tgtEl>
                                          <p:spTgt spid="3"/>
                                        </p:tgtEl>
                                      </p:cBhvr>
                                    </p:animEffect>
                                    <p:animScale>
                                      <p:cBhvr>
                                        <p:cTn id="804" dur="750" autoRev="1" fill="hold"/>
                                        <p:tgtEl>
                                          <p:spTgt spid="3"/>
                                        </p:tgtEl>
                                      </p:cBhvr>
                                      <p:by x="105000" y="105000"/>
                                    </p:animScale>
                                  </p:childTnLst>
                                </p:cTn>
                              </p:par>
                              <p:par>
                                <p:cTn id="805" presetID="26" presetClass="emph" presetSubtype="0" fill="hold" nodeType="withEffect">
                                  <p:stCondLst>
                                    <p:cond delay="0"/>
                                  </p:stCondLst>
                                  <p:childTnLst>
                                    <p:animEffect transition="out" filter="fade">
                                      <p:cBhvr>
                                        <p:cTn id="806" dur="1500" tmFilter="0, 0; .2, .5; .8, .5; 1, 0"/>
                                        <p:tgtEl>
                                          <p:spTgt spid="5"/>
                                        </p:tgtEl>
                                      </p:cBhvr>
                                    </p:animEffect>
                                    <p:animScale>
                                      <p:cBhvr>
                                        <p:cTn id="807" dur="750" autoRev="1" fill="hold"/>
                                        <p:tgtEl>
                                          <p:spTgt spid="5"/>
                                        </p:tgtEl>
                                      </p:cBhvr>
                                      <p:by x="105000" y="105000"/>
                                    </p:animScale>
                                  </p:childTnLst>
                                </p:cTn>
                              </p:par>
                              <p:par>
                                <p:cTn id="808" presetID="19" presetClass="emph" presetSubtype="0" fill="hold" grpId="25" nodeType="withEffect">
                                  <p:stCondLst>
                                    <p:cond delay="500"/>
                                  </p:stCondLst>
                                  <p:childTnLst>
                                    <p:animClr clrSpc="rgb" dir="cw">
                                      <p:cBhvr override="childStyle">
                                        <p:cTn id="809" dur="1000" fill="hold"/>
                                        <p:tgtEl>
                                          <p:spTgt spid="289"/>
                                        </p:tgtEl>
                                        <p:attrNameLst>
                                          <p:attrName>style.color</p:attrName>
                                        </p:attrNameLst>
                                      </p:cBhvr>
                                      <p:to>
                                        <a:srgbClr val="E2E2C0"/>
                                      </p:to>
                                    </p:animClr>
                                    <p:animClr clrSpc="rgb" dir="cw">
                                      <p:cBhvr>
                                        <p:cTn id="810" dur="1000" fill="hold"/>
                                        <p:tgtEl>
                                          <p:spTgt spid="289"/>
                                        </p:tgtEl>
                                        <p:attrNameLst>
                                          <p:attrName>fillcolor</p:attrName>
                                        </p:attrNameLst>
                                      </p:cBhvr>
                                      <p:to>
                                        <a:srgbClr val="E2E2C0"/>
                                      </p:to>
                                    </p:animClr>
                                    <p:set>
                                      <p:cBhvr>
                                        <p:cTn id="811" dur="1000" fill="hold"/>
                                        <p:tgtEl>
                                          <p:spTgt spid="289"/>
                                        </p:tgtEl>
                                        <p:attrNameLst>
                                          <p:attrName>fill.type</p:attrName>
                                        </p:attrNameLst>
                                      </p:cBhvr>
                                      <p:to>
                                        <p:strVal val="solid"/>
                                      </p:to>
                                    </p:set>
                                    <p:set>
                                      <p:cBhvr>
                                        <p:cTn id="812" dur="1000" fill="hold"/>
                                        <p:tgtEl>
                                          <p:spTgt spid="289"/>
                                        </p:tgtEl>
                                        <p:attrNameLst>
                                          <p:attrName>fill.on</p:attrName>
                                        </p:attrNameLst>
                                      </p:cBhvr>
                                      <p:to>
                                        <p:strVal val="true"/>
                                      </p:to>
                                    </p:set>
                                  </p:childTnLst>
                                </p:cTn>
                              </p:par>
                            </p:childTnLst>
                          </p:cTn>
                        </p:par>
                        <p:par>
                          <p:cTn id="813" fill="hold">
                            <p:stCondLst>
                              <p:cond delay="64750"/>
                            </p:stCondLst>
                            <p:childTnLst>
                              <p:par>
                                <p:cTn id="814" presetID="1" presetClass="exit" presetSubtype="0" fill="hold" nodeType="afterEffect">
                                  <p:stCondLst>
                                    <p:cond delay="0"/>
                                  </p:stCondLst>
                                  <p:childTnLst>
                                    <p:set>
                                      <p:cBhvr>
                                        <p:cTn id="815" dur="1" fill="hold">
                                          <p:stCondLst>
                                            <p:cond delay="0"/>
                                          </p:stCondLst>
                                        </p:cTn>
                                        <p:tgtEl>
                                          <p:spTgt spid="5"/>
                                        </p:tgtEl>
                                        <p:attrNameLst>
                                          <p:attrName>style.visibility</p:attrName>
                                        </p:attrNameLst>
                                      </p:cBhvr>
                                      <p:to>
                                        <p:strVal val="hidden"/>
                                      </p:to>
                                    </p:set>
                                  </p:childTnLst>
                                </p:cTn>
                              </p:par>
                            </p:childTnLst>
                          </p:cTn>
                        </p:par>
                        <p:par>
                          <p:cTn id="816" fill="hold">
                            <p:stCondLst>
                              <p:cond delay="64750"/>
                            </p:stCondLst>
                            <p:childTnLst>
                              <p:par>
                                <p:cTn id="817" presetID="1" presetClass="entr" presetSubtype="0" fill="hold" nodeType="afterEffect">
                                  <p:stCondLst>
                                    <p:cond delay="0"/>
                                  </p:stCondLst>
                                  <p:childTnLst>
                                    <p:set>
                                      <p:cBhvr>
                                        <p:cTn id="818" dur="1" fill="hold">
                                          <p:stCondLst>
                                            <p:cond delay="0"/>
                                          </p:stCondLst>
                                        </p:cTn>
                                        <p:tgtEl>
                                          <p:spTgt spid="4"/>
                                        </p:tgtEl>
                                        <p:attrNameLst>
                                          <p:attrName>style.visibility</p:attrName>
                                        </p:attrNameLst>
                                      </p:cBhvr>
                                      <p:to>
                                        <p:strVal val="visible"/>
                                      </p:to>
                                    </p:set>
                                  </p:childTnLst>
                                </p:cTn>
                              </p:par>
                              <p:par>
                                <p:cTn id="819" presetID="19" presetClass="emph" presetSubtype="0" fill="hold" grpId="24" nodeType="withEffect">
                                  <p:stCondLst>
                                    <p:cond delay="0"/>
                                  </p:stCondLst>
                                  <p:childTnLst>
                                    <p:animClr clrSpc="rgb" dir="cw">
                                      <p:cBhvr override="childStyle">
                                        <p:cTn id="820" dur="1750" fill="hold"/>
                                        <p:tgtEl>
                                          <p:spTgt spid="290"/>
                                        </p:tgtEl>
                                        <p:attrNameLst>
                                          <p:attrName>style.color</p:attrName>
                                        </p:attrNameLst>
                                      </p:cBhvr>
                                      <p:to>
                                        <a:srgbClr val="5FFC08"/>
                                      </p:to>
                                    </p:animClr>
                                    <p:animClr clrSpc="rgb" dir="cw">
                                      <p:cBhvr>
                                        <p:cTn id="821" dur="1750" fill="hold"/>
                                        <p:tgtEl>
                                          <p:spTgt spid="290"/>
                                        </p:tgtEl>
                                        <p:attrNameLst>
                                          <p:attrName>fillcolor</p:attrName>
                                        </p:attrNameLst>
                                      </p:cBhvr>
                                      <p:to>
                                        <a:srgbClr val="5FFC08"/>
                                      </p:to>
                                    </p:animClr>
                                    <p:set>
                                      <p:cBhvr>
                                        <p:cTn id="822" dur="1750" fill="hold"/>
                                        <p:tgtEl>
                                          <p:spTgt spid="290"/>
                                        </p:tgtEl>
                                        <p:attrNameLst>
                                          <p:attrName>fill.type</p:attrName>
                                        </p:attrNameLst>
                                      </p:cBhvr>
                                      <p:to>
                                        <p:strVal val="solid"/>
                                      </p:to>
                                    </p:set>
                                    <p:set>
                                      <p:cBhvr>
                                        <p:cTn id="823" dur="1750" fill="hold"/>
                                        <p:tgtEl>
                                          <p:spTgt spid="290"/>
                                        </p:tgtEl>
                                        <p:attrNameLst>
                                          <p:attrName>fill.on</p:attrName>
                                        </p:attrNameLst>
                                      </p:cBhvr>
                                      <p:to>
                                        <p:strVal val="true"/>
                                      </p:to>
                                    </p:set>
                                  </p:childTnLst>
                                </p:cTn>
                              </p:par>
                              <p:par>
                                <p:cTn id="824" presetID="26" presetClass="emph" presetSubtype="0" fill="hold" nodeType="withEffect">
                                  <p:stCondLst>
                                    <p:cond delay="0"/>
                                  </p:stCondLst>
                                  <p:childTnLst>
                                    <p:animEffect transition="out" filter="fade">
                                      <p:cBhvr>
                                        <p:cTn id="825" dur="1500" tmFilter="0, 0; .2, .5; .8, .5; 1, 0"/>
                                        <p:tgtEl>
                                          <p:spTgt spid="4"/>
                                        </p:tgtEl>
                                      </p:cBhvr>
                                    </p:animEffect>
                                    <p:animScale>
                                      <p:cBhvr>
                                        <p:cTn id="826" dur="750" autoRev="1" fill="hold"/>
                                        <p:tgtEl>
                                          <p:spTgt spid="4"/>
                                        </p:tgtEl>
                                      </p:cBhvr>
                                      <p:by x="105000" y="105000"/>
                                    </p:animScale>
                                  </p:childTnLst>
                                </p:cTn>
                              </p:par>
                              <p:par>
                                <p:cTn id="827" presetID="26" presetClass="emph" presetSubtype="0" fill="hold" nodeType="withEffect">
                                  <p:stCondLst>
                                    <p:cond delay="0"/>
                                  </p:stCondLst>
                                  <p:childTnLst>
                                    <p:animEffect transition="out" filter="fade">
                                      <p:cBhvr>
                                        <p:cTn id="828" dur="1500" tmFilter="0, 0; .2, .5; .8, .5; 1, 0"/>
                                        <p:tgtEl>
                                          <p:spTgt spid="3"/>
                                        </p:tgtEl>
                                      </p:cBhvr>
                                    </p:animEffect>
                                    <p:animScale>
                                      <p:cBhvr>
                                        <p:cTn id="829" dur="750" autoRev="1" fill="hold"/>
                                        <p:tgtEl>
                                          <p:spTgt spid="3"/>
                                        </p:tgtEl>
                                      </p:cBhvr>
                                      <p:by x="105000" y="105000"/>
                                    </p:animScale>
                                  </p:childTnLst>
                                </p:cTn>
                              </p:par>
                              <p:par>
                                <p:cTn id="830" presetID="19" presetClass="emph" presetSubtype="0" fill="hold" grpId="25" nodeType="withEffect">
                                  <p:stCondLst>
                                    <p:cond delay="500"/>
                                  </p:stCondLst>
                                  <p:childTnLst>
                                    <p:animClr clrSpc="rgb" dir="cw">
                                      <p:cBhvr override="childStyle">
                                        <p:cTn id="831" dur="1000" fill="hold"/>
                                        <p:tgtEl>
                                          <p:spTgt spid="290"/>
                                        </p:tgtEl>
                                        <p:attrNameLst>
                                          <p:attrName>style.color</p:attrName>
                                        </p:attrNameLst>
                                      </p:cBhvr>
                                      <p:to>
                                        <a:srgbClr val="E2E2C0"/>
                                      </p:to>
                                    </p:animClr>
                                    <p:animClr clrSpc="rgb" dir="cw">
                                      <p:cBhvr>
                                        <p:cTn id="832" dur="1000" fill="hold"/>
                                        <p:tgtEl>
                                          <p:spTgt spid="290"/>
                                        </p:tgtEl>
                                        <p:attrNameLst>
                                          <p:attrName>fillcolor</p:attrName>
                                        </p:attrNameLst>
                                      </p:cBhvr>
                                      <p:to>
                                        <a:srgbClr val="E2E2C0"/>
                                      </p:to>
                                    </p:animClr>
                                    <p:set>
                                      <p:cBhvr>
                                        <p:cTn id="833" dur="1000" fill="hold"/>
                                        <p:tgtEl>
                                          <p:spTgt spid="290"/>
                                        </p:tgtEl>
                                        <p:attrNameLst>
                                          <p:attrName>fill.type</p:attrName>
                                        </p:attrNameLst>
                                      </p:cBhvr>
                                      <p:to>
                                        <p:strVal val="solid"/>
                                      </p:to>
                                    </p:set>
                                    <p:set>
                                      <p:cBhvr>
                                        <p:cTn id="834" dur="1000" fill="hold"/>
                                        <p:tgtEl>
                                          <p:spTgt spid="290"/>
                                        </p:tgtEl>
                                        <p:attrNameLst>
                                          <p:attrName>fill.on</p:attrName>
                                        </p:attrNameLst>
                                      </p:cBhvr>
                                      <p:to>
                                        <p:strVal val="true"/>
                                      </p:to>
                                    </p:set>
                                  </p:childTnLst>
                                </p:cTn>
                              </p:par>
                            </p:childTnLst>
                          </p:cTn>
                        </p:par>
                        <p:par>
                          <p:cTn id="835" fill="hold">
                            <p:stCondLst>
                              <p:cond delay="66500"/>
                            </p:stCondLst>
                            <p:childTnLst>
                              <p:par>
                                <p:cTn id="836" presetID="1" presetClass="exit" presetSubtype="0" fill="hold" nodeType="afterEffect">
                                  <p:stCondLst>
                                    <p:cond delay="0"/>
                                  </p:stCondLst>
                                  <p:childTnLst>
                                    <p:set>
                                      <p:cBhvr>
                                        <p:cTn id="837" dur="1" fill="hold">
                                          <p:stCondLst>
                                            <p:cond delay="0"/>
                                          </p:stCondLst>
                                        </p:cTn>
                                        <p:tgtEl>
                                          <p:spTgt spid="3"/>
                                        </p:tgtEl>
                                        <p:attrNameLst>
                                          <p:attrName>style.visibility</p:attrName>
                                        </p:attrNameLst>
                                      </p:cBhvr>
                                      <p:to>
                                        <p:strVal val="hidden"/>
                                      </p:to>
                                    </p:set>
                                  </p:childTnLst>
                                </p:cTn>
                              </p:par>
                            </p:childTnLst>
                          </p:cTn>
                        </p:par>
                        <p:par>
                          <p:cTn id="838" fill="hold">
                            <p:stCondLst>
                              <p:cond delay="66500"/>
                            </p:stCondLst>
                            <p:childTnLst>
                              <p:par>
                                <p:cTn id="839" presetID="1" presetClass="entr" presetSubtype="0" fill="hold" nodeType="afterEffect">
                                  <p:stCondLst>
                                    <p:cond delay="0"/>
                                  </p:stCondLst>
                                  <p:childTnLst>
                                    <p:set>
                                      <p:cBhvr>
                                        <p:cTn id="840" dur="1" fill="hold">
                                          <p:stCondLst>
                                            <p:cond delay="0"/>
                                          </p:stCondLst>
                                        </p:cTn>
                                        <p:tgtEl>
                                          <p:spTgt spid="5"/>
                                        </p:tgtEl>
                                        <p:attrNameLst>
                                          <p:attrName>style.visibility</p:attrName>
                                        </p:attrNameLst>
                                      </p:cBhvr>
                                      <p:to>
                                        <p:strVal val="visible"/>
                                      </p:to>
                                    </p:set>
                                  </p:childTnLst>
                                </p:cTn>
                              </p:par>
                              <p:par>
                                <p:cTn id="841" presetID="19" presetClass="emph" presetSubtype="0" fill="hold" grpId="24" nodeType="withEffect">
                                  <p:stCondLst>
                                    <p:cond delay="0"/>
                                  </p:stCondLst>
                                  <p:childTnLst>
                                    <p:animClr clrSpc="rgb" dir="cw">
                                      <p:cBhvr override="childStyle">
                                        <p:cTn id="842" dur="1750" fill="hold"/>
                                        <p:tgtEl>
                                          <p:spTgt spid="291"/>
                                        </p:tgtEl>
                                        <p:attrNameLst>
                                          <p:attrName>style.color</p:attrName>
                                        </p:attrNameLst>
                                      </p:cBhvr>
                                      <p:to>
                                        <a:srgbClr val="5FFC08"/>
                                      </p:to>
                                    </p:animClr>
                                    <p:animClr clrSpc="rgb" dir="cw">
                                      <p:cBhvr>
                                        <p:cTn id="843" dur="1750" fill="hold"/>
                                        <p:tgtEl>
                                          <p:spTgt spid="291"/>
                                        </p:tgtEl>
                                        <p:attrNameLst>
                                          <p:attrName>fillcolor</p:attrName>
                                        </p:attrNameLst>
                                      </p:cBhvr>
                                      <p:to>
                                        <a:srgbClr val="5FFC08"/>
                                      </p:to>
                                    </p:animClr>
                                    <p:set>
                                      <p:cBhvr>
                                        <p:cTn id="844" dur="1750" fill="hold"/>
                                        <p:tgtEl>
                                          <p:spTgt spid="291"/>
                                        </p:tgtEl>
                                        <p:attrNameLst>
                                          <p:attrName>fill.type</p:attrName>
                                        </p:attrNameLst>
                                      </p:cBhvr>
                                      <p:to>
                                        <p:strVal val="solid"/>
                                      </p:to>
                                    </p:set>
                                    <p:set>
                                      <p:cBhvr>
                                        <p:cTn id="845" dur="1750" fill="hold"/>
                                        <p:tgtEl>
                                          <p:spTgt spid="291"/>
                                        </p:tgtEl>
                                        <p:attrNameLst>
                                          <p:attrName>fill.on</p:attrName>
                                        </p:attrNameLst>
                                      </p:cBhvr>
                                      <p:to>
                                        <p:strVal val="true"/>
                                      </p:to>
                                    </p:set>
                                  </p:childTnLst>
                                </p:cTn>
                              </p:par>
                              <p:par>
                                <p:cTn id="846" presetID="26" presetClass="emph" presetSubtype="0" fill="hold" nodeType="withEffect">
                                  <p:stCondLst>
                                    <p:cond delay="0"/>
                                  </p:stCondLst>
                                  <p:childTnLst>
                                    <p:animEffect transition="out" filter="fade">
                                      <p:cBhvr>
                                        <p:cTn id="847" dur="1500" tmFilter="0, 0; .2, .5; .8, .5; 1, 0"/>
                                        <p:tgtEl>
                                          <p:spTgt spid="5"/>
                                        </p:tgtEl>
                                      </p:cBhvr>
                                    </p:animEffect>
                                    <p:animScale>
                                      <p:cBhvr>
                                        <p:cTn id="848" dur="750" autoRev="1" fill="hold"/>
                                        <p:tgtEl>
                                          <p:spTgt spid="5"/>
                                        </p:tgtEl>
                                      </p:cBhvr>
                                      <p:by x="105000" y="105000"/>
                                    </p:animScale>
                                  </p:childTnLst>
                                </p:cTn>
                              </p:par>
                              <p:par>
                                <p:cTn id="849" presetID="26" presetClass="emph" presetSubtype="0" fill="hold" nodeType="withEffect">
                                  <p:stCondLst>
                                    <p:cond delay="0"/>
                                  </p:stCondLst>
                                  <p:childTnLst>
                                    <p:animEffect transition="out" filter="fade">
                                      <p:cBhvr>
                                        <p:cTn id="850" dur="1500" tmFilter="0, 0; .2, .5; .8, .5; 1, 0"/>
                                        <p:tgtEl>
                                          <p:spTgt spid="4"/>
                                        </p:tgtEl>
                                      </p:cBhvr>
                                    </p:animEffect>
                                    <p:animScale>
                                      <p:cBhvr>
                                        <p:cTn id="851" dur="750" autoRev="1" fill="hold"/>
                                        <p:tgtEl>
                                          <p:spTgt spid="4"/>
                                        </p:tgtEl>
                                      </p:cBhvr>
                                      <p:by x="105000" y="105000"/>
                                    </p:animScale>
                                  </p:childTnLst>
                                </p:cTn>
                              </p:par>
                              <p:par>
                                <p:cTn id="852" presetID="19" presetClass="emph" presetSubtype="0" fill="hold" grpId="25" nodeType="withEffect">
                                  <p:stCondLst>
                                    <p:cond delay="500"/>
                                  </p:stCondLst>
                                  <p:childTnLst>
                                    <p:animClr clrSpc="rgb" dir="cw">
                                      <p:cBhvr override="childStyle">
                                        <p:cTn id="853" dur="1000" fill="hold"/>
                                        <p:tgtEl>
                                          <p:spTgt spid="291"/>
                                        </p:tgtEl>
                                        <p:attrNameLst>
                                          <p:attrName>style.color</p:attrName>
                                        </p:attrNameLst>
                                      </p:cBhvr>
                                      <p:to>
                                        <a:srgbClr val="E2E2C0"/>
                                      </p:to>
                                    </p:animClr>
                                    <p:animClr clrSpc="rgb" dir="cw">
                                      <p:cBhvr>
                                        <p:cTn id="854" dur="1000" fill="hold"/>
                                        <p:tgtEl>
                                          <p:spTgt spid="291"/>
                                        </p:tgtEl>
                                        <p:attrNameLst>
                                          <p:attrName>fillcolor</p:attrName>
                                        </p:attrNameLst>
                                      </p:cBhvr>
                                      <p:to>
                                        <a:srgbClr val="E2E2C0"/>
                                      </p:to>
                                    </p:animClr>
                                    <p:set>
                                      <p:cBhvr>
                                        <p:cTn id="855" dur="1000" fill="hold"/>
                                        <p:tgtEl>
                                          <p:spTgt spid="291"/>
                                        </p:tgtEl>
                                        <p:attrNameLst>
                                          <p:attrName>fill.type</p:attrName>
                                        </p:attrNameLst>
                                      </p:cBhvr>
                                      <p:to>
                                        <p:strVal val="solid"/>
                                      </p:to>
                                    </p:set>
                                    <p:set>
                                      <p:cBhvr>
                                        <p:cTn id="856" dur="1000" fill="hold"/>
                                        <p:tgtEl>
                                          <p:spTgt spid="291"/>
                                        </p:tgtEl>
                                        <p:attrNameLst>
                                          <p:attrName>fill.on</p:attrName>
                                        </p:attrNameLst>
                                      </p:cBhvr>
                                      <p:to>
                                        <p:strVal val="true"/>
                                      </p:to>
                                    </p:set>
                                  </p:childTnLst>
                                </p:cTn>
                              </p:par>
                            </p:childTnLst>
                          </p:cTn>
                        </p:par>
                        <p:par>
                          <p:cTn id="857" fill="hold">
                            <p:stCondLst>
                              <p:cond delay="68250"/>
                            </p:stCondLst>
                            <p:childTnLst>
                              <p:par>
                                <p:cTn id="858" presetID="1" presetClass="exit" presetSubtype="0" fill="hold" nodeType="afterEffect">
                                  <p:stCondLst>
                                    <p:cond delay="0"/>
                                  </p:stCondLst>
                                  <p:childTnLst>
                                    <p:set>
                                      <p:cBhvr>
                                        <p:cTn id="859" dur="1" fill="hold">
                                          <p:stCondLst>
                                            <p:cond delay="0"/>
                                          </p:stCondLst>
                                        </p:cTn>
                                        <p:tgtEl>
                                          <p:spTgt spid="4"/>
                                        </p:tgtEl>
                                        <p:attrNameLst>
                                          <p:attrName>style.visibility</p:attrName>
                                        </p:attrNameLst>
                                      </p:cBhvr>
                                      <p:to>
                                        <p:strVal val="hidden"/>
                                      </p:to>
                                    </p:set>
                                  </p:childTnLst>
                                </p:cTn>
                              </p:par>
                            </p:childTnLst>
                          </p:cTn>
                        </p:par>
                        <p:par>
                          <p:cTn id="860" fill="hold">
                            <p:stCondLst>
                              <p:cond delay="68250"/>
                            </p:stCondLst>
                            <p:childTnLst>
                              <p:par>
                                <p:cTn id="861" presetID="1" presetClass="entr" presetSubtype="0" fill="hold" nodeType="afterEffect">
                                  <p:stCondLst>
                                    <p:cond delay="0"/>
                                  </p:stCondLst>
                                  <p:childTnLst>
                                    <p:set>
                                      <p:cBhvr>
                                        <p:cTn id="862" dur="1" fill="hold">
                                          <p:stCondLst>
                                            <p:cond delay="0"/>
                                          </p:stCondLst>
                                        </p:cTn>
                                        <p:tgtEl>
                                          <p:spTgt spid="3"/>
                                        </p:tgtEl>
                                        <p:attrNameLst>
                                          <p:attrName>style.visibility</p:attrName>
                                        </p:attrNameLst>
                                      </p:cBhvr>
                                      <p:to>
                                        <p:strVal val="visible"/>
                                      </p:to>
                                    </p:set>
                                  </p:childTnLst>
                                </p:cTn>
                              </p:par>
                              <p:par>
                                <p:cTn id="863" presetID="19" presetClass="emph" presetSubtype="0" fill="hold" grpId="26" nodeType="withEffect">
                                  <p:stCondLst>
                                    <p:cond delay="0"/>
                                  </p:stCondLst>
                                  <p:childTnLst>
                                    <p:animClr clrSpc="rgb" dir="cw">
                                      <p:cBhvr override="childStyle">
                                        <p:cTn id="864" dur="1750" fill="hold"/>
                                        <p:tgtEl>
                                          <p:spTgt spid="289"/>
                                        </p:tgtEl>
                                        <p:attrNameLst>
                                          <p:attrName>style.color</p:attrName>
                                        </p:attrNameLst>
                                      </p:cBhvr>
                                      <p:to>
                                        <a:srgbClr val="5FFC08"/>
                                      </p:to>
                                    </p:animClr>
                                    <p:animClr clrSpc="rgb" dir="cw">
                                      <p:cBhvr>
                                        <p:cTn id="865" dur="1750" fill="hold"/>
                                        <p:tgtEl>
                                          <p:spTgt spid="289"/>
                                        </p:tgtEl>
                                        <p:attrNameLst>
                                          <p:attrName>fillcolor</p:attrName>
                                        </p:attrNameLst>
                                      </p:cBhvr>
                                      <p:to>
                                        <a:srgbClr val="5FFC08"/>
                                      </p:to>
                                    </p:animClr>
                                    <p:set>
                                      <p:cBhvr>
                                        <p:cTn id="866" dur="1750" fill="hold"/>
                                        <p:tgtEl>
                                          <p:spTgt spid="289"/>
                                        </p:tgtEl>
                                        <p:attrNameLst>
                                          <p:attrName>fill.type</p:attrName>
                                        </p:attrNameLst>
                                      </p:cBhvr>
                                      <p:to>
                                        <p:strVal val="solid"/>
                                      </p:to>
                                    </p:set>
                                    <p:set>
                                      <p:cBhvr>
                                        <p:cTn id="867" dur="1750" fill="hold"/>
                                        <p:tgtEl>
                                          <p:spTgt spid="289"/>
                                        </p:tgtEl>
                                        <p:attrNameLst>
                                          <p:attrName>fill.on</p:attrName>
                                        </p:attrNameLst>
                                      </p:cBhvr>
                                      <p:to>
                                        <p:strVal val="true"/>
                                      </p:to>
                                    </p:set>
                                  </p:childTnLst>
                                </p:cTn>
                              </p:par>
                              <p:par>
                                <p:cTn id="868" presetID="26" presetClass="emph" presetSubtype="0" fill="hold" nodeType="withEffect">
                                  <p:stCondLst>
                                    <p:cond delay="0"/>
                                  </p:stCondLst>
                                  <p:childTnLst>
                                    <p:animEffect transition="out" filter="fade">
                                      <p:cBhvr>
                                        <p:cTn id="869" dur="1500" tmFilter="0, 0; .2, .5; .8, .5; 1, 0"/>
                                        <p:tgtEl>
                                          <p:spTgt spid="3"/>
                                        </p:tgtEl>
                                      </p:cBhvr>
                                    </p:animEffect>
                                    <p:animScale>
                                      <p:cBhvr>
                                        <p:cTn id="870" dur="750" autoRev="1" fill="hold"/>
                                        <p:tgtEl>
                                          <p:spTgt spid="3"/>
                                        </p:tgtEl>
                                      </p:cBhvr>
                                      <p:by x="105000" y="105000"/>
                                    </p:animScale>
                                  </p:childTnLst>
                                </p:cTn>
                              </p:par>
                              <p:par>
                                <p:cTn id="871" presetID="26" presetClass="emph" presetSubtype="0" fill="hold" nodeType="withEffect">
                                  <p:stCondLst>
                                    <p:cond delay="0"/>
                                  </p:stCondLst>
                                  <p:childTnLst>
                                    <p:animEffect transition="out" filter="fade">
                                      <p:cBhvr>
                                        <p:cTn id="872" dur="1500" tmFilter="0, 0; .2, .5; .8, .5; 1, 0"/>
                                        <p:tgtEl>
                                          <p:spTgt spid="5"/>
                                        </p:tgtEl>
                                      </p:cBhvr>
                                    </p:animEffect>
                                    <p:animScale>
                                      <p:cBhvr>
                                        <p:cTn id="873" dur="750" autoRev="1" fill="hold"/>
                                        <p:tgtEl>
                                          <p:spTgt spid="5"/>
                                        </p:tgtEl>
                                      </p:cBhvr>
                                      <p:by x="105000" y="105000"/>
                                    </p:animScale>
                                  </p:childTnLst>
                                </p:cTn>
                              </p:par>
                              <p:par>
                                <p:cTn id="874" presetID="19" presetClass="emph" presetSubtype="0" fill="hold" grpId="27" nodeType="withEffect">
                                  <p:stCondLst>
                                    <p:cond delay="500"/>
                                  </p:stCondLst>
                                  <p:childTnLst>
                                    <p:animClr clrSpc="rgb" dir="cw">
                                      <p:cBhvr override="childStyle">
                                        <p:cTn id="875" dur="1000" fill="hold"/>
                                        <p:tgtEl>
                                          <p:spTgt spid="289"/>
                                        </p:tgtEl>
                                        <p:attrNameLst>
                                          <p:attrName>style.color</p:attrName>
                                        </p:attrNameLst>
                                      </p:cBhvr>
                                      <p:to>
                                        <a:srgbClr val="E2E2C0"/>
                                      </p:to>
                                    </p:animClr>
                                    <p:animClr clrSpc="rgb" dir="cw">
                                      <p:cBhvr>
                                        <p:cTn id="876" dur="1000" fill="hold"/>
                                        <p:tgtEl>
                                          <p:spTgt spid="289"/>
                                        </p:tgtEl>
                                        <p:attrNameLst>
                                          <p:attrName>fillcolor</p:attrName>
                                        </p:attrNameLst>
                                      </p:cBhvr>
                                      <p:to>
                                        <a:srgbClr val="E2E2C0"/>
                                      </p:to>
                                    </p:animClr>
                                    <p:set>
                                      <p:cBhvr>
                                        <p:cTn id="877" dur="1000" fill="hold"/>
                                        <p:tgtEl>
                                          <p:spTgt spid="289"/>
                                        </p:tgtEl>
                                        <p:attrNameLst>
                                          <p:attrName>fill.type</p:attrName>
                                        </p:attrNameLst>
                                      </p:cBhvr>
                                      <p:to>
                                        <p:strVal val="solid"/>
                                      </p:to>
                                    </p:set>
                                    <p:set>
                                      <p:cBhvr>
                                        <p:cTn id="878" dur="1000" fill="hold"/>
                                        <p:tgtEl>
                                          <p:spTgt spid="289"/>
                                        </p:tgtEl>
                                        <p:attrNameLst>
                                          <p:attrName>fill.on</p:attrName>
                                        </p:attrNameLst>
                                      </p:cBhvr>
                                      <p:to>
                                        <p:strVal val="true"/>
                                      </p:to>
                                    </p:set>
                                  </p:childTnLst>
                                </p:cTn>
                              </p:par>
                            </p:childTnLst>
                          </p:cTn>
                        </p:par>
                        <p:par>
                          <p:cTn id="879" fill="hold">
                            <p:stCondLst>
                              <p:cond delay="70000"/>
                            </p:stCondLst>
                            <p:childTnLst>
                              <p:par>
                                <p:cTn id="880" presetID="1" presetClass="exit" presetSubtype="0" fill="hold" nodeType="afterEffect">
                                  <p:stCondLst>
                                    <p:cond delay="0"/>
                                  </p:stCondLst>
                                  <p:childTnLst>
                                    <p:set>
                                      <p:cBhvr>
                                        <p:cTn id="881" dur="1" fill="hold">
                                          <p:stCondLst>
                                            <p:cond delay="0"/>
                                          </p:stCondLst>
                                        </p:cTn>
                                        <p:tgtEl>
                                          <p:spTgt spid="5"/>
                                        </p:tgtEl>
                                        <p:attrNameLst>
                                          <p:attrName>style.visibility</p:attrName>
                                        </p:attrNameLst>
                                      </p:cBhvr>
                                      <p:to>
                                        <p:strVal val="hidden"/>
                                      </p:to>
                                    </p:set>
                                  </p:childTnLst>
                                </p:cTn>
                              </p:par>
                            </p:childTnLst>
                          </p:cTn>
                        </p:par>
                        <p:par>
                          <p:cTn id="882" fill="hold">
                            <p:stCondLst>
                              <p:cond delay="70000"/>
                            </p:stCondLst>
                            <p:childTnLst>
                              <p:par>
                                <p:cTn id="883" presetID="1" presetClass="entr" presetSubtype="0" fill="hold" nodeType="afterEffect">
                                  <p:stCondLst>
                                    <p:cond delay="0"/>
                                  </p:stCondLst>
                                  <p:childTnLst>
                                    <p:set>
                                      <p:cBhvr>
                                        <p:cTn id="884" dur="1" fill="hold">
                                          <p:stCondLst>
                                            <p:cond delay="0"/>
                                          </p:stCondLst>
                                        </p:cTn>
                                        <p:tgtEl>
                                          <p:spTgt spid="4"/>
                                        </p:tgtEl>
                                        <p:attrNameLst>
                                          <p:attrName>style.visibility</p:attrName>
                                        </p:attrNameLst>
                                      </p:cBhvr>
                                      <p:to>
                                        <p:strVal val="visible"/>
                                      </p:to>
                                    </p:set>
                                  </p:childTnLst>
                                </p:cTn>
                              </p:par>
                              <p:par>
                                <p:cTn id="885" presetID="19" presetClass="emph" presetSubtype="0" fill="hold" grpId="26" nodeType="withEffect">
                                  <p:stCondLst>
                                    <p:cond delay="0"/>
                                  </p:stCondLst>
                                  <p:childTnLst>
                                    <p:animClr clrSpc="rgb" dir="cw">
                                      <p:cBhvr override="childStyle">
                                        <p:cTn id="886" dur="1750" fill="hold"/>
                                        <p:tgtEl>
                                          <p:spTgt spid="290"/>
                                        </p:tgtEl>
                                        <p:attrNameLst>
                                          <p:attrName>style.color</p:attrName>
                                        </p:attrNameLst>
                                      </p:cBhvr>
                                      <p:to>
                                        <a:srgbClr val="5FFC08"/>
                                      </p:to>
                                    </p:animClr>
                                    <p:animClr clrSpc="rgb" dir="cw">
                                      <p:cBhvr>
                                        <p:cTn id="887" dur="1750" fill="hold"/>
                                        <p:tgtEl>
                                          <p:spTgt spid="290"/>
                                        </p:tgtEl>
                                        <p:attrNameLst>
                                          <p:attrName>fillcolor</p:attrName>
                                        </p:attrNameLst>
                                      </p:cBhvr>
                                      <p:to>
                                        <a:srgbClr val="5FFC08"/>
                                      </p:to>
                                    </p:animClr>
                                    <p:set>
                                      <p:cBhvr>
                                        <p:cTn id="888" dur="1750" fill="hold"/>
                                        <p:tgtEl>
                                          <p:spTgt spid="290"/>
                                        </p:tgtEl>
                                        <p:attrNameLst>
                                          <p:attrName>fill.type</p:attrName>
                                        </p:attrNameLst>
                                      </p:cBhvr>
                                      <p:to>
                                        <p:strVal val="solid"/>
                                      </p:to>
                                    </p:set>
                                    <p:set>
                                      <p:cBhvr>
                                        <p:cTn id="889" dur="1750" fill="hold"/>
                                        <p:tgtEl>
                                          <p:spTgt spid="290"/>
                                        </p:tgtEl>
                                        <p:attrNameLst>
                                          <p:attrName>fill.on</p:attrName>
                                        </p:attrNameLst>
                                      </p:cBhvr>
                                      <p:to>
                                        <p:strVal val="true"/>
                                      </p:to>
                                    </p:set>
                                  </p:childTnLst>
                                </p:cTn>
                              </p:par>
                              <p:par>
                                <p:cTn id="890" presetID="26" presetClass="emph" presetSubtype="0" fill="hold" nodeType="withEffect">
                                  <p:stCondLst>
                                    <p:cond delay="0"/>
                                  </p:stCondLst>
                                  <p:childTnLst>
                                    <p:animEffect transition="out" filter="fade">
                                      <p:cBhvr>
                                        <p:cTn id="891" dur="1500" tmFilter="0, 0; .2, .5; .8, .5; 1, 0"/>
                                        <p:tgtEl>
                                          <p:spTgt spid="4"/>
                                        </p:tgtEl>
                                      </p:cBhvr>
                                    </p:animEffect>
                                    <p:animScale>
                                      <p:cBhvr>
                                        <p:cTn id="892" dur="750" autoRev="1" fill="hold"/>
                                        <p:tgtEl>
                                          <p:spTgt spid="4"/>
                                        </p:tgtEl>
                                      </p:cBhvr>
                                      <p:by x="105000" y="105000"/>
                                    </p:animScale>
                                  </p:childTnLst>
                                </p:cTn>
                              </p:par>
                              <p:par>
                                <p:cTn id="893" presetID="26" presetClass="emph" presetSubtype="0" fill="hold" nodeType="withEffect">
                                  <p:stCondLst>
                                    <p:cond delay="0"/>
                                  </p:stCondLst>
                                  <p:childTnLst>
                                    <p:animEffect transition="out" filter="fade">
                                      <p:cBhvr>
                                        <p:cTn id="894" dur="1500" tmFilter="0, 0; .2, .5; .8, .5; 1, 0"/>
                                        <p:tgtEl>
                                          <p:spTgt spid="3"/>
                                        </p:tgtEl>
                                      </p:cBhvr>
                                    </p:animEffect>
                                    <p:animScale>
                                      <p:cBhvr>
                                        <p:cTn id="895" dur="750" autoRev="1" fill="hold"/>
                                        <p:tgtEl>
                                          <p:spTgt spid="3"/>
                                        </p:tgtEl>
                                      </p:cBhvr>
                                      <p:by x="105000" y="105000"/>
                                    </p:animScale>
                                  </p:childTnLst>
                                </p:cTn>
                              </p:par>
                              <p:par>
                                <p:cTn id="896" presetID="19" presetClass="emph" presetSubtype="0" fill="hold" grpId="27" nodeType="withEffect">
                                  <p:stCondLst>
                                    <p:cond delay="500"/>
                                  </p:stCondLst>
                                  <p:childTnLst>
                                    <p:animClr clrSpc="rgb" dir="cw">
                                      <p:cBhvr override="childStyle">
                                        <p:cTn id="897" dur="1000" fill="hold"/>
                                        <p:tgtEl>
                                          <p:spTgt spid="290"/>
                                        </p:tgtEl>
                                        <p:attrNameLst>
                                          <p:attrName>style.color</p:attrName>
                                        </p:attrNameLst>
                                      </p:cBhvr>
                                      <p:to>
                                        <a:srgbClr val="E2E2C0"/>
                                      </p:to>
                                    </p:animClr>
                                    <p:animClr clrSpc="rgb" dir="cw">
                                      <p:cBhvr>
                                        <p:cTn id="898" dur="1000" fill="hold"/>
                                        <p:tgtEl>
                                          <p:spTgt spid="290"/>
                                        </p:tgtEl>
                                        <p:attrNameLst>
                                          <p:attrName>fillcolor</p:attrName>
                                        </p:attrNameLst>
                                      </p:cBhvr>
                                      <p:to>
                                        <a:srgbClr val="E2E2C0"/>
                                      </p:to>
                                    </p:animClr>
                                    <p:set>
                                      <p:cBhvr>
                                        <p:cTn id="899" dur="1000" fill="hold"/>
                                        <p:tgtEl>
                                          <p:spTgt spid="290"/>
                                        </p:tgtEl>
                                        <p:attrNameLst>
                                          <p:attrName>fill.type</p:attrName>
                                        </p:attrNameLst>
                                      </p:cBhvr>
                                      <p:to>
                                        <p:strVal val="solid"/>
                                      </p:to>
                                    </p:set>
                                    <p:set>
                                      <p:cBhvr>
                                        <p:cTn id="900" dur="1000" fill="hold"/>
                                        <p:tgtEl>
                                          <p:spTgt spid="290"/>
                                        </p:tgtEl>
                                        <p:attrNameLst>
                                          <p:attrName>fill.on</p:attrName>
                                        </p:attrNameLst>
                                      </p:cBhvr>
                                      <p:to>
                                        <p:strVal val="true"/>
                                      </p:to>
                                    </p:set>
                                  </p:childTnLst>
                                </p:cTn>
                              </p:par>
                            </p:childTnLst>
                          </p:cTn>
                        </p:par>
                        <p:par>
                          <p:cTn id="901" fill="hold">
                            <p:stCondLst>
                              <p:cond delay="71750"/>
                            </p:stCondLst>
                            <p:childTnLst>
                              <p:par>
                                <p:cTn id="902" presetID="1" presetClass="exit" presetSubtype="0" fill="hold" nodeType="afterEffect">
                                  <p:stCondLst>
                                    <p:cond delay="0"/>
                                  </p:stCondLst>
                                  <p:childTnLst>
                                    <p:set>
                                      <p:cBhvr>
                                        <p:cTn id="903" dur="1" fill="hold">
                                          <p:stCondLst>
                                            <p:cond delay="0"/>
                                          </p:stCondLst>
                                        </p:cTn>
                                        <p:tgtEl>
                                          <p:spTgt spid="3"/>
                                        </p:tgtEl>
                                        <p:attrNameLst>
                                          <p:attrName>style.visibility</p:attrName>
                                        </p:attrNameLst>
                                      </p:cBhvr>
                                      <p:to>
                                        <p:strVal val="hidden"/>
                                      </p:to>
                                    </p:set>
                                  </p:childTnLst>
                                </p:cTn>
                              </p:par>
                            </p:childTnLst>
                          </p:cTn>
                        </p:par>
                        <p:par>
                          <p:cTn id="904" fill="hold">
                            <p:stCondLst>
                              <p:cond delay="71750"/>
                            </p:stCondLst>
                            <p:childTnLst>
                              <p:par>
                                <p:cTn id="905" presetID="1" presetClass="entr" presetSubtype="0" fill="hold" nodeType="afterEffect">
                                  <p:stCondLst>
                                    <p:cond delay="0"/>
                                  </p:stCondLst>
                                  <p:childTnLst>
                                    <p:set>
                                      <p:cBhvr>
                                        <p:cTn id="906" dur="1" fill="hold">
                                          <p:stCondLst>
                                            <p:cond delay="0"/>
                                          </p:stCondLst>
                                        </p:cTn>
                                        <p:tgtEl>
                                          <p:spTgt spid="5"/>
                                        </p:tgtEl>
                                        <p:attrNameLst>
                                          <p:attrName>style.visibility</p:attrName>
                                        </p:attrNameLst>
                                      </p:cBhvr>
                                      <p:to>
                                        <p:strVal val="visible"/>
                                      </p:to>
                                    </p:set>
                                  </p:childTnLst>
                                </p:cTn>
                              </p:par>
                              <p:par>
                                <p:cTn id="907" presetID="19" presetClass="emph" presetSubtype="0" fill="hold" grpId="26" nodeType="withEffect">
                                  <p:stCondLst>
                                    <p:cond delay="0"/>
                                  </p:stCondLst>
                                  <p:childTnLst>
                                    <p:animClr clrSpc="rgb" dir="cw">
                                      <p:cBhvr override="childStyle">
                                        <p:cTn id="908" dur="1750" fill="hold"/>
                                        <p:tgtEl>
                                          <p:spTgt spid="291"/>
                                        </p:tgtEl>
                                        <p:attrNameLst>
                                          <p:attrName>style.color</p:attrName>
                                        </p:attrNameLst>
                                      </p:cBhvr>
                                      <p:to>
                                        <a:srgbClr val="5FFC08"/>
                                      </p:to>
                                    </p:animClr>
                                    <p:animClr clrSpc="rgb" dir="cw">
                                      <p:cBhvr>
                                        <p:cTn id="909" dur="1750" fill="hold"/>
                                        <p:tgtEl>
                                          <p:spTgt spid="291"/>
                                        </p:tgtEl>
                                        <p:attrNameLst>
                                          <p:attrName>fillcolor</p:attrName>
                                        </p:attrNameLst>
                                      </p:cBhvr>
                                      <p:to>
                                        <a:srgbClr val="5FFC08"/>
                                      </p:to>
                                    </p:animClr>
                                    <p:set>
                                      <p:cBhvr>
                                        <p:cTn id="910" dur="1750" fill="hold"/>
                                        <p:tgtEl>
                                          <p:spTgt spid="291"/>
                                        </p:tgtEl>
                                        <p:attrNameLst>
                                          <p:attrName>fill.type</p:attrName>
                                        </p:attrNameLst>
                                      </p:cBhvr>
                                      <p:to>
                                        <p:strVal val="solid"/>
                                      </p:to>
                                    </p:set>
                                    <p:set>
                                      <p:cBhvr>
                                        <p:cTn id="911" dur="1750" fill="hold"/>
                                        <p:tgtEl>
                                          <p:spTgt spid="291"/>
                                        </p:tgtEl>
                                        <p:attrNameLst>
                                          <p:attrName>fill.on</p:attrName>
                                        </p:attrNameLst>
                                      </p:cBhvr>
                                      <p:to>
                                        <p:strVal val="true"/>
                                      </p:to>
                                    </p:set>
                                  </p:childTnLst>
                                </p:cTn>
                              </p:par>
                              <p:par>
                                <p:cTn id="912" presetID="26" presetClass="emph" presetSubtype="0" fill="hold" nodeType="withEffect">
                                  <p:stCondLst>
                                    <p:cond delay="0"/>
                                  </p:stCondLst>
                                  <p:childTnLst>
                                    <p:animEffect transition="out" filter="fade">
                                      <p:cBhvr>
                                        <p:cTn id="913" dur="1500" tmFilter="0, 0; .2, .5; .8, .5; 1, 0"/>
                                        <p:tgtEl>
                                          <p:spTgt spid="5"/>
                                        </p:tgtEl>
                                      </p:cBhvr>
                                    </p:animEffect>
                                    <p:animScale>
                                      <p:cBhvr>
                                        <p:cTn id="914" dur="750" autoRev="1" fill="hold"/>
                                        <p:tgtEl>
                                          <p:spTgt spid="5"/>
                                        </p:tgtEl>
                                      </p:cBhvr>
                                      <p:by x="105000" y="105000"/>
                                    </p:animScale>
                                  </p:childTnLst>
                                </p:cTn>
                              </p:par>
                              <p:par>
                                <p:cTn id="915" presetID="26" presetClass="emph" presetSubtype="0" fill="hold" nodeType="withEffect">
                                  <p:stCondLst>
                                    <p:cond delay="0"/>
                                  </p:stCondLst>
                                  <p:childTnLst>
                                    <p:animEffect transition="out" filter="fade">
                                      <p:cBhvr>
                                        <p:cTn id="916" dur="1500" tmFilter="0, 0; .2, .5; .8, .5; 1, 0"/>
                                        <p:tgtEl>
                                          <p:spTgt spid="4"/>
                                        </p:tgtEl>
                                      </p:cBhvr>
                                    </p:animEffect>
                                    <p:animScale>
                                      <p:cBhvr>
                                        <p:cTn id="917" dur="750" autoRev="1" fill="hold"/>
                                        <p:tgtEl>
                                          <p:spTgt spid="4"/>
                                        </p:tgtEl>
                                      </p:cBhvr>
                                      <p:by x="105000" y="105000"/>
                                    </p:animScale>
                                  </p:childTnLst>
                                </p:cTn>
                              </p:par>
                              <p:par>
                                <p:cTn id="918" presetID="19" presetClass="emph" presetSubtype="0" fill="hold" grpId="27" nodeType="withEffect">
                                  <p:stCondLst>
                                    <p:cond delay="500"/>
                                  </p:stCondLst>
                                  <p:childTnLst>
                                    <p:animClr clrSpc="rgb" dir="cw">
                                      <p:cBhvr override="childStyle">
                                        <p:cTn id="919" dur="1000" fill="hold"/>
                                        <p:tgtEl>
                                          <p:spTgt spid="291"/>
                                        </p:tgtEl>
                                        <p:attrNameLst>
                                          <p:attrName>style.color</p:attrName>
                                        </p:attrNameLst>
                                      </p:cBhvr>
                                      <p:to>
                                        <a:srgbClr val="E2E2C0"/>
                                      </p:to>
                                    </p:animClr>
                                    <p:animClr clrSpc="rgb" dir="cw">
                                      <p:cBhvr>
                                        <p:cTn id="920" dur="1000" fill="hold"/>
                                        <p:tgtEl>
                                          <p:spTgt spid="291"/>
                                        </p:tgtEl>
                                        <p:attrNameLst>
                                          <p:attrName>fillcolor</p:attrName>
                                        </p:attrNameLst>
                                      </p:cBhvr>
                                      <p:to>
                                        <a:srgbClr val="E2E2C0"/>
                                      </p:to>
                                    </p:animClr>
                                    <p:set>
                                      <p:cBhvr>
                                        <p:cTn id="921" dur="1000" fill="hold"/>
                                        <p:tgtEl>
                                          <p:spTgt spid="291"/>
                                        </p:tgtEl>
                                        <p:attrNameLst>
                                          <p:attrName>fill.type</p:attrName>
                                        </p:attrNameLst>
                                      </p:cBhvr>
                                      <p:to>
                                        <p:strVal val="solid"/>
                                      </p:to>
                                    </p:set>
                                    <p:set>
                                      <p:cBhvr>
                                        <p:cTn id="922" dur="1000" fill="hold"/>
                                        <p:tgtEl>
                                          <p:spTgt spid="291"/>
                                        </p:tgtEl>
                                        <p:attrNameLst>
                                          <p:attrName>fill.on</p:attrName>
                                        </p:attrNameLst>
                                      </p:cBhvr>
                                      <p:to>
                                        <p:strVal val="true"/>
                                      </p:to>
                                    </p:set>
                                  </p:childTnLst>
                                </p:cTn>
                              </p:par>
                            </p:childTnLst>
                          </p:cTn>
                        </p:par>
                        <p:par>
                          <p:cTn id="923" fill="hold">
                            <p:stCondLst>
                              <p:cond delay="73500"/>
                            </p:stCondLst>
                            <p:childTnLst>
                              <p:par>
                                <p:cTn id="924" presetID="1" presetClass="exit" presetSubtype="0" fill="hold" nodeType="afterEffect">
                                  <p:stCondLst>
                                    <p:cond delay="0"/>
                                  </p:stCondLst>
                                  <p:childTnLst>
                                    <p:set>
                                      <p:cBhvr>
                                        <p:cTn id="925" dur="1" fill="hold">
                                          <p:stCondLst>
                                            <p:cond delay="0"/>
                                          </p:stCondLst>
                                        </p:cTn>
                                        <p:tgtEl>
                                          <p:spTgt spid="4"/>
                                        </p:tgtEl>
                                        <p:attrNameLst>
                                          <p:attrName>style.visibility</p:attrName>
                                        </p:attrNameLst>
                                      </p:cBhvr>
                                      <p:to>
                                        <p:strVal val="hidden"/>
                                      </p:to>
                                    </p:set>
                                  </p:childTnLst>
                                </p:cTn>
                              </p:par>
                            </p:childTnLst>
                          </p:cTn>
                        </p:par>
                        <p:par>
                          <p:cTn id="926" fill="hold">
                            <p:stCondLst>
                              <p:cond delay="73500"/>
                            </p:stCondLst>
                            <p:childTnLst>
                              <p:par>
                                <p:cTn id="927" presetID="1" presetClass="entr" presetSubtype="0" fill="hold" nodeType="afterEffect">
                                  <p:stCondLst>
                                    <p:cond delay="0"/>
                                  </p:stCondLst>
                                  <p:childTnLst>
                                    <p:set>
                                      <p:cBhvr>
                                        <p:cTn id="928" dur="1" fill="hold">
                                          <p:stCondLst>
                                            <p:cond delay="0"/>
                                          </p:stCondLst>
                                        </p:cTn>
                                        <p:tgtEl>
                                          <p:spTgt spid="3"/>
                                        </p:tgtEl>
                                        <p:attrNameLst>
                                          <p:attrName>style.visibility</p:attrName>
                                        </p:attrNameLst>
                                      </p:cBhvr>
                                      <p:to>
                                        <p:strVal val="visible"/>
                                      </p:to>
                                    </p:set>
                                  </p:childTnLst>
                                </p:cTn>
                              </p:par>
                              <p:par>
                                <p:cTn id="929" presetID="19" presetClass="emph" presetSubtype="0" fill="hold" grpId="28" nodeType="withEffect">
                                  <p:stCondLst>
                                    <p:cond delay="0"/>
                                  </p:stCondLst>
                                  <p:childTnLst>
                                    <p:animClr clrSpc="rgb" dir="cw">
                                      <p:cBhvr override="childStyle">
                                        <p:cTn id="930" dur="1750" fill="hold"/>
                                        <p:tgtEl>
                                          <p:spTgt spid="289"/>
                                        </p:tgtEl>
                                        <p:attrNameLst>
                                          <p:attrName>style.color</p:attrName>
                                        </p:attrNameLst>
                                      </p:cBhvr>
                                      <p:to>
                                        <a:srgbClr val="5FFC08"/>
                                      </p:to>
                                    </p:animClr>
                                    <p:animClr clrSpc="rgb" dir="cw">
                                      <p:cBhvr>
                                        <p:cTn id="931" dur="1750" fill="hold"/>
                                        <p:tgtEl>
                                          <p:spTgt spid="289"/>
                                        </p:tgtEl>
                                        <p:attrNameLst>
                                          <p:attrName>fillcolor</p:attrName>
                                        </p:attrNameLst>
                                      </p:cBhvr>
                                      <p:to>
                                        <a:srgbClr val="5FFC08"/>
                                      </p:to>
                                    </p:animClr>
                                    <p:set>
                                      <p:cBhvr>
                                        <p:cTn id="932" dur="1750" fill="hold"/>
                                        <p:tgtEl>
                                          <p:spTgt spid="289"/>
                                        </p:tgtEl>
                                        <p:attrNameLst>
                                          <p:attrName>fill.type</p:attrName>
                                        </p:attrNameLst>
                                      </p:cBhvr>
                                      <p:to>
                                        <p:strVal val="solid"/>
                                      </p:to>
                                    </p:set>
                                    <p:set>
                                      <p:cBhvr>
                                        <p:cTn id="933" dur="1750" fill="hold"/>
                                        <p:tgtEl>
                                          <p:spTgt spid="289"/>
                                        </p:tgtEl>
                                        <p:attrNameLst>
                                          <p:attrName>fill.on</p:attrName>
                                        </p:attrNameLst>
                                      </p:cBhvr>
                                      <p:to>
                                        <p:strVal val="true"/>
                                      </p:to>
                                    </p:set>
                                  </p:childTnLst>
                                </p:cTn>
                              </p:par>
                              <p:par>
                                <p:cTn id="934" presetID="26" presetClass="emph" presetSubtype="0" fill="hold" nodeType="withEffect">
                                  <p:stCondLst>
                                    <p:cond delay="0"/>
                                  </p:stCondLst>
                                  <p:childTnLst>
                                    <p:animEffect transition="out" filter="fade">
                                      <p:cBhvr>
                                        <p:cTn id="935" dur="1500" tmFilter="0, 0; .2, .5; .8, .5; 1, 0"/>
                                        <p:tgtEl>
                                          <p:spTgt spid="3"/>
                                        </p:tgtEl>
                                      </p:cBhvr>
                                    </p:animEffect>
                                    <p:animScale>
                                      <p:cBhvr>
                                        <p:cTn id="936" dur="750" autoRev="1" fill="hold"/>
                                        <p:tgtEl>
                                          <p:spTgt spid="3"/>
                                        </p:tgtEl>
                                      </p:cBhvr>
                                      <p:by x="105000" y="105000"/>
                                    </p:animScale>
                                  </p:childTnLst>
                                </p:cTn>
                              </p:par>
                              <p:par>
                                <p:cTn id="937" presetID="26" presetClass="emph" presetSubtype="0" fill="hold" nodeType="withEffect">
                                  <p:stCondLst>
                                    <p:cond delay="0"/>
                                  </p:stCondLst>
                                  <p:childTnLst>
                                    <p:animEffect transition="out" filter="fade">
                                      <p:cBhvr>
                                        <p:cTn id="938" dur="1500" tmFilter="0, 0; .2, .5; .8, .5; 1, 0"/>
                                        <p:tgtEl>
                                          <p:spTgt spid="5"/>
                                        </p:tgtEl>
                                      </p:cBhvr>
                                    </p:animEffect>
                                    <p:animScale>
                                      <p:cBhvr>
                                        <p:cTn id="939" dur="750" autoRev="1" fill="hold"/>
                                        <p:tgtEl>
                                          <p:spTgt spid="5"/>
                                        </p:tgtEl>
                                      </p:cBhvr>
                                      <p:by x="105000" y="105000"/>
                                    </p:animScale>
                                  </p:childTnLst>
                                </p:cTn>
                              </p:par>
                              <p:par>
                                <p:cTn id="940" presetID="19" presetClass="emph" presetSubtype="0" fill="hold" grpId="29" nodeType="withEffect">
                                  <p:stCondLst>
                                    <p:cond delay="500"/>
                                  </p:stCondLst>
                                  <p:childTnLst>
                                    <p:animClr clrSpc="rgb" dir="cw">
                                      <p:cBhvr override="childStyle">
                                        <p:cTn id="941" dur="1000" fill="hold"/>
                                        <p:tgtEl>
                                          <p:spTgt spid="289"/>
                                        </p:tgtEl>
                                        <p:attrNameLst>
                                          <p:attrName>style.color</p:attrName>
                                        </p:attrNameLst>
                                      </p:cBhvr>
                                      <p:to>
                                        <a:srgbClr val="E2E2C0"/>
                                      </p:to>
                                    </p:animClr>
                                    <p:animClr clrSpc="rgb" dir="cw">
                                      <p:cBhvr>
                                        <p:cTn id="942" dur="1000" fill="hold"/>
                                        <p:tgtEl>
                                          <p:spTgt spid="289"/>
                                        </p:tgtEl>
                                        <p:attrNameLst>
                                          <p:attrName>fillcolor</p:attrName>
                                        </p:attrNameLst>
                                      </p:cBhvr>
                                      <p:to>
                                        <a:srgbClr val="E2E2C0"/>
                                      </p:to>
                                    </p:animClr>
                                    <p:set>
                                      <p:cBhvr>
                                        <p:cTn id="943" dur="1000" fill="hold"/>
                                        <p:tgtEl>
                                          <p:spTgt spid="289"/>
                                        </p:tgtEl>
                                        <p:attrNameLst>
                                          <p:attrName>fill.type</p:attrName>
                                        </p:attrNameLst>
                                      </p:cBhvr>
                                      <p:to>
                                        <p:strVal val="solid"/>
                                      </p:to>
                                    </p:set>
                                    <p:set>
                                      <p:cBhvr>
                                        <p:cTn id="944" dur="1000" fill="hold"/>
                                        <p:tgtEl>
                                          <p:spTgt spid="289"/>
                                        </p:tgtEl>
                                        <p:attrNameLst>
                                          <p:attrName>fill.on</p:attrName>
                                        </p:attrNameLst>
                                      </p:cBhvr>
                                      <p:to>
                                        <p:strVal val="true"/>
                                      </p:to>
                                    </p:set>
                                  </p:childTnLst>
                                </p:cTn>
                              </p:par>
                            </p:childTnLst>
                          </p:cTn>
                        </p:par>
                        <p:par>
                          <p:cTn id="945" fill="hold">
                            <p:stCondLst>
                              <p:cond delay="75250"/>
                            </p:stCondLst>
                            <p:childTnLst>
                              <p:par>
                                <p:cTn id="946" presetID="1" presetClass="exit" presetSubtype="0" fill="hold" nodeType="afterEffect">
                                  <p:stCondLst>
                                    <p:cond delay="0"/>
                                  </p:stCondLst>
                                  <p:childTnLst>
                                    <p:set>
                                      <p:cBhvr>
                                        <p:cTn id="947" dur="1" fill="hold">
                                          <p:stCondLst>
                                            <p:cond delay="0"/>
                                          </p:stCondLst>
                                        </p:cTn>
                                        <p:tgtEl>
                                          <p:spTgt spid="5"/>
                                        </p:tgtEl>
                                        <p:attrNameLst>
                                          <p:attrName>style.visibility</p:attrName>
                                        </p:attrNameLst>
                                      </p:cBhvr>
                                      <p:to>
                                        <p:strVal val="hidden"/>
                                      </p:to>
                                    </p:set>
                                  </p:childTnLst>
                                </p:cTn>
                              </p:par>
                            </p:childTnLst>
                          </p:cTn>
                        </p:par>
                        <p:par>
                          <p:cTn id="948" fill="hold">
                            <p:stCondLst>
                              <p:cond delay="75250"/>
                            </p:stCondLst>
                            <p:childTnLst>
                              <p:par>
                                <p:cTn id="949" presetID="1" presetClass="entr" presetSubtype="0" fill="hold" nodeType="afterEffect">
                                  <p:stCondLst>
                                    <p:cond delay="0"/>
                                  </p:stCondLst>
                                  <p:childTnLst>
                                    <p:set>
                                      <p:cBhvr>
                                        <p:cTn id="950" dur="1" fill="hold">
                                          <p:stCondLst>
                                            <p:cond delay="0"/>
                                          </p:stCondLst>
                                        </p:cTn>
                                        <p:tgtEl>
                                          <p:spTgt spid="4"/>
                                        </p:tgtEl>
                                        <p:attrNameLst>
                                          <p:attrName>style.visibility</p:attrName>
                                        </p:attrNameLst>
                                      </p:cBhvr>
                                      <p:to>
                                        <p:strVal val="visible"/>
                                      </p:to>
                                    </p:set>
                                  </p:childTnLst>
                                </p:cTn>
                              </p:par>
                              <p:par>
                                <p:cTn id="951" presetID="19" presetClass="emph" presetSubtype="0" fill="hold" grpId="28" nodeType="withEffect">
                                  <p:stCondLst>
                                    <p:cond delay="0"/>
                                  </p:stCondLst>
                                  <p:childTnLst>
                                    <p:animClr clrSpc="rgb" dir="cw">
                                      <p:cBhvr override="childStyle">
                                        <p:cTn id="952" dur="1750" fill="hold"/>
                                        <p:tgtEl>
                                          <p:spTgt spid="290"/>
                                        </p:tgtEl>
                                        <p:attrNameLst>
                                          <p:attrName>style.color</p:attrName>
                                        </p:attrNameLst>
                                      </p:cBhvr>
                                      <p:to>
                                        <a:srgbClr val="5FFC08"/>
                                      </p:to>
                                    </p:animClr>
                                    <p:animClr clrSpc="rgb" dir="cw">
                                      <p:cBhvr>
                                        <p:cTn id="953" dur="1750" fill="hold"/>
                                        <p:tgtEl>
                                          <p:spTgt spid="290"/>
                                        </p:tgtEl>
                                        <p:attrNameLst>
                                          <p:attrName>fillcolor</p:attrName>
                                        </p:attrNameLst>
                                      </p:cBhvr>
                                      <p:to>
                                        <a:srgbClr val="5FFC08"/>
                                      </p:to>
                                    </p:animClr>
                                    <p:set>
                                      <p:cBhvr>
                                        <p:cTn id="954" dur="1750" fill="hold"/>
                                        <p:tgtEl>
                                          <p:spTgt spid="290"/>
                                        </p:tgtEl>
                                        <p:attrNameLst>
                                          <p:attrName>fill.type</p:attrName>
                                        </p:attrNameLst>
                                      </p:cBhvr>
                                      <p:to>
                                        <p:strVal val="solid"/>
                                      </p:to>
                                    </p:set>
                                    <p:set>
                                      <p:cBhvr>
                                        <p:cTn id="955" dur="1750" fill="hold"/>
                                        <p:tgtEl>
                                          <p:spTgt spid="290"/>
                                        </p:tgtEl>
                                        <p:attrNameLst>
                                          <p:attrName>fill.on</p:attrName>
                                        </p:attrNameLst>
                                      </p:cBhvr>
                                      <p:to>
                                        <p:strVal val="true"/>
                                      </p:to>
                                    </p:set>
                                  </p:childTnLst>
                                </p:cTn>
                              </p:par>
                              <p:par>
                                <p:cTn id="956" presetID="26" presetClass="emph" presetSubtype="0" fill="hold" nodeType="withEffect">
                                  <p:stCondLst>
                                    <p:cond delay="0"/>
                                  </p:stCondLst>
                                  <p:childTnLst>
                                    <p:animEffect transition="out" filter="fade">
                                      <p:cBhvr>
                                        <p:cTn id="957" dur="1500" tmFilter="0, 0; .2, .5; .8, .5; 1, 0"/>
                                        <p:tgtEl>
                                          <p:spTgt spid="4"/>
                                        </p:tgtEl>
                                      </p:cBhvr>
                                    </p:animEffect>
                                    <p:animScale>
                                      <p:cBhvr>
                                        <p:cTn id="958" dur="750" autoRev="1" fill="hold"/>
                                        <p:tgtEl>
                                          <p:spTgt spid="4"/>
                                        </p:tgtEl>
                                      </p:cBhvr>
                                      <p:by x="105000" y="105000"/>
                                    </p:animScale>
                                  </p:childTnLst>
                                </p:cTn>
                              </p:par>
                              <p:par>
                                <p:cTn id="959" presetID="26" presetClass="emph" presetSubtype="0" fill="hold" nodeType="withEffect">
                                  <p:stCondLst>
                                    <p:cond delay="0"/>
                                  </p:stCondLst>
                                  <p:childTnLst>
                                    <p:animEffect transition="out" filter="fade">
                                      <p:cBhvr>
                                        <p:cTn id="960" dur="1500" tmFilter="0, 0; .2, .5; .8, .5; 1, 0"/>
                                        <p:tgtEl>
                                          <p:spTgt spid="3"/>
                                        </p:tgtEl>
                                      </p:cBhvr>
                                    </p:animEffect>
                                    <p:animScale>
                                      <p:cBhvr>
                                        <p:cTn id="961" dur="750" autoRev="1" fill="hold"/>
                                        <p:tgtEl>
                                          <p:spTgt spid="3"/>
                                        </p:tgtEl>
                                      </p:cBhvr>
                                      <p:by x="105000" y="105000"/>
                                    </p:animScale>
                                  </p:childTnLst>
                                </p:cTn>
                              </p:par>
                              <p:par>
                                <p:cTn id="962" presetID="19" presetClass="emph" presetSubtype="0" fill="hold" grpId="29" nodeType="withEffect">
                                  <p:stCondLst>
                                    <p:cond delay="500"/>
                                  </p:stCondLst>
                                  <p:childTnLst>
                                    <p:animClr clrSpc="rgb" dir="cw">
                                      <p:cBhvr override="childStyle">
                                        <p:cTn id="963" dur="1000" fill="hold"/>
                                        <p:tgtEl>
                                          <p:spTgt spid="290"/>
                                        </p:tgtEl>
                                        <p:attrNameLst>
                                          <p:attrName>style.color</p:attrName>
                                        </p:attrNameLst>
                                      </p:cBhvr>
                                      <p:to>
                                        <a:srgbClr val="E2E2C0"/>
                                      </p:to>
                                    </p:animClr>
                                    <p:animClr clrSpc="rgb" dir="cw">
                                      <p:cBhvr>
                                        <p:cTn id="964" dur="1000" fill="hold"/>
                                        <p:tgtEl>
                                          <p:spTgt spid="290"/>
                                        </p:tgtEl>
                                        <p:attrNameLst>
                                          <p:attrName>fillcolor</p:attrName>
                                        </p:attrNameLst>
                                      </p:cBhvr>
                                      <p:to>
                                        <a:srgbClr val="E2E2C0"/>
                                      </p:to>
                                    </p:animClr>
                                    <p:set>
                                      <p:cBhvr>
                                        <p:cTn id="965" dur="1000" fill="hold"/>
                                        <p:tgtEl>
                                          <p:spTgt spid="290"/>
                                        </p:tgtEl>
                                        <p:attrNameLst>
                                          <p:attrName>fill.type</p:attrName>
                                        </p:attrNameLst>
                                      </p:cBhvr>
                                      <p:to>
                                        <p:strVal val="solid"/>
                                      </p:to>
                                    </p:set>
                                    <p:set>
                                      <p:cBhvr>
                                        <p:cTn id="966" dur="1000" fill="hold"/>
                                        <p:tgtEl>
                                          <p:spTgt spid="290"/>
                                        </p:tgtEl>
                                        <p:attrNameLst>
                                          <p:attrName>fill.on</p:attrName>
                                        </p:attrNameLst>
                                      </p:cBhvr>
                                      <p:to>
                                        <p:strVal val="true"/>
                                      </p:to>
                                    </p:set>
                                  </p:childTnLst>
                                </p:cTn>
                              </p:par>
                            </p:childTnLst>
                          </p:cTn>
                        </p:par>
                        <p:par>
                          <p:cTn id="967" fill="hold">
                            <p:stCondLst>
                              <p:cond delay="77000"/>
                            </p:stCondLst>
                            <p:childTnLst>
                              <p:par>
                                <p:cTn id="968" presetID="1" presetClass="exit" presetSubtype="0" fill="hold" nodeType="afterEffect">
                                  <p:stCondLst>
                                    <p:cond delay="0"/>
                                  </p:stCondLst>
                                  <p:childTnLst>
                                    <p:set>
                                      <p:cBhvr>
                                        <p:cTn id="969" dur="1" fill="hold">
                                          <p:stCondLst>
                                            <p:cond delay="0"/>
                                          </p:stCondLst>
                                        </p:cTn>
                                        <p:tgtEl>
                                          <p:spTgt spid="3"/>
                                        </p:tgtEl>
                                        <p:attrNameLst>
                                          <p:attrName>style.visibility</p:attrName>
                                        </p:attrNameLst>
                                      </p:cBhvr>
                                      <p:to>
                                        <p:strVal val="hidden"/>
                                      </p:to>
                                    </p:set>
                                  </p:childTnLst>
                                </p:cTn>
                              </p:par>
                            </p:childTnLst>
                          </p:cTn>
                        </p:par>
                        <p:par>
                          <p:cTn id="970" fill="hold">
                            <p:stCondLst>
                              <p:cond delay="77000"/>
                            </p:stCondLst>
                            <p:childTnLst>
                              <p:par>
                                <p:cTn id="971" presetID="1" presetClass="entr" presetSubtype="0" fill="hold" nodeType="afterEffect">
                                  <p:stCondLst>
                                    <p:cond delay="0"/>
                                  </p:stCondLst>
                                  <p:childTnLst>
                                    <p:set>
                                      <p:cBhvr>
                                        <p:cTn id="972" dur="1" fill="hold">
                                          <p:stCondLst>
                                            <p:cond delay="0"/>
                                          </p:stCondLst>
                                        </p:cTn>
                                        <p:tgtEl>
                                          <p:spTgt spid="5"/>
                                        </p:tgtEl>
                                        <p:attrNameLst>
                                          <p:attrName>style.visibility</p:attrName>
                                        </p:attrNameLst>
                                      </p:cBhvr>
                                      <p:to>
                                        <p:strVal val="visible"/>
                                      </p:to>
                                    </p:set>
                                  </p:childTnLst>
                                </p:cTn>
                              </p:par>
                              <p:par>
                                <p:cTn id="973" presetID="19" presetClass="emph" presetSubtype="0" fill="hold" grpId="28" nodeType="withEffect">
                                  <p:stCondLst>
                                    <p:cond delay="0"/>
                                  </p:stCondLst>
                                  <p:childTnLst>
                                    <p:animClr clrSpc="rgb" dir="cw">
                                      <p:cBhvr override="childStyle">
                                        <p:cTn id="974" dur="1750" fill="hold"/>
                                        <p:tgtEl>
                                          <p:spTgt spid="291"/>
                                        </p:tgtEl>
                                        <p:attrNameLst>
                                          <p:attrName>style.color</p:attrName>
                                        </p:attrNameLst>
                                      </p:cBhvr>
                                      <p:to>
                                        <a:srgbClr val="5FFC08"/>
                                      </p:to>
                                    </p:animClr>
                                    <p:animClr clrSpc="rgb" dir="cw">
                                      <p:cBhvr>
                                        <p:cTn id="975" dur="1750" fill="hold"/>
                                        <p:tgtEl>
                                          <p:spTgt spid="291"/>
                                        </p:tgtEl>
                                        <p:attrNameLst>
                                          <p:attrName>fillcolor</p:attrName>
                                        </p:attrNameLst>
                                      </p:cBhvr>
                                      <p:to>
                                        <a:srgbClr val="5FFC08"/>
                                      </p:to>
                                    </p:animClr>
                                    <p:set>
                                      <p:cBhvr>
                                        <p:cTn id="976" dur="1750" fill="hold"/>
                                        <p:tgtEl>
                                          <p:spTgt spid="291"/>
                                        </p:tgtEl>
                                        <p:attrNameLst>
                                          <p:attrName>fill.type</p:attrName>
                                        </p:attrNameLst>
                                      </p:cBhvr>
                                      <p:to>
                                        <p:strVal val="solid"/>
                                      </p:to>
                                    </p:set>
                                    <p:set>
                                      <p:cBhvr>
                                        <p:cTn id="977" dur="1750" fill="hold"/>
                                        <p:tgtEl>
                                          <p:spTgt spid="291"/>
                                        </p:tgtEl>
                                        <p:attrNameLst>
                                          <p:attrName>fill.on</p:attrName>
                                        </p:attrNameLst>
                                      </p:cBhvr>
                                      <p:to>
                                        <p:strVal val="true"/>
                                      </p:to>
                                    </p:set>
                                  </p:childTnLst>
                                </p:cTn>
                              </p:par>
                              <p:par>
                                <p:cTn id="978" presetID="26" presetClass="emph" presetSubtype="0" fill="hold" nodeType="withEffect">
                                  <p:stCondLst>
                                    <p:cond delay="0"/>
                                  </p:stCondLst>
                                  <p:childTnLst>
                                    <p:animEffect transition="out" filter="fade">
                                      <p:cBhvr>
                                        <p:cTn id="979" dur="1500" tmFilter="0, 0; .2, .5; .8, .5; 1, 0"/>
                                        <p:tgtEl>
                                          <p:spTgt spid="5"/>
                                        </p:tgtEl>
                                      </p:cBhvr>
                                    </p:animEffect>
                                    <p:animScale>
                                      <p:cBhvr>
                                        <p:cTn id="980" dur="750" autoRev="1" fill="hold"/>
                                        <p:tgtEl>
                                          <p:spTgt spid="5"/>
                                        </p:tgtEl>
                                      </p:cBhvr>
                                      <p:by x="105000" y="105000"/>
                                    </p:animScale>
                                  </p:childTnLst>
                                </p:cTn>
                              </p:par>
                              <p:par>
                                <p:cTn id="981" presetID="26" presetClass="emph" presetSubtype="0" fill="hold" nodeType="withEffect">
                                  <p:stCondLst>
                                    <p:cond delay="0"/>
                                  </p:stCondLst>
                                  <p:childTnLst>
                                    <p:animEffect transition="out" filter="fade">
                                      <p:cBhvr>
                                        <p:cTn id="982" dur="1500" tmFilter="0, 0; .2, .5; .8, .5; 1, 0"/>
                                        <p:tgtEl>
                                          <p:spTgt spid="4"/>
                                        </p:tgtEl>
                                      </p:cBhvr>
                                    </p:animEffect>
                                    <p:animScale>
                                      <p:cBhvr>
                                        <p:cTn id="983" dur="750" autoRev="1" fill="hold"/>
                                        <p:tgtEl>
                                          <p:spTgt spid="4"/>
                                        </p:tgtEl>
                                      </p:cBhvr>
                                      <p:by x="105000" y="105000"/>
                                    </p:animScale>
                                  </p:childTnLst>
                                </p:cTn>
                              </p:par>
                              <p:par>
                                <p:cTn id="984" presetID="19" presetClass="emph" presetSubtype="0" fill="hold" grpId="29" nodeType="withEffect">
                                  <p:stCondLst>
                                    <p:cond delay="500"/>
                                  </p:stCondLst>
                                  <p:childTnLst>
                                    <p:animClr clrSpc="rgb" dir="cw">
                                      <p:cBhvr override="childStyle">
                                        <p:cTn id="985" dur="1000" fill="hold"/>
                                        <p:tgtEl>
                                          <p:spTgt spid="291"/>
                                        </p:tgtEl>
                                        <p:attrNameLst>
                                          <p:attrName>style.color</p:attrName>
                                        </p:attrNameLst>
                                      </p:cBhvr>
                                      <p:to>
                                        <a:srgbClr val="E2E2C0"/>
                                      </p:to>
                                    </p:animClr>
                                    <p:animClr clrSpc="rgb" dir="cw">
                                      <p:cBhvr>
                                        <p:cTn id="986" dur="1000" fill="hold"/>
                                        <p:tgtEl>
                                          <p:spTgt spid="291"/>
                                        </p:tgtEl>
                                        <p:attrNameLst>
                                          <p:attrName>fillcolor</p:attrName>
                                        </p:attrNameLst>
                                      </p:cBhvr>
                                      <p:to>
                                        <a:srgbClr val="E2E2C0"/>
                                      </p:to>
                                    </p:animClr>
                                    <p:set>
                                      <p:cBhvr>
                                        <p:cTn id="987" dur="1000" fill="hold"/>
                                        <p:tgtEl>
                                          <p:spTgt spid="291"/>
                                        </p:tgtEl>
                                        <p:attrNameLst>
                                          <p:attrName>fill.type</p:attrName>
                                        </p:attrNameLst>
                                      </p:cBhvr>
                                      <p:to>
                                        <p:strVal val="solid"/>
                                      </p:to>
                                    </p:set>
                                    <p:set>
                                      <p:cBhvr>
                                        <p:cTn id="988" dur="1000" fill="hold"/>
                                        <p:tgtEl>
                                          <p:spTgt spid="291"/>
                                        </p:tgtEl>
                                        <p:attrNameLst>
                                          <p:attrName>fill.on</p:attrName>
                                        </p:attrNameLst>
                                      </p:cBhvr>
                                      <p:to>
                                        <p:strVal val="true"/>
                                      </p:to>
                                    </p:set>
                                  </p:childTnLst>
                                </p:cTn>
                              </p:par>
                            </p:childTnLst>
                          </p:cTn>
                        </p:par>
                        <p:par>
                          <p:cTn id="989" fill="hold">
                            <p:stCondLst>
                              <p:cond delay="78750"/>
                            </p:stCondLst>
                            <p:childTnLst>
                              <p:par>
                                <p:cTn id="990" presetID="1" presetClass="exit" presetSubtype="0" fill="hold" nodeType="afterEffect">
                                  <p:stCondLst>
                                    <p:cond delay="0"/>
                                  </p:stCondLst>
                                  <p:childTnLst>
                                    <p:set>
                                      <p:cBhvr>
                                        <p:cTn id="991" dur="1" fill="hold">
                                          <p:stCondLst>
                                            <p:cond delay="0"/>
                                          </p:stCondLst>
                                        </p:cTn>
                                        <p:tgtEl>
                                          <p:spTgt spid="4"/>
                                        </p:tgtEl>
                                        <p:attrNameLst>
                                          <p:attrName>style.visibility</p:attrName>
                                        </p:attrNameLst>
                                      </p:cBhvr>
                                      <p:to>
                                        <p:strVal val="hidden"/>
                                      </p:to>
                                    </p:set>
                                  </p:childTnLst>
                                </p:cTn>
                              </p:par>
                            </p:childTnLst>
                          </p:cTn>
                        </p:par>
                        <p:par>
                          <p:cTn id="992" fill="hold">
                            <p:stCondLst>
                              <p:cond delay="78750"/>
                            </p:stCondLst>
                            <p:childTnLst>
                              <p:par>
                                <p:cTn id="993" presetID="1" presetClass="entr" presetSubtype="0" fill="hold" nodeType="afterEffect">
                                  <p:stCondLst>
                                    <p:cond delay="0"/>
                                  </p:stCondLst>
                                  <p:childTnLst>
                                    <p:set>
                                      <p:cBhvr>
                                        <p:cTn id="994" dur="1" fill="hold">
                                          <p:stCondLst>
                                            <p:cond delay="0"/>
                                          </p:stCondLst>
                                        </p:cTn>
                                        <p:tgtEl>
                                          <p:spTgt spid="3"/>
                                        </p:tgtEl>
                                        <p:attrNameLst>
                                          <p:attrName>style.visibility</p:attrName>
                                        </p:attrNameLst>
                                      </p:cBhvr>
                                      <p:to>
                                        <p:strVal val="visible"/>
                                      </p:to>
                                    </p:set>
                                  </p:childTnLst>
                                </p:cTn>
                              </p:par>
                              <p:par>
                                <p:cTn id="995" presetID="19" presetClass="emph" presetSubtype="0" fill="hold" grpId="30" nodeType="withEffect">
                                  <p:stCondLst>
                                    <p:cond delay="0"/>
                                  </p:stCondLst>
                                  <p:childTnLst>
                                    <p:animClr clrSpc="rgb" dir="cw">
                                      <p:cBhvr override="childStyle">
                                        <p:cTn id="996" dur="1750" fill="hold"/>
                                        <p:tgtEl>
                                          <p:spTgt spid="289"/>
                                        </p:tgtEl>
                                        <p:attrNameLst>
                                          <p:attrName>style.color</p:attrName>
                                        </p:attrNameLst>
                                      </p:cBhvr>
                                      <p:to>
                                        <a:srgbClr val="5FFC08"/>
                                      </p:to>
                                    </p:animClr>
                                    <p:animClr clrSpc="rgb" dir="cw">
                                      <p:cBhvr>
                                        <p:cTn id="997" dur="1750" fill="hold"/>
                                        <p:tgtEl>
                                          <p:spTgt spid="289"/>
                                        </p:tgtEl>
                                        <p:attrNameLst>
                                          <p:attrName>fillcolor</p:attrName>
                                        </p:attrNameLst>
                                      </p:cBhvr>
                                      <p:to>
                                        <a:srgbClr val="5FFC08"/>
                                      </p:to>
                                    </p:animClr>
                                    <p:set>
                                      <p:cBhvr>
                                        <p:cTn id="998" dur="1750" fill="hold"/>
                                        <p:tgtEl>
                                          <p:spTgt spid="289"/>
                                        </p:tgtEl>
                                        <p:attrNameLst>
                                          <p:attrName>fill.type</p:attrName>
                                        </p:attrNameLst>
                                      </p:cBhvr>
                                      <p:to>
                                        <p:strVal val="solid"/>
                                      </p:to>
                                    </p:set>
                                    <p:set>
                                      <p:cBhvr>
                                        <p:cTn id="999" dur="1750" fill="hold"/>
                                        <p:tgtEl>
                                          <p:spTgt spid="289"/>
                                        </p:tgtEl>
                                        <p:attrNameLst>
                                          <p:attrName>fill.on</p:attrName>
                                        </p:attrNameLst>
                                      </p:cBhvr>
                                      <p:to>
                                        <p:strVal val="true"/>
                                      </p:to>
                                    </p:set>
                                  </p:childTnLst>
                                </p:cTn>
                              </p:par>
                              <p:par>
                                <p:cTn id="1000" presetID="26" presetClass="emph" presetSubtype="0" fill="hold" nodeType="withEffect">
                                  <p:stCondLst>
                                    <p:cond delay="0"/>
                                  </p:stCondLst>
                                  <p:childTnLst>
                                    <p:animEffect transition="out" filter="fade">
                                      <p:cBhvr>
                                        <p:cTn id="1001" dur="1500" tmFilter="0, 0; .2, .5; .8, .5; 1, 0"/>
                                        <p:tgtEl>
                                          <p:spTgt spid="3"/>
                                        </p:tgtEl>
                                      </p:cBhvr>
                                    </p:animEffect>
                                    <p:animScale>
                                      <p:cBhvr>
                                        <p:cTn id="1002" dur="750" autoRev="1" fill="hold"/>
                                        <p:tgtEl>
                                          <p:spTgt spid="3"/>
                                        </p:tgtEl>
                                      </p:cBhvr>
                                      <p:by x="105000" y="105000"/>
                                    </p:animScale>
                                  </p:childTnLst>
                                </p:cTn>
                              </p:par>
                              <p:par>
                                <p:cTn id="1003" presetID="26" presetClass="emph" presetSubtype="0" fill="hold" nodeType="withEffect">
                                  <p:stCondLst>
                                    <p:cond delay="0"/>
                                  </p:stCondLst>
                                  <p:childTnLst>
                                    <p:animEffect transition="out" filter="fade">
                                      <p:cBhvr>
                                        <p:cTn id="1004" dur="1500" tmFilter="0, 0; .2, .5; .8, .5; 1, 0"/>
                                        <p:tgtEl>
                                          <p:spTgt spid="5"/>
                                        </p:tgtEl>
                                      </p:cBhvr>
                                    </p:animEffect>
                                    <p:animScale>
                                      <p:cBhvr>
                                        <p:cTn id="1005" dur="750" autoRev="1" fill="hold"/>
                                        <p:tgtEl>
                                          <p:spTgt spid="5"/>
                                        </p:tgtEl>
                                      </p:cBhvr>
                                      <p:by x="105000" y="105000"/>
                                    </p:animScale>
                                  </p:childTnLst>
                                </p:cTn>
                              </p:par>
                              <p:par>
                                <p:cTn id="1006" presetID="19" presetClass="emph" presetSubtype="0" fill="hold" grpId="31" nodeType="withEffect">
                                  <p:stCondLst>
                                    <p:cond delay="500"/>
                                  </p:stCondLst>
                                  <p:childTnLst>
                                    <p:animClr clrSpc="rgb" dir="cw">
                                      <p:cBhvr override="childStyle">
                                        <p:cTn id="1007" dur="1000" fill="hold"/>
                                        <p:tgtEl>
                                          <p:spTgt spid="289"/>
                                        </p:tgtEl>
                                        <p:attrNameLst>
                                          <p:attrName>style.color</p:attrName>
                                        </p:attrNameLst>
                                      </p:cBhvr>
                                      <p:to>
                                        <a:srgbClr val="E2E2C0"/>
                                      </p:to>
                                    </p:animClr>
                                    <p:animClr clrSpc="rgb" dir="cw">
                                      <p:cBhvr>
                                        <p:cTn id="1008" dur="1000" fill="hold"/>
                                        <p:tgtEl>
                                          <p:spTgt spid="289"/>
                                        </p:tgtEl>
                                        <p:attrNameLst>
                                          <p:attrName>fillcolor</p:attrName>
                                        </p:attrNameLst>
                                      </p:cBhvr>
                                      <p:to>
                                        <a:srgbClr val="E2E2C0"/>
                                      </p:to>
                                    </p:animClr>
                                    <p:set>
                                      <p:cBhvr>
                                        <p:cTn id="1009" dur="1000" fill="hold"/>
                                        <p:tgtEl>
                                          <p:spTgt spid="289"/>
                                        </p:tgtEl>
                                        <p:attrNameLst>
                                          <p:attrName>fill.type</p:attrName>
                                        </p:attrNameLst>
                                      </p:cBhvr>
                                      <p:to>
                                        <p:strVal val="solid"/>
                                      </p:to>
                                    </p:set>
                                    <p:set>
                                      <p:cBhvr>
                                        <p:cTn id="1010" dur="1000" fill="hold"/>
                                        <p:tgtEl>
                                          <p:spTgt spid="289"/>
                                        </p:tgtEl>
                                        <p:attrNameLst>
                                          <p:attrName>fill.on</p:attrName>
                                        </p:attrNameLst>
                                      </p:cBhvr>
                                      <p:to>
                                        <p:strVal val="true"/>
                                      </p:to>
                                    </p:set>
                                  </p:childTnLst>
                                </p:cTn>
                              </p:par>
                            </p:childTnLst>
                          </p:cTn>
                        </p:par>
                        <p:par>
                          <p:cTn id="1011" fill="hold">
                            <p:stCondLst>
                              <p:cond delay="80500"/>
                            </p:stCondLst>
                            <p:childTnLst>
                              <p:par>
                                <p:cTn id="1012" presetID="1" presetClass="exit" presetSubtype="0" fill="hold" nodeType="afterEffect">
                                  <p:stCondLst>
                                    <p:cond delay="0"/>
                                  </p:stCondLst>
                                  <p:childTnLst>
                                    <p:set>
                                      <p:cBhvr>
                                        <p:cTn id="1013" dur="1" fill="hold">
                                          <p:stCondLst>
                                            <p:cond delay="0"/>
                                          </p:stCondLst>
                                        </p:cTn>
                                        <p:tgtEl>
                                          <p:spTgt spid="5"/>
                                        </p:tgtEl>
                                        <p:attrNameLst>
                                          <p:attrName>style.visibility</p:attrName>
                                        </p:attrNameLst>
                                      </p:cBhvr>
                                      <p:to>
                                        <p:strVal val="hidden"/>
                                      </p:to>
                                    </p:set>
                                  </p:childTnLst>
                                </p:cTn>
                              </p:par>
                            </p:childTnLst>
                          </p:cTn>
                        </p:par>
                        <p:par>
                          <p:cTn id="1014" fill="hold">
                            <p:stCondLst>
                              <p:cond delay="80500"/>
                            </p:stCondLst>
                            <p:childTnLst>
                              <p:par>
                                <p:cTn id="1015" presetID="1" presetClass="entr" presetSubtype="0" fill="hold" nodeType="afterEffect">
                                  <p:stCondLst>
                                    <p:cond delay="0"/>
                                  </p:stCondLst>
                                  <p:childTnLst>
                                    <p:set>
                                      <p:cBhvr>
                                        <p:cTn id="1016" dur="1" fill="hold">
                                          <p:stCondLst>
                                            <p:cond delay="0"/>
                                          </p:stCondLst>
                                        </p:cTn>
                                        <p:tgtEl>
                                          <p:spTgt spid="4"/>
                                        </p:tgtEl>
                                        <p:attrNameLst>
                                          <p:attrName>style.visibility</p:attrName>
                                        </p:attrNameLst>
                                      </p:cBhvr>
                                      <p:to>
                                        <p:strVal val="visible"/>
                                      </p:to>
                                    </p:set>
                                  </p:childTnLst>
                                </p:cTn>
                              </p:par>
                              <p:par>
                                <p:cTn id="1017" presetID="19" presetClass="emph" presetSubtype="0" fill="hold" grpId="30" nodeType="withEffect">
                                  <p:stCondLst>
                                    <p:cond delay="0"/>
                                  </p:stCondLst>
                                  <p:childTnLst>
                                    <p:animClr clrSpc="rgb" dir="cw">
                                      <p:cBhvr override="childStyle">
                                        <p:cTn id="1018" dur="1750" fill="hold"/>
                                        <p:tgtEl>
                                          <p:spTgt spid="290"/>
                                        </p:tgtEl>
                                        <p:attrNameLst>
                                          <p:attrName>style.color</p:attrName>
                                        </p:attrNameLst>
                                      </p:cBhvr>
                                      <p:to>
                                        <a:srgbClr val="5FFC08"/>
                                      </p:to>
                                    </p:animClr>
                                    <p:animClr clrSpc="rgb" dir="cw">
                                      <p:cBhvr>
                                        <p:cTn id="1019" dur="1750" fill="hold"/>
                                        <p:tgtEl>
                                          <p:spTgt spid="290"/>
                                        </p:tgtEl>
                                        <p:attrNameLst>
                                          <p:attrName>fillcolor</p:attrName>
                                        </p:attrNameLst>
                                      </p:cBhvr>
                                      <p:to>
                                        <a:srgbClr val="5FFC08"/>
                                      </p:to>
                                    </p:animClr>
                                    <p:set>
                                      <p:cBhvr>
                                        <p:cTn id="1020" dur="1750" fill="hold"/>
                                        <p:tgtEl>
                                          <p:spTgt spid="290"/>
                                        </p:tgtEl>
                                        <p:attrNameLst>
                                          <p:attrName>fill.type</p:attrName>
                                        </p:attrNameLst>
                                      </p:cBhvr>
                                      <p:to>
                                        <p:strVal val="solid"/>
                                      </p:to>
                                    </p:set>
                                    <p:set>
                                      <p:cBhvr>
                                        <p:cTn id="1021" dur="1750" fill="hold"/>
                                        <p:tgtEl>
                                          <p:spTgt spid="290"/>
                                        </p:tgtEl>
                                        <p:attrNameLst>
                                          <p:attrName>fill.on</p:attrName>
                                        </p:attrNameLst>
                                      </p:cBhvr>
                                      <p:to>
                                        <p:strVal val="true"/>
                                      </p:to>
                                    </p:set>
                                  </p:childTnLst>
                                </p:cTn>
                              </p:par>
                              <p:par>
                                <p:cTn id="1022" presetID="26" presetClass="emph" presetSubtype="0" fill="hold" nodeType="withEffect">
                                  <p:stCondLst>
                                    <p:cond delay="0"/>
                                  </p:stCondLst>
                                  <p:childTnLst>
                                    <p:animEffect transition="out" filter="fade">
                                      <p:cBhvr>
                                        <p:cTn id="1023" dur="1500" tmFilter="0, 0; .2, .5; .8, .5; 1, 0"/>
                                        <p:tgtEl>
                                          <p:spTgt spid="4"/>
                                        </p:tgtEl>
                                      </p:cBhvr>
                                    </p:animEffect>
                                    <p:animScale>
                                      <p:cBhvr>
                                        <p:cTn id="1024" dur="750" autoRev="1" fill="hold"/>
                                        <p:tgtEl>
                                          <p:spTgt spid="4"/>
                                        </p:tgtEl>
                                      </p:cBhvr>
                                      <p:by x="105000" y="105000"/>
                                    </p:animScale>
                                  </p:childTnLst>
                                </p:cTn>
                              </p:par>
                              <p:par>
                                <p:cTn id="1025" presetID="26" presetClass="emph" presetSubtype="0" fill="hold" nodeType="withEffect">
                                  <p:stCondLst>
                                    <p:cond delay="0"/>
                                  </p:stCondLst>
                                  <p:childTnLst>
                                    <p:animEffect transition="out" filter="fade">
                                      <p:cBhvr>
                                        <p:cTn id="1026" dur="1500" tmFilter="0, 0; .2, .5; .8, .5; 1, 0"/>
                                        <p:tgtEl>
                                          <p:spTgt spid="3"/>
                                        </p:tgtEl>
                                      </p:cBhvr>
                                    </p:animEffect>
                                    <p:animScale>
                                      <p:cBhvr>
                                        <p:cTn id="1027" dur="750" autoRev="1" fill="hold"/>
                                        <p:tgtEl>
                                          <p:spTgt spid="3"/>
                                        </p:tgtEl>
                                      </p:cBhvr>
                                      <p:by x="105000" y="105000"/>
                                    </p:animScale>
                                  </p:childTnLst>
                                </p:cTn>
                              </p:par>
                              <p:par>
                                <p:cTn id="1028" presetID="19" presetClass="emph" presetSubtype="0" fill="hold" grpId="31" nodeType="withEffect">
                                  <p:stCondLst>
                                    <p:cond delay="500"/>
                                  </p:stCondLst>
                                  <p:childTnLst>
                                    <p:animClr clrSpc="rgb" dir="cw">
                                      <p:cBhvr override="childStyle">
                                        <p:cTn id="1029" dur="1000" fill="hold"/>
                                        <p:tgtEl>
                                          <p:spTgt spid="290"/>
                                        </p:tgtEl>
                                        <p:attrNameLst>
                                          <p:attrName>style.color</p:attrName>
                                        </p:attrNameLst>
                                      </p:cBhvr>
                                      <p:to>
                                        <a:srgbClr val="E2E2C0"/>
                                      </p:to>
                                    </p:animClr>
                                    <p:animClr clrSpc="rgb" dir="cw">
                                      <p:cBhvr>
                                        <p:cTn id="1030" dur="1000" fill="hold"/>
                                        <p:tgtEl>
                                          <p:spTgt spid="290"/>
                                        </p:tgtEl>
                                        <p:attrNameLst>
                                          <p:attrName>fillcolor</p:attrName>
                                        </p:attrNameLst>
                                      </p:cBhvr>
                                      <p:to>
                                        <a:srgbClr val="E2E2C0"/>
                                      </p:to>
                                    </p:animClr>
                                    <p:set>
                                      <p:cBhvr>
                                        <p:cTn id="1031" dur="1000" fill="hold"/>
                                        <p:tgtEl>
                                          <p:spTgt spid="290"/>
                                        </p:tgtEl>
                                        <p:attrNameLst>
                                          <p:attrName>fill.type</p:attrName>
                                        </p:attrNameLst>
                                      </p:cBhvr>
                                      <p:to>
                                        <p:strVal val="solid"/>
                                      </p:to>
                                    </p:set>
                                    <p:set>
                                      <p:cBhvr>
                                        <p:cTn id="1032" dur="1000" fill="hold"/>
                                        <p:tgtEl>
                                          <p:spTgt spid="290"/>
                                        </p:tgtEl>
                                        <p:attrNameLst>
                                          <p:attrName>fill.on</p:attrName>
                                        </p:attrNameLst>
                                      </p:cBhvr>
                                      <p:to>
                                        <p:strVal val="true"/>
                                      </p:to>
                                    </p:set>
                                  </p:childTnLst>
                                </p:cTn>
                              </p:par>
                            </p:childTnLst>
                          </p:cTn>
                        </p:par>
                        <p:par>
                          <p:cTn id="1033" fill="hold">
                            <p:stCondLst>
                              <p:cond delay="82250"/>
                            </p:stCondLst>
                            <p:childTnLst>
                              <p:par>
                                <p:cTn id="1034" presetID="1" presetClass="exit" presetSubtype="0" fill="hold" nodeType="afterEffect">
                                  <p:stCondLst>
                                    <p:cond delay="0"/>
                                  </p:stCondLst>
                                  <p:childTnLst>
                                    <p:set>
                                      <p:cBhvr>
                                        <p:cTn id="1035" dur="1" fill="hold">
                                          <p:stCondLst>
                                            <p:cond delay="0"/>
                                          </p:stCondLst>
                                        </p:cTn>
                                        <p:tgtEl>
                                          <p:spTgt spid="3"/>
                                        </p:tgtEl>
                                        <p:attrNameLst>
                                          <p:attrName>style.visibility</p:attrName>
                                        </p:attrNameLst>
                                      </p:cBhvr>
                                      <p:to>
                                        <p:strVal val="hidden"/>
                                      </p:to>
                                    </p:set>
                                  </p:childTnLst>
                                </p:cTn>
                              </p:par>
                            </p:childTnLst>
                          </p:cTn>
                        </p:par>
                        <p:par>
                          <p:cTn id="1036" fill="hold">
                            <p:stCondLst>
                              <p:cond delay="82250"/>
                            </p:stCondLst>
                            <p:childTnLst>
                              <p:par>
                                <p:cTn id="1037" presetID="1" presetClass="entr" presetSubtype="0" fill="hold" nodeType="afterEffect">
                                  <p:stCondLst>
                                    <p:cond delay="0"/>
                                  </p:stCondLst>
                                  <p:childTnLst>
                                    <p:set>
                                      <p:cBhvr>
                                        <p:cTn id="1038" dur="1" fill="hold">
                                          <p:stCondLst>
                                            <p:cond delay="0"/>
                                          </p:stCondLst>
                                        </p:cTn>
                                        <p:tgtEl>
                                          <p:spTgt spid="5"/>
                                        </p:tgtEl>
                                        <p:attrNameLst>
                                          <p:attrName>style.visibility</p:attrName>
                                        </p:attrNameLst>
                                      </p:cBhvr>
                                      <p:to>
                                        <p:strVal val="visible"/>
                                      </p:to>
                                    </p:set>
                                  </p:childTnLst>
                                </p:cTn>
                              </p:par>
                              <p:par>
                                <p:cTn id="1039" presetID="19" presetClass="emph" presetSubtype="0" fill="hold" grpId="30" nodeType="withEffect">
                                  <p:stCondLst>
                                    <p:cond delay="0"/>
                                  </p:stCondLst>
                                  <p:childTnLst>
                                    <p:animClr clrSpc="rgb" dir="cw">
                                      <p:cBhvr override="childStyle">
                                        <p:cTn id="1040" dur="1750" fill="hold"/>
                                        <p:tgtEl>
                                          <p:spTgt spid="291"/>
                                        </p:tgtEl>
                                        <p:attrNameLst>
                                          <p:attrName>style.color</p:attrName>
                                        </p:attrNameLst>
                                      </p:cBhvr>
                                      <p:to>
                                        <a:srgbClr val="5FFC08"/>
                                      </p:to>
                                    </p:animClr>
                                    <p:animClr clrSpc="rgb" dir="cw">
                                      <p:cBhvr>
                                        <p:cTn id="1041" dur="1750" fill="hold"/>
                                        <p:tgtEl>
                                          <p:spTgt spid="291"/>
                                        </p:tgtEl>
                                        <p:attrNameLst>
                                          <p:attrName>fillcolor</p:attrName>
                                        </p:attrNameLst>
                                      </p:cBhvr>
                                      <p:to>
                                        <a:srgbClr val="5FFC08"/>
                                      </p:to>
                                    </p:animClr>
                                    <p:set>
                                      <p:cBhvr>
                                        <p:cTn id="1042" dur="1750" fill="hold"/>
                                        <p:tgtEl>
                                          <p:spTgt spid="291"/>
                                        </p:tgtEl>
                                        <p:attrNameLst>
                                          <p:attrName>fill.type</p:attrName>
                                        </p:attrNameLst>
                                      </p:cBhvr>
                                      <p:to>
                                        <p:strVal val="solid"/>
                                      </p:to>
                                    </p:set>
                                    <p:set>
                                      <p:cBhvr>
                                        <p:cTn id="1043" dur="1750" fill="hold"/>
                                        <p:tgtEl>
                                          <p:spTgt spid="291"/>
                                        </p:tgtEl>
                                        <p:attrNameLst>
                                          <p:attrName>fill.on</p:attrName>
                                        </p:attrNameLst>
                                      </p:cBhvr>
                                      <p:to>
                                        <p:strVal val="true"/>
                                      </p:to>
                                    </p:set>
                                  </p:childTnLst>
                                </p:cTn>
                              </p:par>
                              <p:par>
                                <p:cTn id="1044" presetID="26" presetClass="emph" presetSubtype="0" fill="hold" nodeType="withEffect">
                                  <p:stCondLst>
                                    <p:cond delay="0"/>
                                  </p:stCondLst>
                                  <p:childTnLst>
                                    <p:animEffect transition="out" filter="fade">
                                      <p:cBhvr>
                                        <p:cTn id="1045" dur="1500" tmFilter="0, 0; .2, .5; .8, .5; 1, 0"/>
                                        <p:tgtEl>
                                          <p:spTgt spid="5"/>
                                        </p:tgtEl>
                                      </p:cBhvr>
                                    </p:animEffect>
                                    <p:animScale>
                                      <p:cBhvr>
                                        <p:cTn id="1046" dur="750" autoRev="1" fill="hold"/>
                                        <p:tgtEl>
                                          <p:spTgt spid="5"/>
                                        </p:tgtEl>
                                      </p:cBhvr>
                                      <p:by x="105000" y="105000"/>
                                    </p:animScale>
                                  </p:childTnLst>
                                </p:cTn>
                              </p:par>
                              <p:par>
                                <p:cTn id="1047" presetID="26" presetClass="emph" presetSubtype="0" fill="hold" nodeType="withEffect">
                                  <p:stCondLst>
                                    <p:cond delay="0"/>
                                  </p:stCondLst>
                                  <p:childTnLst>
                                    <p:animEffect transition="out" filter="fade">
                                      <p:cBhvr>
                                        <p:cTn id="1048" dur="1500" tmFilter="0, 0; .2, .5; .8, .5; 1, 0"/>
                                        <p:tgtEl>
                                          <p:spTgt spid="4"/>
                                        </p:tgtEl>
                                      </p:cBhvr>
                                    </p:animEffect>
                                    <p:animScale>
                                      <p:cBhvr>
                                        <p:cTn id="1049" dur="750" autoRev="1" fill="hold"/>
                                        <p:tgtEl>
                                          <p:spTgt spid="4"/>
                                        </p:tgtEl>
                                      </p:cBhvr>
                                      <p:by x="105000" y="105000"/>
                                    </p:animScale>
                                  </p:childTnLst>
                                </p:cTn>
                              </p:par>
                              <p:par>
                                <p:cTn id="1050" presetID="19" presetClass="emph" presetSubtype="0" fill="hold" grpId="31" nodeType="withEffect">
                                  <p:stCondLst>
                                    <p:cond delay="500"/>
                                  </p:stCondLst>
                                  <p:childTnLst>
                                    <p:animClr clrSpc="rgb" dir="cw">
                                      <p:cBhvr override="childStyle">
                                        <p:cTn id="1051" dur="1000" fill="hold"/>
                                        <p:tgtEl>
                                          <p:spTgt spid="291"/>
                                        </p:tgtEl>
                                        <p:attrNameLst>
                                          <p:attrName>style.color</p:attrName>
                                        </p:attrNameLst>
                                      </p:cBhvr>
                                      <p:to>
                                        <a:srgbClr val="E2E2C0"/>
                                      </p:to>
                                    </p:animClr>
                                    <p:animClr clrSpc="rgb" dir="cw">
                                      <p:cBhvr>
                                        <p:cTn id="1052" dur="1000" fill="hold"/>
                                        <p:tgtEl>
                                          <p:spTgt spid="291"/>
                                        </p:tgtEl>
                                        <p:attrNameLst>
                                          <p:attrName>fillcolor</p:attrName>
                                        </p:attrNameLst>
                                      </p:cBhvr>
                                      <p:to>
                                        <a:srgbClr val="E2E2C0"/>
                                      </p:to>
                                    </p:animClr>
                                    <p:set>
                                      <p:cBhvr>
                                        <p:cTn id="1053" dur="1000" fill="hold"/>
                                        <p:tgtEl>
                                          <p:spTgt spid="291"/>
                                        </p:tgtEl>
                                        <p:attrNameLst>
                                          <p:attrName>fill.type</p:attrName>
                                        </p:attrNameLst>
                                      </p:cBhvr>
                                      <p:to>
                                        <p:strVal val="solid"/>
                                      </p:to>
                                    </p:set>
                                    <p:set>
                                      <p:cBhvr>
                                        <p:cTn id="1054" dur="1000" fill="hold"/>
                                        <p:tgtEl>
                                          <p:spTgt spid="291"/>
                                        </p:tgtEl>
                                        <p:attrNameLst>
                                          <p:attrName>fill.on</p:attrName>
                                        </p:attrNameLst>
                                      </p:cBhvr>
                                      <p:to>
                                        <p:strVal val="true"/>
                                      </p:to>
                                    </p:set>
                                  </p:childTnLst>
                                </p:cTn>
                              </p:par>
                            </p:childTnLst>
                          </p:cTn>
                        </p:par>
                        <p:par>
                          <p:cTn id="1055" fill="hold">
                            <p:stCondLst>
                              <p:cond delay="84000"/>
                            </p:stCondLst>
                            <p:childTnLst>
                              <p:par>
                                <p:cTn id="1056" presetID="1" presetClass="entr" presetSubtype="0" fill="hold" nodeType="afterEffect">
                                  <p:stCondLst>
                                    <p:cond delay="0"/>
                                  </p:stCondLst>
                                  <p:childTnLst>
                                    <p:set>
                                      <p:cBhvr>
                                        <p:cTn id="105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 grpId="0" animBg="1"/>
      <p:bldP spid="289" grpId="1" animBg="1"/>
      <p:bldP spid="289" grpId="2" animBg="1"/>
      <p:bldP spid="289" grpId="3" animBg="1"/>
      <p:bldP spid="289" grpId="4" animBg="1"/>
      <p:bldP spid="289" grpId="5" animBg="1"/>
      <p:bldP spid="289" grpId="6" animBg="1"/>
      <p:bldP spid="289" grpId="7" animBg="1"/>
      <p:bldP spid="289" grpId="8" animBg="1"/>
      <p:bldP spid="289" grpId="9" animBg="1"/>
      <p:bldP spid="289" grpId="10" animBg="1"/>
      <p:bldP spid="289" grpId="11" animBg="1"/>
      <p:bldP spid="289" grpId="12" animBg="1"/>
      <p:bldP spid="289" grpId="13" animBg="1"/>
      <p:bldP spid="289" grpId="14" animBg="1"/>
      <p:bldP spid="289" grpId="15" animBg="1"/>
      <p:bldP spid="289" grpId="16" animBg="1"/>
      <p:bldP spid="289" grpId="17" animBg="1"/>
      <p:bldP spid="289" grpId="18" animBg="1"/>
      <p:bldP spid="289" grpId="19" animBg="1"/>
      <p:bldP spid="289" grpId="20" animBg="1"/>
      <p:bldP spid="289" grpId="21" animBg="1"/>
      <p:bldP spid="289" grpId="22" animBg="1"/>
      <p:bldP spid="289" grpId="23" animBg="1"/>
      <p:bldP spid="289" grpId="24" animBg="1"/>
      <p:bldP spid="289" grpId="25" animBg="1"/>
      <p:bldP spid="289" grpId="26" animBg="1"/>
      <p:bldP spid="289" grpId="27" animBg="1"/>
      <p:bldP spid="289" grpId="28" animBg="1"/>
      <p:bldP spid="289" grpId="29" animBg="1"/>
      <p:bldP spid="289" grpId="30" animBg="1"/>
      <p:bldP spid="289" grpId="31" animBg="1"/>
      <p:bldP spid="290" grpId="0" animBg="1"/>
      <p:bldP spid="290" grpId="1" animBg="1"/>
      <p:bldP spid="290" grpId="2" animBg="1"/>
      <p:bldP spid="290" grpId="3" animBg="1"/>
      <p:bldP spid="290" grpId="4" animBg="1"/>
      <p:bldP spid="290" grpId="5" animBg="1"/>
      <p:bldP spid="290" grpId="6" animBg="1"/>
      <p:bldP spid="290" grpId="7" animBg="1"/>
      <p:bldP spid="290" grpId="8" animBg="1"/>
      <p:bldP spid="290" grpId="9" animBg="1" autoUpdateAnimBg="0"/>
      <p:bldP spid="290" grpId="10" animBg="1"/>
      <p:bldP spid="290" grpId="11" animBg="1"/>
      <p:bldP spid="290" grpId="12" animBg="1"/>
      <p:bldP spid="290" grpId="13" animBg="1"/>
      <p:bldP spid="290" grpId="14" animBg="1"/>
      <p:bldP spid="290" grpId="15" animBg="1"/>
      <p:bldP spid="290" grpId="16" animBg="1"/>
      <p:bldP spid="290" grpId="17" animBg="1"/>
      <p:bldP spid="290" grpId="18" animBg="1"/>
      <p:bldP spid="290" grpId="19" animBg="1"/>
      <p:bldP spid="290" grpId="20" animBg="1"/>
      <p:bldP spid="290" grpId="21" animBg="1"/>
      <p:bldP spid="290" grpId="22" animBg="1"/>
      <p:bldP spid="290" grpId="23" animBg="1"/>
      <p:bldP spid="290" grpId="24" animBg="1"/>
      <p:bldP spid="290" grpId="25" animBg="1"/>
      <p:bldP spid="290" grpId="26" animBg="1"/>
      <p:bldP spid="290" grpId="27" animBg="1"/>
      <p:bldP spid="290" grpId="28" animBg="1"/>
      <p:bldP spid="290" grpId="29" animBg="1"/>
      <p:bldP spid="290" grpId="30" animBg="1"/>
      <p:bldP spid="290" grpId="31" animBg="1"/>
      <p:bldP spid="291" grpId="0" animBg="1"/>
      <p:bldP spid="291" grpId="1" animBg="1"/>
      <p:bldP spid="291" grpId="2" animBg="1"/>
      <p:bldP spid="291" grpId="3" animBg="1"/>
      <p:bldP spid="291" grpId="4" animBg="1"/>
      <p:bldP spid="291" grpId="5" animBg="1"/>
      <p:bldP spid="291" grpId="6" animBg="1"/>
      <p:bldP spid="291" grpId="7" animBg="1"/>
      <p:bldP spid="291" grpId="8" animBg="1"/>
      <p:bldP spid="291" grpId="9" animBg="1"/>
      <p:bldP spid="291" grpId="10" animBg="1"/>
      <p:bldP spid="291" grpId="11" animBg="1"/>
      <p:bldP spid="291" grpId="12" animBg="1"/>
      <p:bldP spid="291" grpId="13" animBg="1"/>
      <p:bldP spid="291" grpId="14" animBg="1"/>
      <p:bldP spid="291" grpId="15" animBg="1"/>
      <p:bldP spid="291" grpId="16" animBg="1"/>
      <p:bldP spid="291" grpId="17" animBg="1"/>
      <p:bldP spid="291" grpId="18" animBg="1"/>
      <p:bldP spid="291" grpId="19" animBg="1"/>
      <p:bldP spid="291" grpId="20" animBg="1"/>
      <p:bldP spid="291" grpId="21" animBg="1"/>
      <p:bldP spid="291" grpId="22" animBg="1"/>
      <p:bldP spid="291" grpId="23" animBg="1"/>
      <p:bldP spid="291" grpId="24" animBg="1"/>
      <p:bldP spid="291" grpId="25" animBg="1"/>
      <p:bldP spid="291" grpId="26" animBg="1"/>
      <p:bldP spid="291" grpId="27" animBg="1"/>
      <p:bldP spid="291" grpId="28" animBg="1"/>
      <p:bldP spid="291" grpId="29" animBg="1"/>
      <p:bldP spid="291" grpId="30" animBg="1"/>
      <p:bldP spid="291" grpId="3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D27A421-9D23-4A46-97E0-27A65CD6A13B}"/>
              </a:ext>
            </a:extLst>
          </p:cNvPr>
          <p:cNvSpPr/>
          <p:nvPr/>
        </p:nvSpPr>
        <p:spPr>
          <a:xfrm>
            <a:off x="319366" y="533400"/>
            <a:ext cx="4304272" cy="6084878"/>
          </a:xfrm>
          <a:prstGeom prst="roundRect">
            <a:avLst>
              <a:gd name="adj" fmla="val 6532"/>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08" name="Picture 207">
            <a:extLst>
              <a:ext uri="{FF2B5EF4-FFF2-40B4-BE49-F238E27FC236}">
                <a16:creationId xmlns:a16="http://schemas.microsoft.com/office/drawing/2014/main" id="{DD94E9F4-6A5D-4F9C-91AE-92283727B9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036" t="4237" r="9905" b="38328"/>
          <a:stretch/>
        </p:blipFill>
        <p:spPr>
          <a:xfrm>
            <a:off x="11311957" y="107560"/>
            <a:ext cx="736741" cy="591321"/>
          </a:xfrm>
          <a:prstGeom prst="rect">
            <a:avLst/>
          </a:prstGeom>
        </p:spPr>
      </p:pic>
      <p:grpSp>
        <p:nvGrpSpPr>
          <p:cNvPr id="11" name="Group 10">
            <a:extLst>
              <a:ext uri="{FF2B5EF4-FFF2-40B4-BE49-F238E27FC236}">
                <a16:creationId xmlns:a16="http://schemas.microsoft.com/office/drawing/2014/main" id="{F1DF01BA-6724-4D47-969A-C271CB600A1B}"/>
              </a:ext>
            </a:extLst>
          </p:cNvPr>
          <p:cNvGrpSpPr/>
          <p:nvPr/>
        </p:nvGrpSpPr>
        <p:grpSpPr>
          <a:xfrm>
            <a:off x="4800600" y="534417"/>
            <a:ext cx="6424717" cy="5394952"/>
            <a:chOff x="4800600" y="534417"/>
            <a:chExt cx="6424717" cy="5394952"/>
          </a:xfrm>
        </p:grpSpPr>
        <p:sp>
          <p:nvSpPr>
            <p:cNvPr id="445" name="Rectangle: Rounded Corners 444">
              <a:extLst>
                <a:ext uri="{FF2B5EF4-FFF2-40B4-BE49-F238E27FC236}">
                  <a16:creationId xmlns:a16="http://schemas.microsoft.com/office/drawing/2014/main" id="{46044C02-8E0C-47AE-9A0C-AB1BE007D871}"/>
                </a:ext>
              </a:extLst>
            </p:cNvPr>
            <p:cNvSpPr/>
            <p:nvPr/>
          </p:nvSpPr>
          <p:spPr bwMode="auto">
            <a:xfrm>
              <a:off x="4800600" y="534417"/>
              <a:ext cx="6424717" cy="5394952"/>
            </a:xfrm>
            <a:prstGeom prst="roundRect">
              <a:avLst>
                <a:gd name="adj" fmla="val 3328"/>
              </a:avLst>
            </a:prstGeom>
            <a:solidFill>
              <a:srgbClr val="883030"/>
            </a:solidFill>
            <a:ln w="31750" cap="flat" cmpd="dbl" algn="ctr">
              <a:solidFill>
                <a:srgbClr val="000000">
                  <a:lumMod val="65000"/>
                  <a:lumOff val="35000"/>
                </a:srgbClr>
              </a:solidFill>
              <a:prstDash val="solid"/>
              <a:headEnd type="none" w="med" len="med"/>
              <a:tailEnd type="none" w="med" len="med"/>
            </a:ln>
            <a:effectLst/>
          </p:spPr>
          <p:txBody>
            <a:bodyPr vert="horz" wrap="none" lIns="45720" tIns="45720" rIns="45720" bIns="45720" numCol="1" rtlCol="0" anchor="ctr" anchorCtr="0" compatLnSpc="1">
              <a:prstTxWarp prst="textNoShape">
                <a:avLst/>
              </a:prstTxWarp>
            </a:bodyPr>
            <a:lstStyle/>
            <a:p>
              <a:pPr marL="234950" marR="0" lvl="0" indent="-234950"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0" cap="none" spc="0" normalizeH="0" baseline="0" noProof="0" err="1">
                <a:ln>
                  <a:noFill/>
                </a:ln>
                <a:solidFill>
                  <a:srgbClr val="000000"/>
                </a:solidFill>
                <a:effectLst/>
                <a:uLnTx/>
                <a:uFillTx/>
                <a:latin typeface="Arial"/>
                <a:ea typeface="+mn-ea"/>
                <a:cs typeface="+mn-cs"/>
              </a:endParaRPr>
            </a:p>
          </p:txBody>
        </p:sp>
        <p:grpSp>
          <p:nvGrpSpPr>
            <p:cNvPr id="446" name="Group 445">
              <a:extLst>
                <a:ext uri="{FF2B5EF4-FFF2-40B4-BE49-F238E27FC236}">
                  <a16:creationId xmlns:a16="http://schemas.microsoft.com/office/drawing/2014/main" id="{3D2F65BD-A6AF-4C93-AB5E-083802F3EDC0}"/>
                </a:ext>
              </a:extLst>
            </p:cNvPr>
            <p:cNvGrpSpPr/>
            <p:nvPr/>
          </p:nvGrpSpPr>
          <p:grpSpPr>
            <a:xfrm>
              <a:off x="6076410" y="675265"/>
              <a:ext cx="3756443" cy="276999"/>
              <a:chOff x="5779618" y="1928033"/>
              <a:chExt cx="3756443" cy="276999"/>
            </a:xfrm>
          </p:grpSpPr>
          <p:sp>
            <p:nvSpPr>
              <p:cNvPr id="470" name="Rectangle: Rounded Corners 469">
                <a:extLst>
                  <a:ext uri="{FF2B5EF4-FFF2-40B4-BE49-F238E27FC236}">
                    <a16:creationId xmlns:a16="http://schemas.microsoft.com/office/drawing/2014/main" id="{39B9AE65-6461-406B-A3A6-AC728856EF1A}"/>
                  </a:ext>
                </a:extLst>
              </p:cNvPr>
              <p:cNvSpPr/>
              <p:nvPr/>
            </p:nvSpPr>
            <p:spPr bwMode="auto">
              <a:xfrm>
                <a:off x="5820521" y="1947313"/>
                <a:ext cx="3715540" cy="223691"/>
              </a:xfrm>
              <a:prstGeom prst="roundRect">
                <a:avLst>
                  <a:gd name="adj" fmla="val 11429"/>
                </a:avLst>
              </a:prstGeom>
              <a:solidFill>
                <a:srgbClr val="5C1111"/>
              </a:solidFill>
              <a:ln w="6350" cap="flat" cmpd="sng" algn="ctr">
                <a:solidFill>
                  <a:sysClr val="window" lastClr="FFFFFF">
                    <a:alpha val="40000"/>
                  </a:sysClr>
                </a:solidFill>
                <a:prstDash val="solid"/>
                <a:headEnd type="none" w="med" len="med"/>
                <a:tailEnd type="none" w="med" len="med"/>
              </a:ln>
              <a:effectLst/>
            </p:spPr>
            <p:txBody>
              <a:bodyPr vert="horz" wrap="none" lIns="45720" tIns="45720" rIns="45720" bIns="45720" numCol="1" rtlCol="0" anchor="ctr" anchorCtr="0" compatLnSpc="1">
                <a:prstTxWarp prst="textNoShape">
                  <a:avLst/>
                </a:prstTxWarp>
              </a:bodyPr>
              <a:lstStyle/>
              <a:p>
                <a:pPr marL="234950" marR="0" lvl="0" indent="-234950"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800" b="0" i="0" u="none" strike="noStrike" kern="0" cap="none" spc="0" normalizeH="0" baseline="0" noProof="0" err="1">
                  <a:ln>
                    <a:noFill/>
                  </a:ln>
                  <a:solidFill>
                    <a:srgbClr val="000000"/>
                  </a:solidFill>
                  <a:effectLst/>
                  <a:uLnTx/>
                  <a:uFillTx/>
                  <a:latin typeface="Arial"/>
                  <a:ea typeface="+mn-ea"/>
                  <a:cs typeface="+mn-cs"/>
                </a:endParaRPr>
              </a:p>
            </p:txBody>
          </p:sp>
          <p:sp>
            <p:nvSpPr>
              <p:cNvPr id="471" name="TextBox 470">
                <a:extLst>
                  <a:ext uri="{FF2B5EF4-FFF2-40B4-BE49-F238E27FC236}">
                    <a16:creationId xmlns:a16="http://schemas.microsoft.com/office/drawing/2014/main" id="{3F9D3DC6-D087-4186-AB69-94B1B63F52A9}"/>
                  </a:ext>
                </a:extLst>
              </p:cNvPr>
              <p:cNvSpPr txBox="1"/>
              <p:nvPr/>
            </p:nvSpPr>
            <p:spPr>
              <a:xfrm>
                <a:off x="5779618" y="1928033"/>
                <a:ext cx="3720854"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DECISION SCIENCES = </a:t>
                </a:r>
                <a:r>
                  <a:rPr kumimoji="0" lang="en-US" sz="1200" b="0" i="0" u="none" strike="noStrike" kern="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DATA SCIENCE</a:t>
                </a:r>
                <a:r>
                  <a:rPr kumimoji="0" lang="en-US" sz="1200" b="1"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 CONTEXT</a:t>
                </a:r>
              </a:p>
            </p:txBody>
          </p:sp>
        </p:grpSp>
        <p:grpSp>
          <p:nvGrpSpPr>
            <p:cNvPr id="447" name="Group 446">
              <a:extLst>
                <a:ext uri="{FF2B5EF4-FFF2-40B4-BE49-F238E27FC236}">
                  <a16:creationId xmlns:a16="http://schemas.microsoft.com/office/drawing/2014/main" id="{E1DAC3B2-75B7-4714-BBA0-90DD040203EC}"/>
                </a:ext>
              </a:extLst>
            </p:cNvPr>
            <p:cNvGrpSpPr/>
            <p:nvPr/>
          </p:nvGrpSpPr>
          <p:grpSpPr>
            <a:xfrm>
              <a:off x="4876800" y="1617140"/>
              <a:ext cx="6236442" cy="1126060"/>
              <a:chOff x="4917333" y="2742896"/>
              <a:chExt cx="6236442" cy="1126060"/>
            </a:xfrm>
          </p:grpSpPr>
          <p:sp>
            <p:nvSpPr>
              <p:cNvPr id="454" name="Rectangle: Rounded Corners 453">
                <a:extLst>
                  <a:ext uri="{FF2B5EF4-FFF2-40B4-BE49-F238E27FC236}">
                    <a16:creationId xmlns:a16="http://schemas.microsoft.com/office/drawing/2014/main" id="{77D8C9C4-E822-4910-9430-989C816560E8}"/>
                  </a:ext>
                </a:extLst>
              </p:cNvPr>
              <p:cNvSpPr/>
              <p:nvPr/>
            </p:nvSpPr>
            <p:spPr bwMode="auto">
              <a:xfrm>
                <a:off x="4953684" y="2742896"/>
                <a:ext cx="2026671" cy="1126060"/>
              </a:xfrm>
              <a:prstGeom prst="roundRect">
                <a:avLst>
                  <a:gd name="adj" fmla="val 7144"/>
                </a:avLst>
              </a:prstGeom>
              <a:solidFill>
                <a:srgbClr val="5C1111"/>
              </a:solidFill>
              <a:ln w="25400" cap="flat" cmpd="sng" algn="ctr">
                <a:noFill/>
                <a:prstDash val="solid"/>
                <a:headEnd type="none" w="med" len="med"/>
                <a:tailEnd type="none" w="med" len="med"/>
              </a:ln>
              <a:effectLst/>
            </p:spPr>
            <p:txBody>
              <a:bodyPr vert="horz" wrap="none" lIns="45720" tIns="45720" rIns="45720" bIns="45720" numCol="1" rtlCol="0" anchor="ctr" anchorCtr="0" compatLnSpc="1">
                <a:prstTxWarp prst="textNoShape">
                  <a:avLst/>
                </a:prstTxWarp>
              </a:bodyPr>
              <a:lstStyle/>
              <a:p>
                <a:pPr marL="234950" marR="0" lvl="0" indent="-234950"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0" cap="none" spc="0" normalizeH="0" baseline="0" noProof="0" err="1">
                  <a:ln>
                    <a:noFill/>
                  </a:ln>
                  <a:solidFill>
                    <a:prstClr val="white"/>
                  </a:solidFill>
                  <a:effectLst/>
                  <a:uLnTx/>
                  <a:uFillTx/>
                  <a:latin typeface="Arial"/>
                  <a:ea typeface="+mn-ea"/>
                  <a:cs typeface="+mn-cs"/>
                </a:endParaRPr>
              </a:p>
            </p:txBody>
          </p:sp>
          <p:grpSp>
            <p:nvGrpSpPr>
              <p:cNvPr id="455" name="Group 454">
                <a:extLst>
                  <a:ext uri="{FF2B5EF4-FFF2-40B4-BE49-F238E27FC236}">
                    <a16:creationId xmlns:a16="http://schemas.microsoft.com/office/drawing/2014/main" id="{18B81A27-7D1B-44B2-A538-6F037057A638}"/>
                  </a:ext>
                </a:extLst>
              </p:cNvPr>
              <p:cNvGrpSpPr/>
              <p:nvPr/>
            </p:nvGrpSpPr>
            <p:grpSpPr>
              <a:xfrm>
                <a:off x="4917333" y="2815423"/>
                <a:ext cx="2134882" cy="900133"/>
                <a:chOff x="5074034" y="2157330"/>
                <a:chExt cx="2134882" cy="900133"/>
              </a:xfrm>
            </p:grpSpPr>
            <p:sp>
              <p:nvSpPr>
                <p:cNvPr id="467" name="TextBox 466">
                  <a:extLst>
                    <a:ext uri="{FF2B5EF4-FFF2-40B4-BE49-F238E27FC236}">
                      <a16:creationId xmlns:a16="http://schemas.microsoft.com/office/drawing/2014/main" id="{BD8DA466-F01B-4F50-B617-9A15B8BD0E93}"/>
                    </a:ext>
                  </a:extLst>
                </p:cNvPr>
                <p:cNvSpPr txBox="1"/>
                <p:nvPr/>
              </p:nvSpPr>
              <p:spPr>
                <a:xfrm>
                  <a:off x="5074034" y="2157330"/>
                  <a:ext cx="213488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Consumption Enablement</a:t>
                  </a:r>
                </a:p>
              </p:txBody>
            </p:sp>
            <p:sp>
              <p:nvSpPr>
                <p:cNvPr id="468" name="TextBox 467">
                  <a:extLst>
                    <a:ext uri="{FF2B5EF4-FFF2-40B4-BE49-F238E27FC236}">
                      <a16:creationId xmlns:a16="http://schemas.microsoft.com/office/drawing/2014/main" id="{A6F7D07C-4FD9-4D8E-AD79-B8C74FABFC32}"/>
                    </a:ext>
                  </a:extLst>
                </p:cNvPr>
                <p:cNvSpPr txBox="1"/>
                <p:nvPr/>
              </p:nvSpPr>
              <p:spPr>
                <a:xfrm>
                  <a:off x="5149155" y="2411132"/>
                  <a:ext cx="198464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Intelligent Systems | User Personas | Need States | Machine APIs | Insights | Design Thinking Principles | Cockpits | Experimentation </a:t>
                  </a:r>
                </a:p>
              </p:txBody>
            </p:sp>
            <p:cxnSp>
              <p:nvCxnSpPr>
                <p:cNvPr id="469" name="Straight Connector 468">
                  <a:extLst>
                    <a:ext uri="{FF2B5EF4-FFF2-40B4-BE49-F238E27FC236}">
                      <a16:creationId xmlns:a16="http://schemas.microsoft.com/office/drawing/2014/main" id="{60952D15-5D08-4AB7-8AE5-A7091AEFA2C0}"/>
                    </a:ext>
                  </a:extLst>
                </p:cNvPr>
                <p:cNvCxnSpPr>
                  <a:cxnSpLocks/>
                </p:cNvCxnSpPr>
                <p:nvPr/>
              </p:nvCxnSpPr>
              <p:spPr bwMode="auto">
                <a:xfrm>
                  <a:off x="5217158" y="2409520"/>
                  <a:ext cx="1848635" cy="0"/>
                </a:xfrm>
                <a:prstGeom prst="line">
                  <a:avLst/>
                </a:prstGeom>
                <a:pattFill prst="pct50">
                  <a:fgClr>
                    <a:srgbClr val="0000FF"/>
                  </a:fgClr>
                  <a:bgClr>
                    <a:srgbClr val="FFFFFF"/>
                  </a:bgClr>
                </a:pattFill>
                <a:ln w="9525" cap="flat" cmpd="sng" algn="ctr">
                  <a:solidFill>
                    <a:sysClr val="window" lastClr="FFFFFF"/>
                  </a:solidFill>
                  <a:prstDash val="solid"/>
                  <a:round/>
                  <a:headEnd type="none" w="med" len="med"/>
                  <a:tailEnd type="none" w="med" len="med"/>
                </a:ln>
                <a:effectLst/>
              </p:spPr>
            </p:cxnSp>
          </p:grpSp>
          <p:sp>
            <p:nvSpPr>
              <p:cNvPr id="456" name="Rectangle: Rounded Corners 455">
                <a:extLst>
                  <a:ext uri="{FF2B5EF4-FFF2-40B4-BE49-F238E27FC236}">
                    <a16:creationId xmlns:a16="http://schemas.microsoft.com/office/drawing/2014/main" id="{23F50676-D74F-46EE-864C-C1B286827E01}"/>
                  </a:ext>
                </a:extLst>
              </p:cNvPr>
              <p:cNvSpPr/>
              <p:nvPr/>
            </p:nvSpPr>
            <p:spPr bwMode="auto">
              <a:xfrm>
                <a:off x="7010742" y="2742896"/>
                <a:ext cx="2026671" cy="1126060"/>
              </a:xfrm>
              <a:prstGeom prst="roundRect">
                <a:avLst>
                  <a:gd name="adj" fmla="val 7144"/>
                </a:avLst>
              </a:prstGeom>
              <a:solidFill>
                <a:srgbClr val="5C1111"/>
              </a:solidFill>
              <a:ln w="25400" cap="flat" cmpd="sng" algn="ctr">
                <a:noFill/>
                <a:prstDash val="solid"/>
                <a:headEnd type="none" w="med" len="med"/>
                <a:tailEnd type="none" w="med" len="med"/>
              </a:ln>
              <a:effectLst/>
            </p:spPr>
            <p:txBody>
              <a:bodyPr vert="horz" wrap="none" lIns="45720" tIns="45720" rIns="45720" bIns="45720" numCol="1" rtlCol="0" anchor="ctr" anchorCtr="0" compatLnSpc="1">
                <a:prstTxWarp prst="textNoShape">
                  <a:avLst/>
                </a:prstTxWarp>
              </a:bodyPr>
              <a:lstStyle/>
              <a:p>
                <a:pPr marL="234950" marR="0" lvl="0" indent="-234950"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0" cap="none" spc="0" normalizeH="0" baseline="0" noProof="0" err="1">
                  <a:ln>
                    <a:noFill/>
                  </a:ln>
                  <a:solidFill>
                    <a:prstClr val="white"/>
                  </a:solidFill>
                  <a:effectLst/>
                  <a:uLnTx/>
                  <a:uFillTx/>
                  <a:latin typeface="Arial"/>
                  <a:ea typeface="+mn-ea"/>
                  <a:cs typeface="+mn-cs"/>
                </a:endParaRPr>
              </a:p>
            </p:txBody>
          </p:sp>
          <p:grpSp>
            <p:nvGrpSpPr>
              <p:cNvPr id="457" name="Group 456">
                <a:extLst>
                  <a:ext uri="{FF2B5EF4-FFF2-40B4-BE49-F238E27FC236}">
                    <a16:creationId xmlns:a16="http://schemas.microsoft.com/office/drawing/2014/main" id="{EA5E9A27-681A-44A0-B7A7-942431E1572A}"/>
                  </a:ext>
                </a:extLst>
              </p:cNvPr>
              <p:cNvGrpSpPr/>
              <p:nvPr/>
            </p:nvGrpSpPr>
            <p:grpSpPr>
              <a:xfrm>
                <a:off x="6963342" y="2824579"/>
                <a:ext cx="2134882" cy="1038632"/>
                <a:chOff x="5074034" y="2157330"/>
                <a:chExt cx="2134882" cy="1038632"/>
              </a:xfrm>
            </p:grpSpPr>
            <p:sp>
              <p:nvSpPr>
                <p:cNvPr id="464" name="TextBox 463">
                  <a:extLst>
                    <a:ext uri="{FF2B5EF4-FFF2-40B4-BE49-F238E27FC236}">
                      <a16:creationId xmlns:a16="http://schemas.microsoft.com/office/drawing/2014/main" id="{EDCA5B35-5ACA-446E-908B-0E14CD0EFED5}"/>
                    </a:ext>
                  </a:extLst>
                </p:cNvPr>
                <p:cNvSpPr txBox="1"/>
                <p:nvPr/>
              </p:nvSpPr>
              <p:spPr>
                <a:xfrm>
                  <a:off x="5074034" y="2157330"/>
                  <a:ext cx="213488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Learning  Management</a:t>
                  </a:r>
                </a:p>
              </p:txBody>
            </p:sp>
            <p:sp>
              <p:nvSpPr>
                <p:cNvPr id="465" name="TextBox 464">
                  <a:extLst>
                    <a:ext uri="{FF2B5EF4-FFF2-40B4-BE49-F238E27FC236}">
                      <a16:creationId xmlns:a16="http://schemas.microsoft.com/office/drawing/2014/main" id="{B2DA8048-0698-4C10-9F96-225B3BED87C7}"/>
                    </a:ext>
                  </a:extLst>
                </p:cNvPr>
                <p:cNvSpPr txBox="1"/>
                <p:nvPr/>
              </p:nvSpPr>
              <p:spPr>
                <a:xfrm>
                  <a:off x="5149155" y="2411132"/>
                  <a:ext cx="1984640" cy="7848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Art of Problem Solving | Project Libraries | Reproducible Research | Collaboration &amp; Reuse | Searchable Archive | Structured Problem Definition</a:t>
                  </a:r>
                </a:p>
              </p:txBody>
            </p:sp>
            <p:cxnSp>
              <p:nvCxnSpPr>
                <p:cNvPr id="466" name="Straight Connector 465">
                  <a:extLst>
                    <a:ext uri="{FF2B5EF4-FFF2-40B4-BE49-F238E27FC236}">
                      <a16:creationId xmlns:a16="http://schemas.microsoft.com/office/drawing/2014/main" id="{2803E195-119F-4822-82FC-91D405F6E4A4}"/>
                    </a:ext>
                  </a:extLst>
                </p:cNvPr>
                <p:cNvCxnSpPr>
                  <a:cxnSpLocks/>
                </p:cNvCxnSpPr>
                <p:nvPr/>
              </p:nvCxnSpPr>
              <p:spPr bwMode="auto">
                <a:xfrm>
                  <a:off x="5217158" y="2409520"/>
                  <a:ext cx="1848635" cy="0"/>
                </a:xfrm>
                <a:prstGeom prst="line">
                  <a:avLst/>
                </a:prstGeom>
                <a:pattFill prst="pct50">
                  <a:fgClr>
                    <a:srgbClr val="0000FF"/>
                  </a:fgClr>
                  <a:bgClr>
                    <a:srgbClr val="FFFFFF"/>
                  </a:bgClr>
                </a:pattFill>
                <a:ln w="9525" cap="flat" cmpd="sng" algn="ctr">
                  <a:solidFill>
                    <a:sysClr val="window" lastClr="FFFFFF"/>
                  </a:solidFill>
                  <a:prstDash val="solid"/>
                  <a:round/>
                  <a:headEnd type="none" w="med" len="med"/>
                  <a:tailEnd type="none" w="med" len="med"/>
                </a:ln>
                <a:effectLst/>
              </p:spPr>
            </p:cxnSp>
          </p:grpSp>
          <p:grpSp>
            <p:nvGrpSpPr>
              <p:cNvPr id="458" name="Group 457">
                <a:extLst>
                  <a:ext uri="{FF2B5EF4-FFF2-40B4-BE49-F238E27FC236}">
                    <a16:creationId xmlns:a16="http://schemas.microsoft.com/office/drawing/2014/main" id="{F5C6E037-1EA6-4239-AE34-CE9BAE3D0ED5}"/>
                  </a:ext>
                </a:extLst>
              </p:cNvPr>
              <p:cNvGrpSpPr/>
              <p:nvPr/>
            </p:nvGrpSpPr>
            <p:grpSpPr>
              <a:xfrm>
                <a:off x="9018893" y="2742896"/>
                <a:ext cx="2134882" cy="1126060"/>
                <a:chOff x="9194961" y="2742896"/>
                <a:chExt cx="2134882" cy="1126060"/>
              </a:xfrm>
            </p:grpSpPr>
            <p:sp>
              <p:nvSpPr>
                <p:cNvPr id="459" name="Rectangle: Rounded Corners 458">
                  <a:extLst>
                    <a:ext uri="{FF2B5EF4-FFF2-40B4-BE49-F238E27FC236}">
                      <a16:creationId xmlns:a16="http://schemas.microsoft.com/office/drawing/2014/main" id="{2FF9E065-5A29-4669-88E6-301EC3CA955E}"/>
                    </a:ext>
                  </a:extLst>
                </p:cNvPr>
                <p:cNvSpPr/>
                <p:nvPr/>
              </p:nvSpPr>
              <p:spPr bwMode="auto">
                <a:xfrm>
                  <a:off x="9249067" y="2742896"/>
                  <a:ext cx="2026671" cy="1120315"/>
                </a:xfrm>
                <a:prstGeom prst="roundRect">
                  <a:avLst>
                    <a:gd name="adj" fmla="val 7144"/>
                  </a:avLst>
                </a:prstGeom>
                <a:solidFill>
                  <a:srgbClr val="5C1111"/>
                </a:solidFill>
                <a:ln w="25400" cap="flat" cmpd="sng" algn="ctr">
                  <a:noFill/>
                  <a:prstDash val="solid"/>
                  <a:headEnd type="none" w="med" len="med"/>
                  <a:tailEnd type="none" w="med" len="med"/>
                </a:ln>
                <a:effectLst/>
              </p:spPr>
              <p:txBody>
                <a:bodyPr vert="horz" wrap="none" lIns="45720" tIns="45720" rIns="45720" bIns="45720" numCol="1" rtlCol="0" anchor="ctr" anchorCtr="0" compatLnSpc="1">
                  <a:prstTxWarp prst="textNoShape">
                    <a:avLst/>
                  </a:prstTxWarp>
                </a:bodyPr>
                <a:lstStyle/>
                <a:p>
                  <a:pPr marL="234950" marR="0" lvl="0" indent="-234950"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0" cap="none" spc="0" normalizeH="0" baseline="0" noProof="0" err="1">
                    <a:ln>
                      <a:noFill/>
                    </a:ln>
                    <a:solidFill>
                      <a:prstClr val="white"/>
                    </a:solidFill>
                    <a:effectLst/>
                    <a:uLnTx/>
                    <a:uFillTx/>
                    <a:latin typeface="Arial"/>
                    <a:ea typeface="+mn-ea"/>
                    <a:cs typeface="+mn-cs"/>
                  </a:endParaRPr>
                </a:p>
              </p:txBody>
            </p:sp>
            <p:grpSp>
              <p:nvGrpSpPr>
                <p:cNvPr id="460" name="Group 459">
                  <a:extLst>
                    <a:ext uri="{FF2B5EF4-FFF2-40B4-BE49-F238E27FC236}">
                      <a16:creationId xmlns:a16="http://schemas.microsoft.com/office/drawing/2014/main" id="{AE972902-FA0A-42A4-9553-C7B583EBF67F}"/>
                    </a:ext>
                  </a:extLst>
                </p:cNvPr>
                <p:cNvGrpSpPr/>
                <p:nvPr/>
              </p:nvGrpSpPr>
              <p:grpSpPr>
                <a:xfrm>
                  <a:off x="9194961" y="2830324"/>
                  <a:ext cx="2134882" cy="1038632"/>
                  <a:chOff x="5074034" y="2219783"/>
                  <a:chExt cx="2134882" cy="1038632"/>
                </a:xfrm>
              </p:grpSpPr>
              <p:sp>
                <p:nvSpPr>
                  <p:cNvPr id="461" name="TextBox 460">
                    <a:extLst>
                      <a:ext uri="{FF2B5EF4-FFF2-40B4-BE49-F238E27FC236}">
                        <a16:creationId xmlns:a16="http://schemas.microsoft.com/office/drawing/2014/main" id="{E16A298F-063C-40A0-BC5C-821993895D83}"/>
                      </a:ext>
                    </a:extLst>
                  </p:cNvPr>
                  <p:cNvSpPr txBox="1"/>
                  <p:nvPr/>
                </p:nvSpPr>
                <p:spPr>
                  <a:xfrm>
                    <a:off x="5074034" y="2219783"/>
                    <a:ext cx="213488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Process Management</a:t>
                    </a:r>
                  </a:p>
                </p:txBody>
              </p:sp>
              <p:sp>
                <p:nvSpPr>
                  <p:cNvPr id="462" name="TextBox 461">
                    <a:extLst>
                      <a:ext uri="{FF2B5EF4-FFF2-40B4-BE49-F238E27FC236}">
                        <a16:creationId xmlns:a16="http://schemas.microsoft.com/office/drawing/2014/main" id="{9634F0EA-31B7-4EE2-BDEA-62FC730380A6}"/>
                      </a:ext>
                    </a:extLst>
                  </p:cNvPr>
                  <p:cNvSpPr txBox="1"/>
                  <p:nvPr/>
                </p:nvSpPr>
                <p:spPr>
                  <a:xfrm>
                    <a:off x="5149155" y="2473585"/>
                    <a:ext cx="1984640" cy="7848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1" u="none" strike="noStrike" kern="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(Batch &amp; Real Time)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Guided Analytical Workflows |  BPMN2 | Integration Components |  Model Management | Execution |  Automation | Rules</a:t>
                    </a:r>
                  </a:p>
                </p:txBody>
              </p:sp>
              <p:cxnSp>
                <p:nvCxnSpPr>
                  <p:cNvPr id="463" name="Straight Connector 462">
                    <a:extLst>
                      <a:ext uri="{FF2B5EF4-FFF2-40B4-BE49-F238E27FC236}">
                        <a16:creationId xmlns:a16="http://schemas.microsoft.com/office/drawing/2014/main" id="{32235ADA-B779-4C5B-A79C-9A6CC0DD22D8}"/>
                      </a:ext>
                    </a:extLst>
                  </p:cNvPr>
                  <p:cNvCxnSpPr>
                    <a:cxnSpLocks/>
                  </p:cNvCxnSpPr>
                  <p:nvPr/>
                </p:nvCxnSpPr>
                <p:spPr bwMode="auto">
                  <a:xfrm>
                    <a:off x="5217158" y="2471973"/>
                    <a:ext cx="1848635" cy="0"/>
                  </a:xfrm>
                  <a:prstGeom prst="line">
                    <a:avLst/>
                  </a:prstGeom>
                  <a:pattFill prst="pct50">
                    <a:fgClr>
                      <a:srgbClr val="0000FF"/>
                    </a:fgClr>
                    <a:bgClr>
                      <a:srgbClr val="FFFFFF"/>
                    </a:bgClr>
                  </a:pattFill>
                  <a:ln w="9525" cap="flat" cmpd="sng" algn="ctr">
                    <a:solidFill>
                      <a:sysClr val="window" lastClr="FFFFFF"/>
                    </a:solidFill>
                    <a:prstDash val="solid"/>
                    <a:round/>
                    <a:headEnd type="none" w="med" len="med"/>
                    <a:tailEnd type="none" w="med" len="med"/>
                  </a:ln>
                  <a:effectLst/>
                </p:spPr>
              </p:cxnSp>
            </p:grpSp>
          </p:grpSp>
        </p:grpSp>
        <p:grpSp>
          <p:nvGrpSpPr>
            <p:cNvPr id="448" name="Group 447">
              <a:extLst>
                <a:ext uri="{FF2B5EF4-FFF2-40B4-BE49-F238E27FC236}">
                  <a16:creationId xmlns:a16="http://schemas.microsoft.com/office/drawing/2014/main" id="{F1E84FD1-2949-41F4-836A-FC02AE073248}"/>
                </a:ext>
              </a:extLst>
            </p:cNvPr>
            <p:cNvGrpSpPr/>
            <p:nvPr/>
          </p:nvGrpSpPr>
          <p:grpSpPr>
            <a:xfrm>
              <a:off x="4913152" y="989414"/>
              <a:ext cx="6145986" cy="562760"/>
              <a:chOff x="4953685" y="608414"/>
              <a:chExt cx="6145986" cy="562760"/>
            </a:xfrm>
          </p:grpSpPr>
          <p:sp>
            <p:nvSpPr>
              <p:cNvPr id="449" name="Rectangle: Rounded Corners 448">
                <a:extLst>
                  <a:ext uri="{FF2B5EF4-FFF2-40B4-BE49-F238E27FC236}">
                    <a16:creationId xmlns:a16="http://schemas.microsoft.com/office/drawing/2014/main" id="{888E6FD7-1887-49C3-A865-85C10F866275}"/>
                  </a:ext>
                </a:extLst>
              </p:cNvPr>
              <p:cNvSpPr/>
              <p:nvPr/>
            </p:nvSpPr>
            <p:spPr bwMode="auto">
              <a:xfrm>
                <a:off x="4953685" y="608414"/>
                <a:ext cx="6145986" cy="562760"/>
              </a:xfrm>
              <a:prstGeom prst="roundRect">
                <a:avLst>
                  <a:gd name="adj" fmla="val 12637"/>
                </a:avLst>
              </a:prstGeom>
              <a:solidFill>
                <a:schemeClr val="bg1"/>
              </a:solidFill>
              <a:ln w="25400" cap="flat" cmpd="sng" algn="ctr">
                <a:noFill/>
                <a:prstDash val="solid"/>
                <a:headEnd type="none" w="med" len="med"/>
                <a:tailEnd type="none" w="med" len="med"/>
              </a:ln>
              <a:effectLst/>
            </p:spPr>
            <p:txBody>
              <a:bodyPr vert="horz" wrap="none" lIns="45720" tIns="45720" rIns="45720" bIns="45720" numCol="1" rtlCol="0" anchor="ctr" anchorCtr="0" compatLnSpc="1">
                <a:prstTxWarp prst="textNoShape">
                  <a:avLst/>
                </a:prstTxWarp>
              </a:bodyPr>
              <a:lstStyle/>
              <a:p>
                <a:pPr marL="234950" marR="0" lvl="0" indent="-234950"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0" cap="none" spc="0" normalizeH="0" baseline="0" noProof="0" err="1">
                  <a:ln>
                    <a:noFill/>
                  </a:ln>
                  <a:solidFill>
                    <a:srgbClr val="000000"/>
                  </a:solidFill>
                  <a:effectLst/>
                  <a:uLnTx/>
                  <a:uFillTx/>
                  <a:latin typeface="Arial"/>
                  <a:ea typeface="+mn-ea"/>
                  <a:cs typeface="+mn-cs"/>
                </a:endParaRPr>
              </a:p>
            </p:txBody>
          </p:sp>
          <p:grpSp>
            <p:nvGrpSpPr>
              <p:cNvPr id="450" name="Group 449">
                <a:extLst>
                  <a:ext uri="{FF2B5EF4-FFF2-40B4-BE49-F238E27FC236}">
                    <a16:creationId xmlns:a16="http://schemas.microsoft.com/office/drawing/2014/main" id="{60469DDE-838E-45FB-AB31-7E083567E2D0}"/>
                  </a:ext>
                </a:extLst>
              </p:cNvPr>
              <p:cNvGrpSpPr/>
              <p:nvPr/>
            </p:nvGrpSpPr>
            <p:grpSpPr>
              <a:xfrm>
                <a:off x="5373178" y="609600"/>
                <a:ext cx="5307001" cy="533400"/>
                <a:chOff x="5646495" y="609600"/>
                <a:chExt cx="5307001" cy="533400"/>
              </a:xfrm>
            </p:grpSpPr>
            <p:sp>
              <p:nvSpPr>
                <p:cNvPr id="451" name="TextBox 450">
                  <a:extLst>
                    <a:ext uri="{FF2B5EF4-FFF2-40B4-BE49-F238E27FC236}">
                      <a16:creationId xmlns:a16="http://schemas.microsoft.com/office/drawing/2014/main" id="{4C5C93D6-69A6-4B65-B50E-469A1BEEE80C}"/>
                    </a:ext>
                  </a:extLst>
                </p:cNvPr>
                <p:cNvSpPr txBox="1"/>
                <p:nvPr/>
              </p:nvSpPr>
              <p:spPr>
                <a:xfrm>
                  <a:off x="7232554" y="609600"/>
                  <a:ext cx="213488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800000"/>
                      </a:solidFill>
                      <a:effectLst/>
                      <a:uLnTx/>
                      <a:uFillTx/>
                      <a:latin typeface="Segoe UI" panose="020B0502040204020203" pitchFamily="34" charset="0"/>
                      <a:ea typeface="+mn-ea"/>
                      <a:cs typeface="Segoe UI" panose="020B0502040204020203" pitchFamily="34" charset="0"/>
                    </a:rPr>
                    <a:t>Presentation/Delivery Layer</a:t>
                  </a:r>
                </a:p>
              </p:txBody>
            </p:sp>
            <p:cxnSp>
              <p:nvCxnSpPr>
                <p:cNvPr id="452" name="Straight Connector 451">
                  <a:extLst>
                    <a:ext uri="{FF2B5EF4-FFF2-40B4-BE49-F238E27FC236}">
                      <a16:creationId xmlns:a16="http://schemas.microsoft.com/office/drawing/2014/main" id="{0CA8D501-9780-4D98-8741-C9AF0D6F05B0}"/>
                    </a:ext>
                  </a:extLst>
                </p:cNvPr>
                <p:cNvCxnSpPr>
                  <a:cxnSpLocks/>
                </p:cNvCxnSpPr>
                <p:nvPr/>
              </p:nvCxnSpPr>
              <p:spPr bwMode="auto">
                <a:xfrm>
                  <a:off x="5680747" y="880015"/>
                  <a:ext cx="5238496" cy="0"/>
                </a:xfrm>
                <a:prstGeom prst="line">
                  <a:avLst/>
                </a:prstGeom>
                <a:pattFill prst="pct50">
                  <a:fgClr>
                    <a:srgbClr val="0000FF"/>
                  </a:fgClr>
                  <a:bgClr>
                    <a:srgbClr val="FFFFFF"/>
                  </a:bgClr>
                </a:pattFill>
                <a:ln w="9525" cap="flat" cmpd="sng" algn="ctr">
                  <a:solidFill>
                    <a:srgbClr val="800000"/>
                  </a:solidFill>
                  <a:prstDash val="solid"/>
                  <a:round/>
                  <a:headEnd type="none" w="med" len="med"/>
                  <a:tailEnd type="none" w="med" len="med"/>
                </a:ln>
                <a:effectLst/>
              </p:spPr>
            </p:cxnSp>
            <p:sp>
              <p:nvSpPr>
                <p:cNvPr id="453" name="TextBox 452">
                  <a:extLst>
                    <a:ext uri="{FF2B5EF4-FFF2-40B4-BE49-F238E27FC236}">
                      <a16:creationId xmlns:a16="http://schemas.microsoft.com/office/drawing/2014/main" id="{2D89FCA4-BCDB-44EE-951C-3DF72193AA09}"/>
                    </a:ext>
                  </a:extLst>
                </p:cNvPr>
                <p:cNvSpPr txBox="1"/>
                <p:nvPr/>
              </p:nvSpPr>
              <p:spPr>
                <a:xfrm>
                  <a:off x="5646495" y="912168"/>
                  <a:ext cx="5307001"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800000"/>
                      </a:solidFill>
                      <a:effectLst/>
                      <a:uLnTx/>
                      <a:uFillTx/>
                      <a:latin typeface="Segoe UI Semilight" panose="020B0402040204020203" pitchFamily="34" charset="0"/>
                      <a:ea typeface="+mn-ea"/>
                      <a:cs typeface="Segoe UI Semilight" panose="020B0402040204020203" pitchFamily="34" charset="0"/>
                    </a:rPr>
                    <a:t>Browser | Portal | Office | </a:t>
                  </a:r>
                  <a:r>
                    <a:rPr kumimoji="0" lang="en-US" sz="900" b="0" i="0" u="none" strike="noStrike" kern="0" cap="none" spc="0" normalizeH="0" baseline="0" noProof="0" err="1">
                      <a:ln>
                        <a:noFill/>
                      </a:ln>
                      <a:solidFill>
                        <a:srgbClr val="800000"/>
                      </a:solidFill>
                      <a:effectLst/>
                      <a:uLnTx/>
                      <a:uFillTx/>
                      <a:latin typeface="Segoe UI Semilight" panose="020B0402040204020203" pitchFamily="34" charset="0"/>
                      <a:ea typeface="+mn-ea"/>
                      <a:cs typeface="Segoe UI Semilight" panose="020B0402040204020203" pitchFamily="34" charset="0"/>
                    </a:rPr>
                    <a:t>Websockets</a:t>
                  </a:r>
                  <a:r>
                    <a:rPr kumimoji="0" lang="en-US" sz="900" b="0" i="0" u="none" strike="noStrike" kern="0" cap="none" spc="0" normalizeH="0" baseline="0" noProof="0">
                      <a:ln>
                        <a:noFill/>
                      </a:ln>
                      <a:solidFill>
                        <a:srgbClr val="800000"/>
                      </a:solidFill>
                      <a:effectLst/>
                      <a:uLnTx/>
                      <a:uFillTx/>
                      <a:latin typeface="Segoe UI Semilight" panose="020B0402040204020203" pitchFamily="34" charset="0"/>
                      <a:ea typeface="+mn-ea"/>
                      <a:cs typeface="Segoe UI Semilight" panose="020B0402040204020203" pitchFamily="34" charset="0"/>
                    </a:rPr>
                    <a:t> | Email | Mobile | API | Services | Message Queues</a:t>
                  </a:r>
                </a:p>
              </p:txBody>
            </p:sp>
          </p:grpSp>
        </p:grpSp>
      </p:grpSp>
      <p:grpSp>
        <p:nvGrpSpPr>
          <p:cNvPr id="10" name="Group 9">
            <a:extLst>
              <a:ext uri="{FF2B5EF4-FFF2-40B4-BE49-F238E27FC236}">
                <a16:creationId xmlns:a16="http://schemas.microsoft.com/office/drawing/2014/main" id="{B7F722CA-FAA8-4D4F-A0DB-64F07CEE6DEC}"/>
              </a:ext>
            </a:extLst>
          </p:cNvPr>
          <p:cNvGrpSpPr/>
          <p:nvPr/>
        </p:nvGrpSpPr>
        <p:grpSpPr>
          <a:xfrm>
            <a:off x="4873545" y="2781300"/>
            <a:ext cx="6280230" cy="3086998"/>
            <a:chOff x="4873545" y="2781300"/>
            <a:chExt cx="6280230" cy="3086998"/>
          </a:xfrm>
        </p:grpSpPr>
        <p:sp>
          <p:nvSpPr>
            <p:cNvPr id="473" name="Rectangle: Rounded Corners 472">
              <a:extLst>
                <a:ext uri="{FF2B5EF4-FFF2-40B4-BE49-F238E27FC236}">
                  <a16:creationId xmlns:a16="http://schemas.microsoft.com/office/drawing/2014/main" id="{3E17A798-4449-4674-86E6-0BEEA354F196}"/>
                </a:ext>
              </a:extLst>
            </p:cNvPr>
            <p:cNvSpPr/>
            <p:nvPr/>
          </p:nvSpPr>
          <p:spPr bwMode="auto">
            <a:xfrm>
              <a:off x="4873545" y="2781300"/>
              <a:ext cx="6278827" cy="3086998"/>
            </a:xfrm>
            <a:prstGeom prst="roundRect">
              <a:avLst>
                <a:gd name="adj" fmla="val 3820"/>
              </a:avLst>
            </a:prstGeom>
            <a:solidFill>
              <a:srgbClr val="0A6C6C"/>
            </a:solidFill>
            <a:ln w="31750" cap="flat" cmpd="dbl" algn="ctr">
              <a:solidFill>
                <a:sysClr val="window" lastClr="FFFFFF"/>
              </a:solidFill>
              <a:prstDash val="solid"/>
              <a:headEnd type="none" w="med" len="med"/>
              <a:tailEnd type="none" w="med" len="med"/>
            </a:ln>
            <a:effectLst/>
          </p:spPr>
          <p:txBody>
            <a:bodyPr vert="horz" wrap="none" lIns="45720" tIns="45720" rIns="45720" bIns="45720" numCol="1" rtlCol="0" anchor="ctr" anchorCtr="0" compatLnSpc="1">
              <a:prstTxWarp prst="textNoShape">
                <a:avLst/>
              </a:prstTxWarp>
            </a:bodyPr>
            <a:lstStyle/>
            <a:p>
              <a:pPr marL="234950" marR="0" lvl="0" indent="-234950"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0" cap="none" spc="0" normalizeH="0" baseline="0" noProof="0" err="1">
                <a:ln>
                  <a:noFill/>
                </a:ln>
                <a:solidFill>
                  <a:srgbClr val="000000"/>
                </a:solidFill>
                <a:effectLst/>
                <a:uLnTx/>
                <a:uFillTx/>
                <a:latin typeface="Arial"/>
                <a:ea typeface="+mn-ea"/>
                <a:cs typeface="+mn-cs"/>
              </a:endParaRPr>
            </a:p>
          </p:txBody>
        </p:sp>
        <p:grpSp>
          <p:nvGrpSpPr>
            <p:cNvPr id="474" name="Group 473">
              <a:extLst>
                <a:ext uri="{FF2B5EF4-FFF2-40B4-BE49-F238E27FC236}">
                  <a16:creationId xmlns:a16="http://schemas.microsoft.com/office/drawing/2014/main" id="{60BBB148-9F8C-4BCF-8ACF-9E2C02E5CF3C}"/>
                </a:ext>
              </a:extLst>
            </p:cNvPr>
            <p:cNvGrpSpPr/>
            <p:nvPr/>
          </p:nvGrpSpPr>
          <p:grpSpPr>
            <a:xfrm>
              <a:off x="5772350" y="2857500"/>
              <a:ext cx="4262027" cy="276999"/>
              <a:chOff x="5601329" y="1929155"/>
              <a:chExt cx="4262027" cy="276999"/>
            </a:xfrm>
          </p:grpSpPr>
          <p:sp>
            <p:nvSpPr>
              <p:cNvPr id="492" name="Rectangle: Rounded Corners 491">
                <a:extLst>
                  <a:ext uri="{FF2B5EF4-FFF2-40B4-BE49-F238E27FC236}">
                    <a16:creationId xmlns:a16="http://schemas.microsoft.com/office/drawing/2014/main" id="{71D0D9EA-381D-4D23-BD18-8BD9D4950A42}"/>
                  </a:ext>
                </a:extLst>
              </p:cNvPr>
              <p:cNvSpPr/>
              <p:nvPr/>
            </p:nvSpPr>
            <p:spPr bwMode="auto">
              <a:xfrm>
                <a:off x="5726393" y="1947313"/>
                <a:ext cx="4136963" cy="223691"/>
              </a:xfrm>
              <a:prstGeom prst="roundRect">
                <a:avLst>
                  <a:gd name="adj" fmla="val 11429"/>
                </a:avLst>
              </a:prstGeom>
              <a:solidFill>
                <a:srgbClr val="004D4D"/>
              </a:solidFill>
              <a:ln w="6350" cap="flat" cmpd="sng" algn="ctr">
                <a:solidFill>
                  <a:sysClr val="window" lastClr="FFFFFF">
                    <a:alpha val="40000"/>
                  </a:sysClr>
                </a:solidFill>
                <a:prstDash val="solid"/>
                <a:headEnd type="none" w="med" len="med"/>
                <a:tailEnd type="none" w="med" len="med"/>
              </a:ln>
              <a:effectLst/>
            </p:spPr>
            <p:txBody>
              <a:bodyPr vert="horz" wrap="none" lIns="45720" tIns="45720" rIns="45720" bIns="45720" numCol="1" rtlCol="0" anchor="ctr" anchorCtr="0" compatLnSpc="1">
                <a:prstTxWarp prst="textNoShape">
                  <a:avLst/>
                </a:prstTxWarp>
              </a:bodyPr>
              <a:lstStyle/>
              <a:p>
                <a:pPr marL="234950" marR="0" lvl="0" indent="-234950"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800" b="0" i="0" u="none" strike="noStrike" kern="0" cap="none" spc="0" normalizeH="0" baseline="0" noProof="0" err="1">
                  <a:ln>
                    <a:noFill/>
                  </a:ln>
                  <a:solidFill>
                    <a:srgbClr val="000000"/>
                  </a:solidFill>
                  <a:effectLst/>
                  <a:uLnTx/>
                  <a:uFillTx/>
                  <a:latin typeface="Arial"/>
                  <a:ea typeface="+mn-ea"/>
                  <a:cs typeface="+mn-cs"/>
                </a:endParaRPr>
              </a:p>
            </p:txBody>
          </p:sp>
          <p:sp>
            <p:nvSpPr>
              <p:cNvPr id="493" name="TextBox 492">
                <a:extLst>
                  <a:ext uri="{FF2B5EF4-FFF2-40B4-BE49-F238E27FC236}">
                    <a16:creationId xmlns:a16="http://schemas.microsoft.com/office/drawing/2014/main" id="{F1A7ED78-B531-4BB8-A275-967A0FF6E044}"/>
                  </a:ext>
                </a:extLst>
              </p:cNvPr>
              <p:cNvSpPr txBox="1"/>
              <p:nvPr/>
            </p:nvSpPr>
            <p:spPr>
              <a:xfrm>
                <a:off x="5601329" y="1929155"/>
                <a:ext cx="4229478"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 SCIENCE = </a:t>
                </a:r>
                <a:r>
                  <a:rPr kumimoji="0" lang="en-US" sz="1200" b="0" i="0" u="none" strike="noStrike" kern="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DATA ENGINEERING</a:t>
                </a:r>
                <a:r>
                  <a:rPr kumimoji="0" lang="en-US" sz="1200" b="1"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 APPLIED MATH</a:t>
                </a:r>
              </a:p>
            </p:txBody>
          </p:sp>
        </p:grpSp>
        <p:sp>
          <p:nvSpPr>
            <p:cNvPr id="476" name="Rectangle: Rounded Corners 475">
              <a:extLst>
                <a:ext uri="{FF2B5EF4-FFF2-40B4-BE49-F238E27FC236}">
                  <a16:creationId xmlns:a16="http://schemas.microsoft.com/office/drawing/2014/main" id="{F52B2806-C693-4A6E-A9F6-9069B414D269}"/>
                </a:ext>
              </a:extLst>
            </p:cNvPr>
            <p:cNvSpPr/>
            <p:nvPr/>
          </p:nvSpPr>
          <p:spPr bwMode="auto">
            <a:xfrm>
              <a:off x="4953684" y="3134450"/>
              <a:ext cx="2026671" cy="925108"/>
            </a:xfrm>
            <a:prstGeom prst="roundRect">
              <a:avLst>
                <a:gd name="adj" fmla="val 7144"/>
              </a:avLst>
            </a:prstGeom>
            <a:solidFill>
              <a:srgbClr val="034646"/>
            </a:solidFill>
            <a:ln w="25400" cap="flat" cmpd="sng" algn="ctr">
              <a:noFill/>
              <a:prstDash val="solid"/>
              <a:headEnd type="none" w="med" len="med"/>
              <a:tailEnd type="none" w="med" len="med"/>
            </a:ln>
            <a:effectLst/>
          </p:spPr>
          <p:txBody>
            <a:bodyPr vert="horz" wrap="none" lIns="45720" tIns="45720" rIns="45720" bIns="45720" numCol="1" rtlCol="0" anchor="ctr" anchorCtr="0" compatLnSpc="1">
              <a:prstTxWarp prst="textNoShape">
                <a:avLst/>
              </a:prstTxWarp>
            </a:bodyPr>
            <a:lstStyle/>
            <a:p>
              <a:pPr marL="234950" marR="0" lvl="0" indent="-234950"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0" cap="none" spc="0" normalizeH="0" baseline="0" noProof="0" err="1">
                <a:ln>
                  <a:noFill/>
                </a:ln>
                <a:solidFill>
                  <a:prstClr val="white"/>
                </a:solidFill>
                <a:effectLst/>
                <a:uLnTx/>
                <a:uFillTx/>
                <a:latin typeface="Arial"/>
                <a:ea typeface="+mn-ea"/>
                <a:cs typeface="+mn-cs"/>
              </a:endParaRPr>
            </a:p>
          </p:txBody>
        </p:sp>
        <p:sp>
          <p:nvSpPr>
            <p:cNvPr id="489" name="TextBox 488">
              <a:extLst>
                <a:ext uri="{FF2B5EF4-FFF2-40B4-BE49-F238E27FC236}">
                  <a16:creationId xmlns:a16="http://schemas.microsoft.com/office/drawing/2014/main" id="{D2910B90-BD23-4978-BB34-2791621773BA}"/>
                </a:ext>
              </a:extLst>
            </p:cNvPr>
            <p:cNvSpPr txBox="1"/>
            <p:nvPr/>
          </p:nvSpPr>
          <p:spPr>
            <a:xfrm>
              <a:off x="4917333" y="3159425"/>
              <a:ext cx="213488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Reporting &amp; Analysis</a:t>
              </a:r>
            </a:p>
          </p:txBody>
        </p:sp>
        <p:sp>
          <p:nvSpPr>
            <p:cNvPr id="490" name="TextBox 489">
              <a:extLst>
                <a:ext uri="{FF2B5EF4-FFF2-40B4-BE49-F238E27FC236}">
                  <a16:creationId xmlns:a16="http://schemas.microsoft.com/office/drawing/2014/main" id="{7CF300BF-F788-4E08-8021-EA99F3AADD60}"/>
                </a:ext>
              </a:extLst>
            </p:cNvPr>
            <p:cNvSpPr txBox="1"/>
            <p:nvPr/>
          </p:nvSpPr>
          <p:spPr>
            <a:xfrm>
              <a:off x="4974699" y="3429000"/>
              <a:ext cx="198464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OLAP (Drill &amp; Explore) | Production Reporting | Exception Reporting | Agile Self Service BI | Ad-Hoc | Search</a:t>
              </a:r>
            </a:p>
          </p:txBody>
        </p:sp>
        <p:cxnSp>
          <p:nvCxnSpPr>
            <p:cNvPr id="491" name="Straight Connector 490">
              <a:extLst>
                <a:ext uri="{FF2B5EF4-FFF2-40B4-BE49-F238E27FC236}">
                  <a16:creationId xmlns:a16="http://schemas.microsoft.com/office/drawing/2014/main" id="{D1EB2EDF-ABDA-4561-A073-AFA8E9429615}"/>
                </a:ext>
              </a:extLst>
            </p:cNvPr>
            <p:cNvCxnSpPr>
              <a:cxnSpLocks/>
            </p:cNvCxnSpPr>
            <p:nvPr/>
          </p:nvCxnSpPr>
          <p:spPr bwMode="auto">
            <a:xfrm>
              <a:off x="5042702" y="3411615"/>
              <a:ext cx="1848635" cy="0"/>
            </a:xfrm>
            <a:prstGeom prst="line">
              <a:avLst/>
            </a:prstGeom>
            <a:pattFill prst="pct50">
              <a:fgClr>
                <a:srgbClr val="0000FF"/>
              </a:fgClr>
              <a:bgClr>
                <a:srgbClr val="FFFFFF"/>
              </a:bgClr>
            </a:pattFill>
            <a:ln w="9525" cap="flat" cmpd="sng" algn="ctr">
              <a:solidFill>
                <a:sysClr val="window" lastClr="FFFFFF"/>
              </a:solidFill>
              <a:prstDash val="solid"/>
              <a:round/>
              <a:headEnd type="none" w="med" len="med"/>
              <a:tailEnd type="none" w="med" len="med"/>
            </a:ln>
            <a:effectLst/>
          </p:spPr>
        </p:cxnSp>
        <p:sp>
          <p:nvSpPr>
            <p:cNvPr id="478" name="Rectangle: Rounded Corners 477">
              <a:extLst>
                <a:ext uri="{FF2B5EF4-FFF2-40B4-BE49-F238E27FC236}">
                  <a16:creationId xmlns:a16="http://schemas.microsoft.com/office/drawing/2014/main" id="{8E0A22F4-EF20-4382-88BC-522EFE87EF74}"/>
                </a:ext>
              </a:extLst>
            </p:cNvPr>
            <p:cNvSpPr/>
            <p:nvPr/>
          </p:nvSpPr>
          <p:spPr bwMode="auto">
            <a:xfrm>
              <a:off x="7010742" y="3134449"/>
              <a:ext cx="2026671" cy="925108"/>
            </a:xfrm>
            <a:prstGeom prst="roundRect">
              <a:avLst>
                <a:gd name="adj" fmla="val 7144"/>
              </a:avLst>
            </a:prstGeom>
            <a:solidFill>
              <a:srgbClr val="034646"/>
            </a:solidFill>
            <a:ln w="25400" cap="flat" cmpd="sng" algn="ctr">
              <a:noFill/>
              <a:prstDash val="solid"/>
              <a:headEnd type="none" w="med" len="med"/>
              <a:tailEnd type="none" w="med" len="med"/>
            </a:ln>
            <a:effectLst/>
          </p:spPr>
          <p:txBody>
            <a:bodyPr vert="horz" wrap="none" lIns="45720" tIns="45720" rIns="45720" bIns="45720" numCol="1" rtlCol="0" anchor="ctr" anchorCtr="0" compatLnSpc="1">
              <a:prstTxWarp prst="textNoShape">
                <a:avLst/>
              </a:prstTxWarp>
            </a:bodyPr>
            <a:lstStyle/>
            <a:p>
              <a:pPr marL="234950" marR="0" lvl="0" indent="-234950"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0" cap="none" spc="0" normalizeH="0" baseline="0" noProof="0" err="1">
                <a:ln>
                  <a:noFill/>
                </a:ln>
                <a:solidFill>
                  <a:prstClr val="white"/>
                </a:solidFill>
                <a:effectLst/>
                <a:uLnTx/>
                <a:uFillTx/>
                <a:latin typeface="Arial"/>
                <a:ea typeface="+mn-ea"/>
                <a:cs typeface="+mn-cs"/>
              </a:endParaRPr>
            </a:p>
          </p:txBody>
        </p:sp>
        <p:sp>
          <p:nvSpPr>
            <p:cNvPr id="486" name="TextBox 485">
              <a:extLst>
                <a:ext uri="{FF2B5EF4-FFF2-40B4-BE49-F238E27FC236}">
                  <a16:creationId xmlns:a16="http://schemas.microsoft.com/office/drawing/2014/main" id="{62DF0C7C-F107-4C9E-9113-8E17AB7E2568}"/>
                </a:ext>
              </a:extLst>
            </p:cNvPr>
            <p:cNvSpPr txBox="1"/>
            <p:nvPr/>
          </p:nvSpPr>
          <p:spPr>
            <a:xfrm>
              <a:off x="6963342" y="3159425"/>
              <a:ext cx="213488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Advanced Analytics</a:t>
              </a:r>
            </a:p>
          </p:txBody>
        </p:sp>
        <p:sp>
          <p:nvSpPr>
            <p:cNvPr id="487" name="TextBox 486">
              <a:extLst>
                <a:ext uri="{FF2B5EF4-FFF2-40B4-BE49-F238E27FC236}">
                  <a16:creationId xmlns:a16="http://schemas.microsoft.com/office/drawing/2014/main" id="{12324D64-25D6-40E2-A864-251E7BF9400A}"/>
                </a:ext>
              </a:extLst>
            </p:cNvPr>
            <p:cNvSpPr txBox="1"/>
            <p:nvPr/>
          </p:nvSpPr>
          <p:spPr>
            <a:xfrm>
              <a:off x="7031757" y="3429000"/>
              <a:ext cx="1984640" cy="5078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Optimization | AI | Simulation | Data Mining | Multivariate | Text Mining | Machine Learning</a:t>
              </a:r>
            </a:p>
          </p:txBody>
        </p:sp>
        <p:cxnSp>
          <p:nvCxnSpPr>
            <p:cNvPr id="488" name="Straight Connector 487">
              <a:extLst>
                <a:ext uri="{FF2B5EF4-FFF2-40B4-BE49-F238E27FC236}">
                  <a16:creationId xmlns:a16="http://schemas.microsoft.com/office/drawing/2014/main" id="{CCE26305-87FB-435F-A90A-9589BD2FFB08}"/>
                </a:ext>
              </a:extLst>
            </p:cNvPr>
            <p:cNvCxnSpPr>
              <a:cxnSpLocks/>
            </p:cNvCxnSpPr>
            <p:nvPr/>
          </p:nvCxnSpPr>
          <p:spPr bwMode="auto">
            <a:xfrm>
              <a:off x="7099760" y="3411615"/>
              <a:ext cx="1848635" cy="0"/>
            </a:xfrm>
            <a:prstGeom prst="line">
              <a:avLst/>
            </a:prstGeom>
            <a:pattFill prst="pct50">
              <a:fgClr>
                <a:srgbClr val="0000FF"/>
              </a:fgClr>
              <a:bgClr>
                <a:srgbClr val="FFFFFF"/>
              </a:bgClr>
            </a:pattFill>
            <a:ln w="9525" cap="flat" cmpd="sng" algn="ctr">
              <a:solidFill>
                <a:sysClr val="window" lastClr="FFFFFF"/>
              </a:solidFill>
              <a:prstDash val="solid"/>
              <a:round/>
              <a:headEnd type="none" w="med" len="med"/>
              <a:tailEnd type="none" w="med" len="med"/>
            </a:ln>
            <a:effectLst/>
          </p:spPr>
        </p:cxnSp>
        <p:sp>
          <p:nvSpPr>
            <p:cNvPr id="481" name="Rectangle: Rounded Corners 480">
              <a:extLst>
                <a:ext uri="{FF2B5EF4-FFF2-40B4-BE49-F238E27FC236}">
                  <a16:creationId xmlns:a16="http://schemas.microsoft.com/office/drawing/2014/main" id="{117615A5-47AF-4513-A596-CCC81C18F6B7}"/>
                </a:ext>
              </a:extLst>
            </p:cNvPr>
            <p:cNvSpPr/>
            <p:nvPr/>
          </p:nvSpPr>
          <p:spPr bwMode="auto">
            <a:xfrm>
              <a:off x="9072999" y="3134450"/>
              <a:ext cx="2026671" cy="927345"/>
            </a:xfrm>
            <a:prstGeom prst="roundRect">
              <a:avLst>
                <a:gd name="adj" fmla="val 7144"/>
              </a:avLst>
            </a:prstGeom>
            <a:solidFill>
              <a:srgbClr val="034646"/>
            </a:solidFill>
            <a:ln w="25400" cap="flat" cmpd="sng" algn="ctr">
              <a:noFill/>
              <a:prstDash val="solid"/>
              <a:headEnd type="none" w="med" len="med"/>
              <a:tailEnd type="none" w="med" len="med"/>
            </a:ln>
            <a:effectLst/>
          </p:spPr>
          <p:txBody>
            <a:bodyPr vert="horz" wrap="none" lIns="45720" tIns="45720" rIns="45720" bIns="45720" numCol="1" rtlCol="0" anchor="ctr" anchorCtr="0" compatLnSpc="1">
              <a:prstTxWarp prst="textNoShape">
                <a:avLst/>
              </a:prstTxWarp>
            </a:bodyPr>
            <a:lstStyle/>
            <a:p>
              <a:pPr marL="234950" marR="0" lvl="0" indent="-234950"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0" cap="none" spc="0" normalizeH="0" baseline="0" noProof="0" err="1">
                <a:ln>
                  <a:noFill/>
                </a:ln>
                <a:solidFill>
                  <a:prstClr val="white"/>
                </a:solidFill>
                <a:effectLst/>
                <a:uLnTx/>
                <a:uFillTx/>
                <a:latin typeface="Arial"/>
                <a:ea typeface="+mn-ea"/>
                <a:cs typeface="+mn-cs"/>
              </a:endParaRPr>
            </a:p>
          </p:txBody>
        </p:sp>
        <p:sp>
          <p:nvSpPr>
            <p:cNvPr id="483" name="TextBox 482">
              <a:extLst>
                <a:ext uri="{FF2B5EF4-FFF2-40B4-BE49-F238E27FC236}">
                  <a16:creationId xmlns:a16="http://schemas.microsoft.com/office/drawing/2014/main" id="{63A00760-50CD-43D2-8595-89D75BE713A7}"/>
                </a:ext>
              </a:extLst>
            </p:cNvPr>
            <p:cNvSpPr txBox="1"/>
            <p:nvPr/>
          </p:nvSpPr>
          <p:spPr>
            <a:xfrm>
              <a:off x="9018893" y="3159425"/>
              <a:ext cx="213488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Dashboards &amp; Visualization</a:t>
              </a:r>
            </a:p>
          </p:txBody>
        </p:sp>
        <p:sp>
          <p:nvSpPr>
            <p:cNvPr id="484" name="TextBox 483">
              <a:extLst>
                <a:ext uri="{FF2B5EF4-FFF2-40B4-BE49-F238E27FC236}">
                  <a16:creationId xmlns:a16="http://schemas.microsoft.com/office/drawing/2014/main" id="{C48E785A-3E05-48BA-8B83-63AD2D2FC5CC}"/>
                </a:ext>
              </a:extLst>
            </p:cNvPr>
            <p:cNvSpPr txBox="1"/>
            <p:nvPr/>
          </p:nvSpPr>
          <p:spPr>
            <a:xfrm>
              <a:off x="9094014" y="3429000"/>
              <a:ext cx="1984640" cy="5078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Metrics &amp; KPIs | Alerts | Dynamic Interaction | Aesthetics &amp;  Design | Computational Geometry</a:t>
              </a:r>
            </a:p>
          </p:txBody>
        </p:sp>
        <p:cxnSp>
          <p:nvCxnSpPr>
            <p:cNvPr id="485" name="Straight Connector 484">
              <a:extLst>
                <a:ext uri="{FF2B5EF4-FFF2-40B4-BE49-F238E27FC236}">
                  <a16:creationId xmlns:a16="http://schemas.microsoft.com/office/drawing/2014/main" id="{A95ED927-EA91-428A-9A38-219E05E17D91}"/>
                </a:ext>
              </a:extLst>
            </p:cNvPr>
            <p:cNvCxnSpPr>
              <a:cxnSpLocks/>
            </p:cNvCxnSpPr>
            <p:nvPr/>
          </p:nvCxnSpPr>
          <p:spPr bwMode="auto">
            <a:xfrm>
              <a:off x="9162017" y="3411615"/>
              <a:ext cx="1848635" cy="0"/>
            </a:xfrm>
            <a:prstGeom prst="line">
              <a:avLst/>
            </a:prstGeom>
            <a:pattFill prst="pct50">
              <a:fgClr>
                <a:srgbClr val="0000FF"/>
              </a:fgClr>
              <a:bgClr>
                <a:srgbClr val="FFFFFF"/>
              </a:bgClr>
            </a:pattFill>
            <a:ln w="9525" cap="flat" cmpd="sng" algn="ctr">
              <a:solidFill>
                <a:sysClr val="window" lastClr="FFFFFF"/>
              </a:solidFill>
              <a:prstDash val="solid"/>
              <a:round/>
              <a:headEnd type="none" w="med" len="med"/>
              <a:tailEnd type="none" w="med" len="med"/>
            </a:ln>
            <a:effectLst/>
          </p:spPr>
        </p:cxnSp>
      </p:grpSp>
      <p:grpSp>
        <p:nvGrpSpPr>
          <p:cNvPr id="494" name="Group 493">
            <a:extLst>
              <a:ext uri="{FF2B5EF4-FFF2-40B4-BE49-F238E27FC236}">
                <a16:creationId xmlns:a16="http://schemas.microsoft.com/office/drawing/2014/main" id="{626F37F9-C25C-400A-B290-2203BA6160E9}"/>
              </a:ext>
            </a:extLst>
          </p:cNvPr>
          <p:cNvGrpSpPr/>
          <p:nvPr/>
        </p:nvGrpSpPr>
        <p:grpSpPr>
          <a:xfrm>
            <a:off x="4800600" y="6026957"/>
            <a:ext cx="6460366" cy="591321"/>
            <a:chOff x="4800600" y="6026957"/>
            <a:chExt cx="6460366" cy="591321"/>
          </a:xfrm>
        </p:grpSpPr>
        <p:sp>
          <p:nvSpPr>
            <p:cNvPr id="495" name="Rectangle: Rounded Corners 494">
              <a:extLst>
                <a:ext uri="{FF2B5EF4-FFF2-40B4-BE49-F238E27FC236}">
                  <a16:creationId xmlns:a16="http://schemas.microsoft.com/office/drawing/2014/main" id="{30186936-ABB8-4CE8-8114-A57115F3D434}"/>
                </a:ext>
              </a:extLst>
            </p:cNvPr>
            <p:cNvSpPr/>
            <p:nvPr/>
          </p:nvSpPr>
          <p:spPr bwMode="auto">
            <a:xfrm>
              <a:off x="4800600" y="6026957"/>
              <a:ext cx="6460366" cy="591321"/>
            </a:xfrm>
            <a:prstGeom prst="roundRect">
              <a:avLst>
                <a:gd name="adj" fmla="val 8066"/>
              </a:avLst>
            </a:prstGeom>
            <a:solidFill>
              <a:schemeClr val="bg1">
                <a:lumMod val="95000"/>
                <a:alpha val="70000"/>
              </a:schemeClr>
            </a:solidFill>
            <a:ln w="19050" cap="flat" cmpd="sng" algn="ctr">
              <a:solidFill>
                <a:srgbClr val="000000">
                  <a:lumMod val="50000"/>
                  <a:lumOff val="50000"/>
                </a:srgbClr>
              </a:solidFill>
              <a:prstDash val="solid"/>
              <a:headEnd type="none" w="med" len="med"/>
              <a:tailEnd type="none" w="med" len="med"/>
            </a:ln>
            <a:effectLst/>
          </p:spPr>
          <p:txBody>
            <a:bodyPr vert="horz" wrap="none" lIns="45720" tIns="45720" rIns="45720" bIns="45720" numCol="1" rtlCol="0" anchor="ctr" anchorCtr="0" compatLnSpc="1">
              <a:prstTxWarp prst="textNoShape">
                <a:avLst/>
              </a:prstTxWarp>
            </a:bodyPr>
            <a:lstStyle/>
            <a:p>
              <a:pPr marL="234950" marR="0" lvl="0" indent="-234950"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0" cap="none" spc="0" normalizeH="0" baseline="0" noProof="0" err="1">
                <a:ln>
                  <a:noFill/>
                </a:ln>
                <a:solidFill>
                  <a:srgbClr val="000000"/>
                </a:solidFill>
                <a:effectLst/>
                <a:uLnTx/>
                <a:uFillTx/>
                <a:latin typeface="Arial"/>
                <a:ea typeface="+mn-ea"/>
                <a:cs typeface="+mn-cs"/>
              </a:endParaRPr>
            </a:p>
          </p:txBody>
        </p:sp>
        <p:sp>
          <p:nvSpPr>
            <p:cNvPr id="496" name="TextBox 495">
              <a:extLst>
                <a:ext uri="{FF2B5EF4-FFF2-40B4-BE49-F238E27FC236}">
                  <a16:creationId xmlns:a16="http://schemas.microsoft.com/office/drawing/2014/main" id="{99014537-129F-46A9-9407-6519E1B6BAB6}"/>
                </a:ext>
              </a:extLst>
            </p:cNvPr>
            <p:cNvSpPr txBox="1"/>
            <p:nvPr/>
          </p:nvSpPr>
          <p:spPr>
            <a:xfrm>
              <a:off x="6305550" y="6091565"/>
              <a:ext cx="3467100"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mn-ea"/>
                  <a:cs typeface="Segoe UI" panose="020B0502040204020203" pitchFamily="34" charset="0"/>
                </a:rPr>
                <a:t>3</a:t>
              </a:r>
              <a:r>
                <a:rPr kumimoji="0" lang="en-US" sz="1100" b="1" i="0" u="none" strike="noStrike" kern="0" cap="none" spc="0" normalizeH="0" baseline="30000" noProof="0">
                  <a:ln>
                    <a:noFill/>
                  </a:ln>
                  <a:solidFill>
                    <a:srgbClr val="000000">
                      <a:lumMod val="65000"/>
                      <a:lumOff val="35000"/>
                    </a:srgbClr>
                  </a:solidFill>
                  <a:effectLst/>
                  <a:uLnTx/>
                  <a:uFillTx/>
                  <a:latin typeface="Segoe UI" panose="020B0502040204020203" pitchFamily="34" charset="0"/>
                  <a:ea typeface="+mn-ea"/>
                  <a:cs typeface="Segoe UI" panose="020B0502040204020203" pitchFamily="34" charset="0"/>
                </a:rPr>
                <a:t>rd</a:t>
              </a:r>
              <a:r>
                <a:rPr kumimoji="0" lang="en-US" sz="1100" b="1"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mn-ea"/>
                  <a:cs typeface="Segoe UI" panose="020B0502040204020203" pitchFamily="34" charset="0"/>
                </a:rPr>
                <a:t> Party Data, Applications &amp; Inter-Intra Firewall</a:t>
              </a:r>
              <a:endParaRPr kumimoji="0" lang="en-IN" sz="1100" b="1"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mn-ea"/>
                <a:cs typeface="Segoe UI" panose="020B0502040204020203" pitchFamily="34" charset="0"/>
              </a:endParaRPr>
            </a:p>
          </p:txBody>
        </p:sp>
        <p:sp>
          <p:nvSpPr>
            <p:cNvPr id="497" name="TextBox 496">
              <a:extLst>
                <a:ext uri="{FF2B5EF4-FFF2-40B4-BE49-F238E27FC236}">
                  <a16:creationId xmlns:a16="http://schemas.microsoft.com/office/drawing/2014/main" id="{DDEF054C-C98F-4B08-B3B7-95EE18826AE0}"/>
                </a:ext>
              </a:extLst>
            </p:cNvPr>
            <p:cNvSpPr txBox="1"/>
            <p:nvPr/>
          </p:nvSpPr>
          <p:spPr>
            <a:xfrm>
              <a:off x="4800600" y="6337384"/>
              <a:ext cx="6460366"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ct val="100000"/>
                </a:spcBef>
                <a:spcAft>
                  <a:spcPts val="0"/>
                </a:spcAft>
                <a:buClrTx/>
                <a:buSzTx/>
                <a:buFontTx/>
                <a:buNone/>
                <a:tabLst/>
                <a:defRPr/>
              </a:pPr>
              <a:r>
                <a:rPr kumimoji="0" lang="en-US" sz="1000" b="0" i="0" u="none" strike="noStrike" kern="0" cap="none" spc="0" normalizeH="0" baseline="0" noProof="0">
                  <a:ln>
                    <a:noFill/>
                  </a:ln>
                  <a:solidFill>
                    <a:srgbClr val="000000">
                      <a:lumMod val="65000"/>
                      <a:lumOff val="35000"/>
                    </a:srgbClr>
                  </a:solidFill>
                  <a:effectLst/>
                  <a:uLnTx/>
                  <a:uFillTx/>
                  <a:latin typeface="Segoe UI Semilight" panose="020B0402040204020203" pitchFamily="34" charset="0"/>
                  <a:ea typeface="+mn-ea"/>
                  <a:cs typeface="Segoe UI Semilight" panose="020B0402040204020203" pitchFamily="34" charset="0"/>
                </a:rPr>
                <a:t>ERP/CRM  |  DATA WAREHOUSE   |  DATA MART(S)  |  OLAP  |  LEGACY DATA  |  ODS  |  EXTRACTS  |  SOCIAL  </a:t>
              </a:r>
            </a:p>
          </p:txBody>
        </p:sp>
        <p:cxnSp>
          <p:nvCxnSpPr>
            <p:cNvPr id="498" name="Straight Connector 497">
              <a:extLst>
                <a:ext uri="{FF2B5EF4-FFF2-40B4-BE49-F238E27FC236}">
                  <a16:creationId xmlns:a16="http://schemas.microsoft.com/office/drawing/2014/main" id="{5B14006B-3AD6-4785-8343-792CA9E0E767}"/>
                </a:ext>
              </a:extLst>
            </p:cNvPr>
            <p:cNvCxnSpPr/>
            <p:nvPr/>
          </p:nvCxnSpPr>
          <p:spPr bwMode="auto">
            <a:xfrm>
              <a:off x="4926858" y="6323582"/>
              <a:ext cx="6128585" cy="0"/>
            </a:xfrm>
            <a:prstGeom prst="line">
              <a:avLst/>
            </a:prstGeom>
            <a:pattFill prst="pct50">
              <a:fgClr>
                <a:srgbClr val="0000FF"/>
              </a:fgClr>
              <a:bgClr>
                <a:srgbClr val="FFFFFF"/>
              </a:bgClr>
            </a:pattFill>
            <a:ln w="9525" cap="flat" cmpd="sng" algn="ctr">
              <a:solidFill>
                <a:srgbClr val="000000">
                  <a:lumMod val="50000"/>
                  <a:lumOff val="50000"/>
                </a:srgbClr>
              </a:solidFill>
              <a:prstDash val="solid"/>
              <a:round/>
              <a:headEnd type="none" w="med" len="med"/>
              <a:tailEnd type="none" w="med" len="med"/>
            </a:ln>
            <a:effectLst/>
          </p:spPr>
        </p:cxnSp>
      </p:grpSp>
      <p:grpSp>
        <p:nvGrpSpPr>
          <p:cNvPr id="526" name="Group 525">
            <a:extLst>
              <a:ext uri="{FF2B5EF4-FFF2-40B4-BE49-F238E27FC236}">
                <a16:creationId xmlns:a16="http://schemas.microsoft.com/office/drawing/2014/main" id="{ADD63448-EF26-46E6-AEA8-85DCC807BF22}"/>
              </a:ext>
            </a:extLst>
          </p:cNvPr>
          <p:cNvGrpSpPr/>
          <p:nvPr/>
        </p:nvGrpSpPr>
        <p:grpSpPr>
          <a:xfrm>
            <a:off x="616892" y="1499500"/>
            <a:ext cx="2343398" cy="3682854"/>
            <a:chOff x="8229600" y="2438400"/>
            <a:chExt cx="2343398" cy="3682854"/>
          </a:xfrm>
        </p:grpSpPr>
        <p:sp>
          <p:nvSpPr>
            <p:cNvPr id="527" name="Cylinder 526">
              <a:extLst>
                <a:ext uri="{FF2B5EF4-FFF2-40B4-BE49-F238E27FC236}">
                  <a16:creationId xmlns:a16="http://schemas.microsoft.com/office/drawing/2014/main" id="{F4B2F978-1C54-4856-82A4-653FD40B0CF9}"/>
                </a:ext>
              </a:extLst>
            </p:cNvPr>
            <p:cNvSpPr/>
            <p:nvPr/>
          </p:nvSpPr>
          <p:spPr bwMode="auto">
            <a:xfrm>
              <a:off x="8229600" y="2438400"/>
              <a:ext cx="2343398" cy="3682854"/>
            </a:xfrm>
            <a:prstGeom prst="can">
              <a:avLst/>
            </a:prstGeom>
            <a:solidFill>
              <a:srgbClr val="800000"/>
            </a:solidFill>
            <a:ln w="25400"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vert="horz" wrap="none" lIns="45720" tIns="45720" rIns="45720" bIns="45720" numCol="1" rtlCol="0" anchor="ctr" anchorCtr="0" compatLnSpc="1">
              <a:prstTxWarp prst="textNoShape">
                <a:avLst/>
              </a:prstTxWarp>
            </a:bodyPr>
            <a:lstStyle/>
            <a:p>
              <a:pPr marL="234950" marR="0" lvl="0" indent="-234950"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0" cap="none" spc="0" normalizeH="0" baseline="0" noProof="0" err="1">
                <a:ln>
                  <a:noFill/>
                </a:ln>
                <a:solidFill>
                  <a:srgbClr val="000000"/>
                </a:solidFill>
                <a:effectLst/>
                <a:uLnTx/>
                <a:uFillTx/>
                <a:latin typeface="Arial"/>
                <a:ea typeface="+mn-ea"/>
                <a:cs typeface="+mn-cs"/>
              </a:endParaRPr>
            </a:p>
          </p:txBody>
        </p:sp>
        <p:sp>
          <p:nvSpPr>
            <p:cNvPr id="528" name="TextBox 527">
              <a:extLst>
                <a:ext uri="{FF2B5EF4-FFF2-40B4-BE49-F238E27FC236}">
                  <a16:creationId xmlns:a16="http://schemas.microsoft.com/office/drawing/2014/main" id="{2A4B111E-B478-414B-8EDF-3CDC13A3E89D}"/>
                </a:ext>
              </a:extLst>
            </p:cNvPr>
            <p:cNvSpPr txBox="1"/>
            <p:nvPr/>
          </p:nvSpPr>
          <p:spPr>
            <a:xfrm>
              <a:off x="8404086" y="3096504"/>
              <a:ext cx="194796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DECISION SCIENCES</a:t>
              </a:r>
            </a:p>
          </p:txBody>
        </p:sp>
      </p:grpSp>
      <p:grpSp>
        <p:nvGrpSpPr>
          <p:cNvPr id="529" name="Group 528">
            <a:extLst>
              <a:ext uri="{FF2B5EF4-FFF2-40B4-BE49-F238E27FC236}">
                <a16:creationId xmlns:a16="http://schemas.microsoft.com/office/drawing/2014/main" id="{77841D38-8081-4B99-A1CF-D30820877A51}"/>
              </a:ext>
            </a:extLst>
          </p:cNvPr>
          <p:cNvGrpSpPr/>
          <p:nvPr/>
        </p:nvGrpSpPr>
        <p:grpSpPr>
          <a:xfrm>
            <a:off x="1020187" y="2608480"/>
            <a:ext cx="1536808" cy="2604778"/>
            <a:chOff x="8632895" y="3547380"/>
            <a:chExt cx="1536808" cy="2604778"/>
          </a:xfrm>
        </p:grpSpPr>
        <p:sp>
          <p:nvSpPr>
            <p:cNvPr id="530" name="Cylinder 529">
              <a:extLst>
                <a:ext uri="{FF2B5EF4-FFF2-40B4-BE49-F238E27FC236}">
                  <a16:creationId xmlns:a16="http://schemas.microsoft.com/office/drawing/2014/main" id="{D1E7A351-B585-44F9-98BF-355AD8596862}"/>
                </a:ext>
              </a:extLst>
            </p:cNvPr>
            <p:cNvSpPr/>
            <p:nvPr/>
          </p:nvSpPr>
          <p:spPr bwMode="auto">
            <a:xfrm>
              <a:off x="8632895" y="3547380"/>
              <a:ext cx="1536808" cy="2604778"/>
            </a:xfrm>
            <a:prstGeom prst="can">
              <a:avLst/>
            </a:prstGeom>
            <a:solidFill>
              <a:srgbClr val="006666"/>
            </a:solidFill>
            <a:ln w="25400"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vert="horz" wrap="none" lIns="45720" tIns="45720" rIns="45720" bIns="45720" numCol="1" rtlCol="0" anchor="ctr" anchorCtr="0" compatLnSpc="1">
              <a:prstTxWarp prst="textNoShape">
                <a:avLst/>
              </a:prstTxWarp>
            </a:bodyPr>
            <a:lstStyle/>
            <a:p>
              <a:pPr marL="234950" marR="0" lvl="0" indent="-234950"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0" cap="none" spc="0" normalizeH="0" baseline="0" noProof="0" err="1">
                <a:ln>
                  <a:noFill/>
                </a:ln>
                <a:solidFill>
                  <a:srgbClr val="000000"/>
                </a:solidFill>
                <a:effectLst/>
                <a:uLnTx/>
                <a:uFillTx/>
                <a:latin typeface="Arial"/>
                <a:ea typeface="+mn-ea"/>
                <a:cs typeface="+mn-cs"/>
              </a:endParaRPr>
            </a:p>
          </p:txBody>
        </p:sp>
        <p:sp>
          <p:nvSpPr>
            <p:cNvPr id="531" name="TextBox 530">
              <a:extLst>
                <a:ext uri="{FF2B5EF4-FFF2-40B4-BE49-F238E27FC236}">
                  <a16:creationId xmlns:a16="http://schemas.microsoft.com/office/drawing/2014/main" id="{E68F460D-4C6A-45AF-B3E0-7E822647C52E}"/>
                </a:ext>
              </a:extLst>
            </p:cNvPr>
            <p:cNvSpPr txBox="1"/>
            <p:nvPr/>
          </p:nvSpPr>
          <p:spPr>
            <a:xfrm>
              <a:off x="8669656" y="3974395"/>
              <a:ext cx="146328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 SCIENCE</a:t>
              </a:r>
            </a:p>
          </p:txBody>
        </p:sp>
      </p:grpSp>
      <p:grpSp>
        <p:nvGrpSpPr>
          <p:cNvPr id="532" name="Group 531">
            <a:extLst>
              <a:ext uri="{FF2B5EF4-FFF2-40B4-BE49-F238E27FC236}">
                <a16:creationId xmlns:a16="http://schemas.microsoft.com/office/drawing/2014/main" id="{48452D6A-CDE5-4C1C-8400-7BC73A883AA7}"/>
              </a:ext>
            </a:extLst>
          </p:cNvPr>
          <p:cNvGrpSpPr/>
          <p:nvPr/>
        </p:nvGrpSpPr>
        <p:grpSpPr>
          <a:xfrm>
            <a:off x="1506962" y="5296374"/>
            <a:ext cx="2163795" cy="445134"/>
            <a:chOff x="9095153" y="6235274"/>
            <a:chExt cx="2163795" cy="445134"/>
          </a:xfrm>
        </p:grpSpPr>
        <p:sp>
          <p:nvSpPr>
            <p:cNvPr id="533" name="Arrow: Up 61">
              <a:extLst>
                <a:ext uri="{FF2B5EF4-FFF2-40B4-BE49-F238E27FC236}">
                  <a16:creationId xmlns:a16="http://schemas.microsoft.com/office/drawing/2014/main" id="{E5ED1CCE-17BF-4A59-9EAB-71E61A1E9DCC}"/>
                </a:ext>
              </a:extLst>
            </p:cNvPr>
            <p:cNvSpPr/>
            <p:nvPr/>
          </p:nvSpPr>
          <p:spPr>
            <a:xfrm>
              <a:off x="9095153" y="6235274"/>
              <a:ext cx="565836" cy="379412"/>
            </a:xfrm>
            <a:prstGeom prst="upArrow">
              <a:avLst/>
            </a:prstGeom>
            <a:solidFill>
              <a:sysClr val="window" lastClr="FFFFFF"/>
            </a:solidFill>
            <a:ln w="25400" cap="flat" cmpd="sng" algn="ctr">
              <a:solidFill>
                <a:sysClr val="window" lastClr="FFFFFF">
                  <a:lumMod val="75000"/>
                </a:sysClr>
              </a:solidFill>
              <a:prstDash val="sys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534" name="TextBox 533">
              <a:extLst>
                <a:ext uri="{FF2B5EF4-FFF2-40B4-BE49-F238E27FC236}">
                  <a16:creationId xmlns:a16="http://schemas.microsoft.com/office/drawing/2014/main" id="{CAAB718D-E3C0-42D1-93F8-A61DF60BBB2F}"/>
                </a:ext>
              </a:extLst>
            </p:cNvPr>
            <p:cNvSpPr txBox="1"/>
            <p:nvPr/>
          </p:nvSpPr>
          <p:spPr>
            <a:xfrm>
              <a:off x="9628934" y="6372631"/>
              <a:ext cx="1630014"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25252"/>
                  </a:solidFill>
                  <a:effectLst/>
                  <a:uLnTx/>
                  <a:uFillTx/>
                  <a:latin typeface="Segoe UI" panose="020B0502040204020203" pitchFamily="34" charset="0"/>
                  <a:ea typeface="+mn-ea"/>
                  <a:cs typeface="Segoe UI" panose="020B0502040204020203" pitchFamily="34" charset="0"/>
                </a:rPr>
                <a:t>DATA </a:t>
              </a:r>
              <a:r>
                <a:rPr kumimoji="0" lang="en-US" sz="1400" b="0" i="0" u="none" strike="noStrike" kern="0" cap="none" spc="0" normalizeH="0" baseline="0" noProof="0">
                  <a:ln>
                    <a:noFill/>
                  </a:ln>
                  <a:solidFill>
                    <a:srgbClr val="525252"/>
                  </a:solidFill>
                  <a:effectLst/>
                  <a:uLnTx/>
                  <a:uFillTx/>
                  <a:latin typeface="Segoe UI" panose="020B0502040204020203" pitchFamily="34" charset="0"/>
                  <a:ea typeface="+mn-ea"/>
                  <a:cs typeface="Segoe UI" panose="020B0502040204020203" pitchFamily="34" charset="0"/>
                </a:rPr>
                <a:t>(Crude Oil)</a:t>
              </a:r>
            </a:p>
          </p:txBody>
        </p:sp>
      </p:grpSp>
      <p:sp>
        <p:nvSpPr>
          <p:cNvPr id="535" name="TextBox 534">
            <a:extLst>
              <a:ext uri="{FF2B5EF4-FFF2-40B4-BE49-F238E27FC236}">
                <a16:creationId xmlns:a16="http://schemas.microsoft.com/office/drawing/2014/main" id="{E0E70637-DA78-4679-ADF0-2961A3349DF8}"/>
              </a:ext>
            </a:extLst>
          </p:cNvPr>
          <p:cNvSpPr txBox="1"/>
          <p:nvPr/>
        </p:nvSpPr>
        <p:spPr>
          <a:xfrm>
            <a:off x="596896" y="752584"/>
            <a:ext cx="3749213" cy="33855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25252"/>
                </a:solidFill>
                <a:effectLst/>
                <a:uLnTx/>
                <a:uFillTx/>
                <a:latin typeface="Arial" panose="020B0604020202020204" pitchFamily="34" charset="0"/>
                <a:ea typeface="+mn-ea"/>
                <a:cs typeface="Arial" panose="020B0604020202020204" pitchFamily="34" charset="0"/>
              </a:rPr>
              <a:t>DECISION SUPPORT ECOSYSTEMS</a:t>
            </a:r>
          </a:p>
        </p:txBody>
      </p:sp>
      <p:grpSp>
        <p:nvGrpSpPr>
          <p:cNvPr id="536" name="Group 535">
            <a:extLst>
              <a:ext uri="{FF2B5EF4-FFF2-40B4-BE49-F238E27FC236}">
                <a16:creationId xmlns:a16="http://schemas.microsoft.com/office/drawing/2014/main" id="{420511F2-E9CA-4CE7-B64F-3335A69B9CD1}"/>
              </a:ext>
            </a:extLst>
          </p:cNvPr>
          <p:cNvGrpSpPr/>
          <p:nvPr/>
        </p:nvGrpSpPr>
        <p:grpSpPr>
          <a:xfrm>
            <a:off x="1331391" y="3525939"/>
            <a:ext cx="914400" cy="1700763"/>
            <a:chOff x="8944099" y="4464839"/>
            <a:chExt cx="914400" cy="1700763"/>
          </a:xfrm>
        </p:grpSpPr>
        <p:sp>
          <p:nvSpPr>
            <p:cNvPr id="537" name="Cylinder 536">
              <a:extLst>
                <a:ext uri="{FF2B5EF4-FFF2-40B4-BE49-F238E27FC236}">
                  <a16:creationId xmlns:a16="http://schemas.microsoft.com/office/drawing/2014/main" id="{986270E1-FEF7-4C36-8B42-29C9F9D16AA0}"/>
                </a:ext>
              </a:extLst>
            </p:cNvPr>
            <p:cNvSpPr/>
            <p:nvPr/>
          </p:nvSpPr>
          <p:spPr bwMode="auto">
            <a:xfrm>
              <a:off x="8944099" y="4464839"/>
              <a:ext cx="914400" cy="1700763"/>
            </a:xfrm>
            <a:prstGeom prst="can">
              <a:avLst/>
            </a:prstGeom>
            <a:solidFill>
              <a:srgbClr val="E2E1C0"/>
            </a:solidFill>
            <a:ln w="25400"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vert="horz" wrap="none" lIns="45720" tIns="45720" rIns="45720" bIns="45720" numCol="1" rtlCol="0" anchor="ctr" anchorCtr="0" compatLnSpc="1">
              <a:prstTxWarp prst="textNoShape">
                <a:avLst/>
              </a:prstTxWarp>
            </a:bodyPr>
            <a:lstStyle/>
            <a:p>
              <a:pPr marL="234950" marR="0" lvl="0" indent="-234950"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0" cap="none" spc="0" normalizeH="0" baseline="0" noProof="0" err="1">
                <a:ln>
                  <a:noFill/>
                </a:ln>
                <a:solidFill>
                  <a:srgbClr val="000000"/>
                </a:solidFill>
                <a:effectLst/>
                <a:uLnTx/>
                <a:uFillTx/>
                <a:latin typeface="Arial"/>
                <a:ea typeface="+mn-ea"/>
                <a:cs typeface="+mn-cs"/>
              </a:endParaRPr>
            </a:p>
          </p:txBody>
        </p:sp>
        <p:sp>
          <p:nvSpPr>
            <p:cNvPr id="538" name="TextBox 537">
              <a:extLst>
                <a:ext uri="{FF2B5EF4-FFF2-40B4-BE49-F238E27FC236}">
                  <a16:creationId xmlns:a16="http://schemas.microsoft.com/office/drawing/2014/main" id="{F6AF2442-AA57-4C6F-AB9D-969F08BE1EE1}"/>
                </a:ext>
              </a:extLst>
            </p:cNvPr>
            <p:cNvSpPr txBox="1"/>
            <p:nvPr/>
          </p:nvSpPr>
          <p:spPr>
            <a:xfrm rot="16200000">
              <a:off x="8687016" y="5155561"/>
              <a:ext cx="138211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mn-ea"/>
                  <a:cs typeface="Segoe UI" panose="020B0502040204020203" pitchFamily="34" charset="0"/>
                </a:rPr>
                <a:t>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mn-ea"/>
                  <a:cs typeface="Segoe UI" panose="020B0502040204020203" pitchFamily="34" charset="0"/>
                </a:rPr>
                <a:t>ENGINEERING</a:t>
              </a:r>
            </a:p>
          </p:txBody>
        </p:sp>
      </p:grpSp>
      <p:grpSp>
        <p:nvGrpSpPr>
          <p:cNvPr id="539" name="Group 538">
            <a:extLst>
              <a:ext uri="{FF2B5EF4-FFF2-40B4-BE49-F238E27FC236}">
                <a16:creationId xmlns:a16="http://schemas.microsoft.com/office/drawing/2014/main" id="{338A8B7C-4E15-4887-A8C3-CCB2102DA9A3}"/>
              </a:ext>
            </a:extLst>
          </p:cNvPr>
          <p:cNvGrpSpPr/>
          <p:nvPr/>
        </p:nvGrpSpPr>
        <p:grpSpPr>
          <a:xfrm>
            <a:off x="2939328" y="2337208"/>
            <a:ext cx="1433405" cy="572074"/>
            <a:chOff x="10552036" y="3276108"/>
            <a:chExt cx="1433405" cy="572074"/>
          </a:xfrm>
        </p:grpSpPr>
        <p:sp>
          <p:nvSpPr>
            <p:cNvPr id="540" name="TextBox 539">
              <a:extLst>
                <a:ext uri="{FF2B5EF4-FFF2-40B4-BE49-F238E27FC236}">
                  <a16:creationId xmlns:a16="http://schemas.microsoft.com/office/drawing/2014/main" id="{A326DC24-A4F2-4DAC-823B-C3E7679713AA}"/>
                </a:ext>
              </a:extLst>
            </p:cNvPr>
            <p:cNvSpPr txBox="1"/>
            <p:nvPr/>
          </p:nvSpPr>
          <p:spPr>
            <a:xfrm>
              <a:off x="10569669" y="3440378"/>
              <a:ext cx="1247457" cy="40780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800000"/>
                  </a:solidFill>
                  <a:effectLst/>
                  <a:uLnTx/>
                  <a:uFillTx/>
                  <a:latin typeface="Segoe UI" panose="020B0502040204020203" pitchFamily="34" charset="0"/>
                  <a:ea typeface="+mn-ea"/>
                  <a:cs typeface="Segoe UI" panose="020B0502040204020203" pitchFamily="34" charset="0"/>
                </a:rPr>
                <a:t>= </a:t>
              </a:r>
              <a:r>
                <a:rPr kumimoji="0" lang="en-US" sz="1000" b="1" i="0" u="none" strike="noStrike" kern="1200" cap="none" spc="0" normalizeH="0" baseline="0" noProof="0">
                  <a:ln>
                    <a:noFill/>
                  </a:ln>
                  <a:solidFill>
                    <a:srgbClr val="800000"/>
                  </a:solidFill>
                  <a:effectLst/>
                  <a:uLnTx/>
                  <a:uFillTx/>
                  <a:latin typeface="Segoe UI" panose="020B0502040204020203" pitchFamily="34" charset="0"/>
                  <a:ea typeface="+mn-ea"/>
                  <a:cs typeface="Segoe UI" panose="020B0502040204020203" pitchFamily="34" charset="0"/>
                </a:rPr>
                <a:t>DATA SCIENCE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800000"/>
                  </a:solidFill>
                  <a:effectLst/>
                  <a:uLnTx/>
                  <a:uFillTx/>
                  <a:latin typeface="Segoe UI" panose="020B0502040204020203" pitchFamily="34" charset="0"/>
                  <a:ea typeface="+mn-ea"/>
                  <a:cs typeface="Segoe UI" panose="020B0502040204020203" pitchFamily="34" charset="0"/>
                </a:rPr>
                <a:t>+CONTEXT</a:t>
              </a:r>
            </a:p>
          </p:txBody>
        </p:sp>
        <p:sp>
          <p:nvSpPr>
            <p:cNvPr id="541" name="TextBox 540">
              <a:extLst>
                <a:ext uri="{FF2B5EF4-FFF2-40B4-BE49-F238E27FC236}">
                  <a16:creationId xmlns:a16="http://schemas.microsoft.com/office/drawing/2014/main" id="{130B95BA-D109-41C1-A072-ABA62FA4BC15}"/>
                </a:ext>
              </a:extLst>
            </p:cNvPr>
            <p:cNvSpPr txBox="1"/>
            <p:nvPr/>
          </p:nvSpPr>
          <p:spPr>
            <a:xfrm>
              <a:off x="10552036" y="3276108"/>
              <a:ext cx="1433405"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800000"/>
                  </a:solidFill>
                  <a:effectLst/>
                  <a:uLnTx/>
                  <a:uFillTx/>
                  <a:latin typeface="Segoe UI" panose="020B0502040204020203" pitchFamily="34" charset="0"/>
                  <a:ea typeface="+mn-ea"/>
                  <a:cs typeface="Segoe UI" panose="020B0502040204020203" pitchFamily="34" charset="0"/>
                </a:rPr>
                <a:t>DECISION SCIENCES</a:t>
              </a:r>
            </a:p>
          </p:txBody>
        </p:sp>
      </p:grpSp>
      <p:grpSp>
        <p:nvGrpSpPr>
          <p:cNvPr id="542" name="Group 541">
            <a:extLst>
              <a:ext uri="{FF2B5EF4-FFF2-40B4-BE49-F238E27FC236}">
                <a16:creationId xmlns:a16="http://schemas.microsoft.com/office/drawing/2014/main" id="{7EA33330-9E3C-4197-83A9-E1A6E869B24A}"/>
              </a:ext>
            </a:extLst>
          </p:cNvPr>
          <p:cNvGrpSpPr/>
          <p:nvPr/>
        </p:nvGrpSpPr>
        <p:grpSpPr>
          <a:xfrm>
            <a:off x="2985238" y="3227252"/>
            <a:ext cx="1590500" cy="576781"/>
            <a:chOff x="10597946" y="4166152"/>
            <a:chExt cx="1590500" cy="576781"/>
          </a:xfrm>
        </p:grpSpPr>
        <p:sp>
          <p:nvSpPr>
            <p:cNvPr id="543" name="TextBox 542">
              <a:extLst>
                <a:ext uri="{FF2B5EF4-FFF2-40B4-BE49-F238E27FC236}">
                  <a16:creationId xmlns:a16="http://schemas.microsoft.com/office/drawing/2014/main" id="{AC17CE24-1F07-4893-B28B-98A81C8F719A}"/>
                </a:ext>
              </a:extLst>
            </p:cNvPr>
            <p:cNvSpPr txBox="1"/>
            <p:nvPr/>
          </p:nvSpPr>
          <p:spPr>
            <a:xfrm>
              <a:off x="10597946" y="4335129"/>
              <a:ext cx="1590500" cy="40780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6666"/>
                  </a:solidFill>
                  <a:effectLst/>
                  <a:uLnTx/>
                  <a:uFillTx/>
                  <a:latin typeface="Segoe UI" panose="020B0502040204020203" pitchFamily="34" charset="0"/>
                  <a:ea typeface="+mn-ea"/>
                  <a:cs typeface="Segoe UI" panose="020B0502040204020203" pitchFamily="34" charset="0"/>
                </a:rPr>
                <a:t>=</a:t>
              </a:r>
              <a:r>
                <a:rPr kumimoji="0" lang="en-US" sz="1000" b="1" i="0" u="none" strike="noStrike" kern="1200" cap="none" spc="0" normalizeH="0" baseline="0" noProof="0">
                  <a:ln>
                    <a:noFill/>
                  </a:ln>
                  <a:solidFill>
                    <a:srgbClr val="006666"/>
                  </a:solidFill>
                  <a:effectLst/>
                  <a:uLnTx/>
                  <a:uFillTx/>
                  <a:latin typeface="Segoe UI" panose="020B0502040204020203" pitchFamily="34" charset="0"/>
                  <a:ea typeface="+mn-ea"/>
                  <a:cs typeface="Segoe UI" panose="020B0502040204020203" pitchFamily="34" charset="0"/>
                </a:rPr>
                <a:t> DATA ENGINEERING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6666"/>
                  </a:solidFill>
                  <a:effectLst/>
                  <a:uLnTx/>
                  <a:uFillTx/>
                  <a:latin typeface="Segoe UI" panose="020B0502040204020203" pitchFamily="34" charset="0"/>
                  <a:ea typeface="+mn-ea"/>
                  <a:cs typeface="Segoe UI" panose="020B0502040204020203" pitchFamily="34" charset="0"/>
                </a:rPr>
                <a:t>+APPLIED MATH</a:t>
              </a:r>
            </a:p>
          </p:txBody>
        </p:sp>
        <p:sp>
          <p:nvSpPr>
            <p:cNvPr id="544" name="TextBox 543">
              <a:extLst>
                <a:ext uri="{FF2B5EF4-FFF2-40B4-BE49-F238E27FC236}">
                  <a16:creationId xmlns:a16="http://schemas.microsoft.com/office/drawing/2014/main" id="{CE4EA91C-D5AC-46A3-BD54-B7CDA84102EA}"/>
                </a:ext>
              </a:extLst>
            </p:cNvPr>
            <p:cNvSpPr txBox="1"/>
            <p:nvPr/>
          </p:nvSpPr>
          <p:spPr>
            <a:xfrm>
              <a:off x="10597946" y="4166152"/>
              <a:ext cx="1080745"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6666"/>
                  </a:solidFill>
                  <a:effectLst/>
                  <a:uLnTx/>
                  <a:uFillTx/>
                  <a:latin typeface="Segoe UI" panose="020B0502040204020203" pitchFamily="34" charset="0"/>
                  <a:ea typeface="+mn-ea"/>
                  <a:cs typeface="Segoe UI" panose="020B0502040204020203" pitchFamily="34" charset="0"/>
                </a:rPr>
                <a:t>DATA SCIENCE</a:t>
              </a:r>
            </a:p>
          </p:txBody>
        </p:sp>
      </p:grpSp>
      <p:grpSp>
        <p:nvGrpSpPr>
          <p:cNvPr id="545" name="Group 544">
            <a:extLst>
              <a:ext uri="{FF2B5EF4-FFF2-40B4-BE49-F238E27FC236}">
                <a16:creationId xmlns:a16="http://schemas.microsoft.com/office/drawing/2014/main" id="{6F8DBED8-0791-4425-9AFC-05B32B2BEC4E}"/>
              </a:ext>
            </a:extLst>
          </p:cNvPr>
          <p:cNvGrpSpPr/>
          <p:nvPr/>
        </p:nvGrpSpPr>
        <p:grpSpPr>
          <a:xfrm>
            <a:off x="2949170" y="4130099"/>
            <a:ext cx="1425390" cy="576429"/>
            <a:chOff x="10561878" y="5068999"/>
            <a:chExt cx="1425390" cy="576429"/>
          </a:xfrm>
        </p:grpSpPr>
        <p:sp>
          <p:nvSpPr>
            <p:cNvPr id="546" name="TextBox 545">
              <a:extLst>
                <a:ext uri="{FF2B5EF4-FFF2-40B4-BE49-F238E27FC236}">
                  <a16:creationId xmlns:a16="http://schemas.microsoft.com/office/drawing/2014/main" id="{08234EBE-E8FB-41D3-9BBD-43787C0FBFF5}"/>
                </a:ext>
              </a:extLst>
            </p:cNvPr>
            <p:cNvSpPr txBox="1"/>
            <p:nvPr/>
          </p:nvSpPr>
          <p:spPr>
            <a:xfrm>
              <a:off x="10573099" y="5237624"/>
              <a:ext cx="1130438" cy="40780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65000"/>
                      <a:lumOff val="35000"/>
                    </a:srgbClr>
                  </a:solidFill>
                  <a:effectLst/>
                  <a:uLnTx/>
                  <a:uFillTx/>
                  <a:latin typeface="Segoe UI" panose="020B0502040204020203" pitchFamily="34" charset="0"/>
                  <a:ea typeface="+mn-ea"/>
                  <a:cs typeface="Segoe UI" panose="020B0502040204020203" pitchFamily="34" charset="0"/>
                </a:rPr>
                <a:t>=</a:t>
              </a:r>
              <a:r>
                <a:rPr kumimoji="0" lang="en-US" sz="1000" b="1" i="0" u="none" strike="noStrike" kern="1200" cap="none" spc="0" normalizeH="0" baseline="0" noProof="0">
                  <a:ln>
                    <a:noFill/>
                  </a:ln>
                  <a:solidFill>
                    <a:srgbClr val="000000">
                      <a:lumMod val="65000"/>
                      <a:lumOff val="35000"/>
                    </a:srgbClr>
                  </a:solidFill>
                  <a:effectLst/>
                  <a:uLnTx/>
                  <a:uFillTx/>
                  <a:latin typeface="Segoe UI" panose="020B0502040204020203" pitchFamily="34" charset="0"/>
                  <a:ea typeface="+mn-ea"/>
                  <a:cs typeface="Segoe UI" panose="020B0502040204020203" pitchFamily="34" charset="0"/>
                </a:rPr>
                <a:t> DATA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lumMod val="65000"/>
                      <a:lumOff val="35000"/>
                    </a:srgbClr>
                  </a:solidFill>
                  <a:effectLst/>
                  <a:uLnTx/>
                  <a:uFillTx/>
                  <a:latin typeface="Segoe UI" panose="020B0502040204020203" pitchFamily="34" charset="0"/>
                  <a:ea typeface="+mn-ea"/>
                  <a:cs typeface="Segoe UI" panose="020B0502040204020203" pitchFamily="34" charset="0"/>
                </a:rPr>
                <a:t>+TECHNOLOGY</a:t>
              </a:r>
            </a:p>
          </p:txBody>
        </p:sp>
        <p:sp>
          <p:nvSpPr>
            <p:cNvPr id="547" name="TextBox 546">
              <a:extLst>
                <a:ext uri="{FF2B5EF4-FFF2-40B4-BE49-F238E27FC236}">
                  <a16:creationId xmlns:a16="http://schemas.microsoft.com/office/drawing/2014/main" id="{6B29F7A8-02A0-4B61-8273-03BDBE8AB44E}"/>
                </a:ext>
              </a:extLst>
            </p:cNvPr>
            <p:cNvSpPr txBox="1"/>
            <p:nvPr/>
          </p:nvSpPr>
          <p:spPr>
            <a:xfrm>
              <a:off x="10561878" y="5068999"/>
              <a:ext cx="1425390"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lumMod val="65000"/>
                      <a:lumOff val="35000"/>
                    </a:srgbClr>
                  </a:solidFill>
                  <a:effectLst/>
                  <a:uLnTx/>
                  <a:uFillTx/>
                  <a:latin typeface="Segoe UI" panose="020B0502040204020203" pitchFamily="34" charset="0"/>
                  <a:ea typeface="+mn-ea"/>
                  <a:cs typeface="Segoe UI" panose="020B0502040204020203" pitchFamily="34" charset="0"/>
                </a:rPr>
                <a:t>DATA ENGINEERING</a:t>
              </a:r>
            </a:p>
          </p:txBody>
        </p:sp>
      </p:grpSp>
      <p:grpSp>
        <p:nvGrpSpPr>
          <p:cNvPr id="9" name="Group 8">
            <a:extLst>
              <a:ext uri="{FF2B5EF4-FFF2-40B4-BE49-F238E27FC236}">
                <a16:creationId xmlns:a16="http://schemas.microsoft.com/office/drawing/2014/main" id="{9111A1F0-CBF0-4BED-BC91-D3F8C2764C4C}"/>
              </a:ext>
            </a:extLst>
          </p:cNvPr>
          <p:cNvGrpSpPr/>
          <p:nvPr/>
        </p:nvGrpSpPr>
        <p:grpSpPr>
          <a:xfrm>
            <a:off x="4973951" y="4130098"/>
            <a:ext cx="6081492" cy="1644385"/>
            <a:chOff x="4973951" y="4130098"/>
            <a:chExt cx="6081492" cy="1644385"/>
          </a:xfrm>
        </p:grpSpPr>
        <p:sp>
          <p:nvSpPr>
            <p:cNvPr id="500" name="Rectangle: Rounded Corners 499">
              <a:extLst>
                <a:ext uri="{FF2B5EF4-FFF2-40B4-BE49-F238E27FC236}">
                  <a16:creationId xmlns:a16="http://schemas.microsoft.com/office/drawing/2014/main" id="{9812AB78-F290-4704-BB0E-80AC42CFFF89}"/>
                </a:ext>
              </a:extLst>
            </p:cNvPr>
            <p:cNvSpPr/>
            <p:nvPr/>
          </p:nvSpPr>
          <p:spPr bwMode="auto">
            <a:xfrm>
              <a:off x="4973951" y="4130098"/>
              <a:ext cx="6081492" cy="1644385"/>
            </a:xfrm>
            <a:prstGeom prst="roundRect">
              <a:avLst>
                <a:gd name="adj" fmla="val 9086"/>
              </a:avLst>
            </a:prstGeom>
            <a:solidFill>
              <a:srgbClr val="E2E1C0"/>
            </a:solidFill>
            <a:ln w="31750" cap="flat" cmpd="dbl" algn="ctr">
              <a:solidFill>
                <a:sysClr val="window" lastClr="FFFFFF"/>
              </a:solidFill>
              <a:prstDash val="solid"/>
              <a:headEnd type="none" w="med" len="med"/>
              <a:tailEnd type="none" w="med" len="med"/>
            </a:ln>
            <a:effectLst/>
          </p:spPr>
          <p:txBody>
            <a:bodyPr vert="horz" wrap="none" lIns="45720" tIns="45720" rIns="45720" bIns="45720" numCol="1" rtlCol="0" anchor="ctr" anchorCtr="0" compatLnSpc="1">
              <a:prstTxWarp prst="textNoShape">
                <a:avLst/>
              </a:prstTxWarp>
            </a:bodyPr>
            <a:lstStyle/>
            <a:p>
              <a:pPr marL="234950" marR="0" lvl="0" indent="-234950"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0" cap="none" spc="0" normalizeH="0" baseline="0" noProof="0" err="1">
                <a:ln>
                  <a:noFill/>
                </a:ln>
                <a:solidFill>
                  <a:srgbClr val="000000"/>
                </a:solidFill>
                <a:effectLst/>
                <a:uLnTx/>
                <a:uFillTx/>
                <a:latin typeface="Arial"/>
                <a:ea typeface="+mn-ea"/>
                <a:cs typeface="+mn-cs"/>
              </a:endParaRPr>
            </a:p>
          </p:txBody>
        </p:sp>
        <p:grpSp>
          <p:nvGrpSpPr>
            <p:cNvPr id="501" name="Group 500">
              <a:extLst>
                <a:ext uri="{FF2B5EF4-FFF2-40B4-BE49-F238E27FC236}">
                  <a16:creationId xmlns:a16="http://schemas.microsoft.com/office/drawing/2014/main" id="{E376865F-1501-4A90-8085-FFFCAB2D8BB0}"/>
                </a:ext>
              </a:extLst>
            </p:cNvPr>
            <p:cNvGrpSpPr/>
            <p:nvPr/>
          </p:nvGrpSpPr>
          <p:grpSpPr>
            <a:xfrm>
              <a:off x="6258402" y="4180701"/>
              <a:ext cx="3453777" cy="276999"/>
              <a:chOff x="9590386" y="4186405"/>
              <a:chExt cx="3453777" cy="276999"/>
            </a:xfrm>
          </p:grpSpPr>
          <p:sp>
            <p:nvSpPr>
              <p:cNvPr id="524" name="Rectangle: Rounded Corners 523">
                <a:extLst>
                  <a:ext uri="{FF2B5EF4-FFF2-40B4-BE49-F238E27FC236}">
                    <a16:creationId xmlns:a16="http://schemas.microsoft.com/office/drawing/2014/main" id="{7861D1FA-A720-4775-87E4-2013CABF877A}"/>
                  </a:ext>
                </a:extLst>
              </p:cNvPr>
              <p:cNvSpPr/>
              <p:nvPr/>
            </p:nvSpPr>
            <p:spPr bwMode="auto">
              <a:xfrm>
                <a:off x="9637534" y="4208972"/>
                <a:ext cx="3406629" cy="223691"/>
              </a:xfrm>
              <a:prstGeom prst="roundRect">
                <a:avLst>
                  <a:gd name="adj" fmla="val 11429"/>
                </a:avLst>
              </a:prstGeom>
              <a:solidFill>
                <a:srgbClr val="E2E1C0">
                  <a:lumMod val="90000"/>
                </a:srgbClr>
              </a:solidFill>
              <a:ln w="6350" cap="flat" cmpd="sng" algn="ctr">
                <a:solidFill>
                  <a:srgbClr val="E2E1C0">
                    <a:lumMod val="50000"/>
                    <a:alpha val="40000"/>
                  </a:srgbClr>
                </a:solidFill>
                <a:prstDash val="solid"/>
                <a:headEnd type="none" w="med" len="med"/>
                <a:tailEnd type="none" w="med" len="med"/>
              </a:ln>
              <a:effectLst/>
            </p:spPr>
            <p:txBody>
              <a:bodyPr vert="horz" wrap="none" lIns="45720" tIns="45720" rIns="45720" bIns="45720" numCol="1" rtlCol="0" anchor="ctr" anchorCtr="0" compatLnSpc="1">
                <a:prstTxWarp prst="textNoShape">
                  <a:avLst/>
                </a:prstTxWarp>
              </a:bodyPr>
              <a:lstStyle/>
              <a:p>
                <a:pPr marL="234950" marR="0" lvl="0" indent="-234950"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800" b="0" i="0" u="none" strike="noStrike" kern="0" cap="none" spc="0" normalizeH="0" baseline="0" noProof="0" err="1">
                  <a:ln>
                    <a:noFill/>
                  </a:ln>
                  <a:solidFill>
                    <a:srgbClr val="000000"/>
                  </a:solidFill>
                  <a:effectLst/>
                  <a:uLnTx/>
                  <a:uFillTx/>
                  <a:latin typeface="Arial"/>
                  <a:ea typeface="+mn-ea"/>
                  <a:cs typeface="+mn-cs"/>
                </a:endParaRPr>
              </a:p>
            </p:txBody>
          </p:sp>
          <p:sp>
            <p:nvSpPr>
              <p:cNvPr id="525" name="TextBox 524">
                <a:extLst>
                  <a:ext uri="{FF2B5EF4-FFF2-40B4-BE49-F238E27FC236}">
                    <a16:creationId xmlns:a16="http://schemas.microsoft.com/office/drawing/2014/main" id="{D727B333-E33C-41D1-A95F-1B8C07FAA0CF}"/>
                  </a:ext>
                </a:extLst>
              </p:cNvPr>
              <p:cNvSpPr txBox="1"/>
              <p:nvPr/>
            </p:nvSpPr>
            <p:spPr>
              <a:xfrm>
                <a:off x="9590386" y="4186405"/>
                <a:ext cx="3448679"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DATA ENGINEERING = </a:t>
                </a:r>
                <a:r>
                  <a:rPr kumimoji="0" lang="en-US" sz="1200" b="0" i="0" u="none" strike="noStrike" kern="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DATA</a:t>
                </a:r>
                <a:r>
                  <a:rPr kumimoji="0" lang="en-US" sz="1200" b="1"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 TECHNOLOGY</a:t>
                </a:r>
              </a:p>
            </p:txBody>
          </p:sp>
        </p:grpSp>
        <p:grpSp>
          <p:nvGrpSpPr>
            <p:cNvPr id="502" name="Group 501">
              <a:extLst>
                <a:ext uri="{FF2B5EF4-FFF2-40B4-BE49-F238E27FC236}">
                  <a16:creationId xmlns:a16="http://schemas.microsoft.com/office/drawing/2014/main" id="{5FF7225D-C860-43CE-B9B4-4F60617EE053}"/>
                </a:ext>
              </a:extLst>
            </p:cNvPr>
            <p:cNvGrpSpPr/>
            <p:nvPr/>
          </p:nvGrpSpPr>
          <p:grpSpPr>
            <a:xfrm>
              <a:off x="4990052" y="4460748"/>
              <a:ext cx="6003861" cy="530352"/>
              <a:chOff x="5007039" y="4104167"/>
              <a:chExt cx="6003861" cy="530352"/>
            </a:xfrm>
          </p:grpSpPr>
          <p:grpSp>
            <p:nvGrpSpPr>
              <p:cNvPr id="513" name="Group 512">
                <a:extLst>
                  <a:ext uri="{FF2B5EF4-FFF2-40B4-BE49-F238E27FC236}">
                    <a16:creationId xmlns:a16="http://schemas.microsoft.com/office/drawing/2014/main" id="{F8ED5D6F-82C6-4F88-A7F2-F353C128E4DE}"/>
                  </a:ext>
                </a:extLst>
              </p:cNvPr>
              <p:cNvGrpSpPr/>
              <p:nvPr/>
            </p:nvGrpSpPr>
            <p:grpSpPr>
              <a:xfrm>
                <a:off x="5007039" y="4104167"/>
                <a:ext cx="4077748" cy="525371"/>
                <a:chOff x="5605829" y="4410082"/>
                <a:chExt cx="3533897" cy="525371"/>
              </a:xfrm>
            </p:grpSpPr>
            <p:sp>
              <p:nvSpPr>
                <p:cNvPr id="520" name="Rectangle: Rounded Corners 519">
                  <a:extLst>
                    <a:ext uri="{FF2B5EF4-FFF2-40B4-BE49-F238E27FC236}">
                      <a16:creationId xmlns:a16="http://schemas.microsoft.com/office/drawing/2014/main" id="{2B3B8F64-FC0F-4F39-9103-A5D0BBF68203}"/>
                    </a:ext>
                  </a:extLst>
                </p:cNvPr>
                <p:cNvSpPr/>
                <p:nvPr/>
              </p:nvSpPr>
              <p:spPr bwMode="auto">
                <a:xfrm>
                  <a:off x="5642186" y="4410082"/>
                  <a:ext cx="3367896" cy="525371"/>
                </a:xfrm>
                <a:prstGeom prst="roundRect">
                  <a:avLst>
                    <a:gd name="adj" fmla="val 12637"/>
                  </a:avLst>
                </a:prstGeom>
                <a:solidFill>
                  <a:srgbClr val="E2E1C0">
                    <a:lumMod val="75000"/>
                    <a:alpha val="68000"/>
                  </a:srgbClr>
                </a:solidFill>
                <a:ln w="25400" cap="flat" cmpd="sng" algn="ctr">
                  <a:noFill/>
                  <a:prstDash val="solid"/>
                  <a:headEnd type="none" w="med" len="med"/>
                  <a:tailEnd type="none" w="med" len="med"/>
                </a:ln>
                <a:effectLst/>
              </p:spPr>
              <p:txBody>
                <a:bodyPr vert="horz" wrap="none" lIns="45720" tIns="45720" rIns="45720" bIns="45720" numCol="1" rtlCol="0" anchor="ctr" anchorCtr="0" compatLnSpc="1">
                  <a:prstTxWarp prst="textNoShape">
                    <a:avLst/>
                  </a:prstTxWarp>
                </a:bodyPr>
                <a:lstStyle/>
                <a:p>
                  <a:pPr marL="234950" marR="0" lvl="0" indent="-234950"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0" cap="none" spc="0" normalizeH="0" baseline="0" noProof="0" err="1">
                    <a:ln>
                      <a:noFill/>
                    </a:ln>
                    <a:solidFill>
                      <a:srgbClr val="000000"/>
                    </a:solidFill>
                    <a:effectLst/>
                    <a:uLnTx/>
                    <a:uFillTx/>
                    <a:latin typeface="Arial"/>
                    <a:ea typeface="+mn-ea"/>
                    <a:cs typeface="+mn-cs"/>
                  </a:endParaRPr>
                </a:p>
              </p:txBody>
            </p:sp>
            <p:sp>
              <p:nvSpPr>
                <p:cNvPr id="521" name="TextBox 520">
                  <a:extLst>
                    <a:ext uri="{FF2B5EF4-FFF2-40B4-BE49-F238E27FC236}">
                      <a16:creationId xmlns:a16="http://schemas.microsoft.com/office/drawing/2014/main" id="{B9AC719E-7140-425D-9558-FBB7CED464B5}"/>
                    </a:ext>
                  </a:extLst>
                </p:cNvPr>
                <p:cNvSpPr txBox="1"/>
                <p:nvPr/>
              </p:nvSpPr>
              <p:spPr>
                <a:xfrm>
                  <a:off x="6312000" y="4432941"/>
                  <a:ext cx="2209800"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mn-ea"/>
                      <a:cs typeface="Segoe UI" panose="020B0502040204020203" pitchFamily="34" charset="0"/>
                    </a:rPr>
                    <a:t>Shared Production Layer</a:t>
                  </a:r>
                </a:p>
              </p:txBody>
            </p:sp>
            <p:sp>
              <p:nvSpPr>
                <p:cNvPr id="522" name="TextBox 521">
                  <a:extLst>
                    <a:ext uri="{FF2B5EF4-FFF2-40B4-BE49-F238E27FC236}">
                      <a16:creationId xmlns:a16="http://schemas.microsoft.com/office/drawing/2014/main" id="{5A23C2A5-A964-4C27-8B64-13900F29C9B7}"/>
                    </a:ext>
                  </a:extLst>
                </p:cNvPr>
                <p:cNvSpPr txBox="1"/>
                <p:nvPr/>
              </p:nvSpPr>
              <p:spPr>
                <a:xfrm>
                  <a:off x="5605829" y="4689902"/>
                  <a:ext cx="3533897"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lumMod val="65000"/>
                          <a:lumOff val="35000"/>
                        </a:srgbClr>
                      </a:solidFill>
                      <a:effectLst/>
                      <a:uLnTx/>
                      <a:uFillTx/>
                      <a:latin typeface="Segoe UI Semilight" panose="020B0402040204020203" pitchFamily="34" charset="0"/>
                      <a:ea typeface="+mn-ea"/>
                      <a:cs typeface="Segoe UI Semilight" panose="020B0402040204020203" pitchFamily="34" charset="0"/>
                    </a:rPr>
                    <a:t>Production Support/ Admin | Help Desk | Repositories | Security | Web Services </a:t>
                  </a:r>
                  <a:endParaRPr kumimoji="0" lang="en-IN" sz="800" b="0" i="0" u="none" strike="noStrike" kern="0" cap="none" spc="0" normalizeH="0" baseline="0" noProof="0">
                    <a:ln>
                      <a:noFill/>
                    </a:ln>
                    <a:solidFill>
                      <a:srgbClr val="000000">
                        <a:lumMod val="65000"/>
                        <a:lumOff val="35000"/>
                      </a:srgbClr>
                    </a:solidFill>
                    <a:effectLst/>
                    <a:uLnTx/>
                    <a:uFillTx/>
                    <a:latin typeface="Segoe UI Semilight" panose="020B0402040204020203" pitchFamily="34" charset="0"/>
                    <a:ea typeface="+mn-ea"/>
                    <a:cs typeface="Segoe UI Semilight" panose="020B0402040204020203" pitchFamily="34" charset="0"/>
                  </a:endParaRPr>
                </a:p>
              </p:txBody>
            </p:sp>
            <p:cxnSp>
              <p:nvCxnSpPr>
                <p:cNvPr id="523" name="Straight Connector 522">
                  <a:extLst>
                    <a:ext uri="{FF2B5EF4-FFF2-40B4-BE49-F238E27FC236}">
                      <a16:creationId xmlns:a16="http://schemas.microsoft.com/office/drawing/2014/main" id="{689DC1FC-4219-4C3D-8775-1650455DA261}"/>
                    </a:ext>
                  </a:extLst>
                </p:cNvPr>
                <p:cNvCxnSpPr>
                  <a:cxnSpLocks/>
                </p:cNvCxnSpPr>
                <p:nvPr/>
              </p:nvCxnSpPr>
              <p:spPr bwMode="auto">
                <a:xfrm>
                  <a:off x="5720683" y="4684853"/>
                  <a:ext cx="3187914" cy="0"/>
                </a:xfrm>
                <a:prstGeom prst="line">
                  <a:avLst/>
                </a:prstGeom>
                <a:pattFill prst="pct50">
                  <a:fgClr>
                    <a:srgbClr val="0000FF"/>
                  </a:fgClr>
                  <a:bgClr>
                    <a:srgbClr val="FFFFFF"/>
                  </a:bgClr>
                </a:pattFill>
                <a:ln w="9525" cap="flat" cmpd="sng" algn="ctr">
                  <a:solidFill>
                    <a:srgbClr val="000000">
                      <a:lumMod val="50000"/>
                      <a:lumOff val="50000"/>
                    </a:srgbClr>
                  </a:solidFill>
                  <a:prstDash val="solid"/>
                  <a:round/>
                  <a:headEnd type="none" w="med" len="med"/>
                  <a:tailEnd type="none" w="med" len="med"/>
                </a:ln>
                <a:effectLst/>
              </p:spPr>
            </p:cxnSp>
          </p:grpSp>
          <p:grpSp>
            <p:nvGrpSpPr>
              <p:cNvPr id="514" name="Group 513">
                <a:extLst>
                  <a:ext uri="{FF2B5EF4-FFF2-40B4-BE49-F238E27FC236}">
                    <a16:creationId xmlns:a16="http://schemas.microsoft.com/office/drawing/2014/main" id="{14735269-5D46-489B-AB03-3EFBD836E5B4}"/>
                  </a:ext>
                </a:extLst>
              </p:cNvPr>
              <p:cNvGrpSpPr/>
              <p:nvPr/>
            </p:nvGrpSpPr>
            <p:grpSpPr>
              <a:xfrm>
                <a:off x="8987456" y="4104167"/>
                <a:ext cx="2023444" cy="530352"/>
                <a:chOff x="13081930" y="3180513"/>
                <a:chExt cx="2023444" cy="530352"/>
              </a:xfrm>
            </p:grpSpPr>
            <p:sp>
              <p:nvSpPr>
                <p:cNvPr id="515" name="Rectangle: Rounded Corners 514">
                  <a:extLst>
                    <a:ext uri="{FF2B5EF4-FFF2-40B4-BE49-F238E27FC236}">
                      <a16:creationId xmlns:a16="http://schemas.microsoft.com/office/drawing/2014/main" id="{6030A560-6131-4F34-9E73-F556F7E2D510}"/>
                    </a:ext>
                  </a:extLst>
                </p:cNvPr>
                <p:cNvSpPr/>
                <p:nvPr/>
              </p:nvSpPr>
              <p:spPr bwMode="auto">
                <a:xfrm>
                  <a:off x="13081930" y="3180513"/>
                  <a:ext cx="2023444" cy="530352"/>
                </a:xfrm>
                <a:prstGeom prst="roundRect">
                  <a:avLst>
                    <a:gd name="adj" fmla="val 16667"/>
                  </a:avLst>
                </a:prstGeom>
                <a:solidFill>
                  <a:srgbClr val="E2E1C0">
                    <a:lumMod val="75000"/>
                    <a:alpha val="68000"/>
                  </a:srgbClr>
                </a:solidFill>
                <a:ln w="25400" cap="flat" cmpd="sng" algn="ctr">
                  <a:noFill/>
                  <a:prstDash val="solid"/>
                  <a:headEnd type="none" w="med" len="med"/>
                  <a:tailEnd type="none" w="med" len="med"/>
                </a:ln>
                <a:effectLst/>
              </p:spPr>
              <p:txBody>
                <a:bodyPr vert="horz" wrap="none" lIns="45720" tIns="45720" rIns="45720" bIns="45720" numCol="1" rtlCol="0" anchor="ctr" anchorCtr="0" compatLnSpc="1">
                  <a:prstTxWarp prst="textNoShape">
                    <a:avLst/>
                  </a:prstTxWarp>
                </a:bodyPr>
                <a:lstStyle/>
                <a:p>
                  <a:pPr marL="234950" marR="0" lvl="0" indent="-234950"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0" cap="none" spc="0" normalizeH="0" baseline="0" noProof="0" err="1">
                    <a:ln>
                      <a:noFill/>
                    </a:ln>
                    <a:solidFill>
                      <a:srgbClr val="000000"/>
                    </a:solidFill>
                    <a:effectLst/>
                    <a:uLnTx/>
                    <a:uFillTx/>
                    <a:latin typeface="Arial"/>
                    <a:ea typeface="+mn-ea"/>
                    <a:cs typeface="+mn-cs"/>
                  </a:endParaRPr>
                </a:p>
              </p:txBody>
            </p:sp>
            <p:grpSp>
              <p:nvGrpSpPr>
                <p:cNvPr id="516" name="Group 515">
                  <a:extLst>
                    <a:ext uri="{FF2B5EF4-FFF2-40B4-BE49-F238E27FC236}">
                      <a16:creationId xmlns:a16="http://schemas.microsoft.com/office/drawing/2014/main" id="{81107391-4380-4700-94EA-6908845BD63D}"/>
                    </a:ext>
                  </a:extLst>
                </p:cNvPr>
                <p:cNvGrpSpPr/>
                <p:nvPr/>
              </p:nvGrpSpPr>
              <p:grpSpPr>
                <a:xfrm>
                  <a:off x="13122348" y="3203372"/>
                  <a:ext cx="1942609" cy="469246"/>
                  <a:chOff x="13122348" y="2991258"/>
                  <a:chExt cx="1942609" cy="469246"/>
                </a:xfrm>
              </p:grpSpPr>
              <p:sp>
                <p:nvSpPr>
                  <p:cNvPr id="517" name="TextBox 516">
                    <a:extLst>
                      <a:ext uri="{FF2B5EF4-FFF2-40B4-BE49-F238E27FC236}">
                        <a16:creationId xmlns:a16="http://schemas.microsoft.com/office/drawing/2014/main" id="{056D198E-B050-497A-89B1-3343B87FF88D}"/>
                      </a:ext>
                    </a:extLst>
                  </p:cNvPr>
                  <p:cNvSpPr txBox="1"/>
                  <p:nvPr/>
                </p:nvSpPr>
                <p:spPr>
                  <a:xfrm>
                    <a:off x="13122348" y="2991258"/>
                    <a:ext cx="1942609"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mn-ea"/>
                        <a:cs typeface="Segoe UI" panose="020B0502040204020203" pitchFamily="34" charset="0"/>
                      </a:rPr>
                      <a:t>Business Contextual Layer</a:t>
                    </a:r>
                    <a:endParaRPr kumimoji="0" lang="en-IN" sz="1100" b="1"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mn-ea"/>
                      <a:cs typeface="Segoe UI" panose="020B0502040204020203" pitchFamily="34" charset="0"/>
                    </a:endParaRPr>
                  </a:p>
                </p:txBody>
              </p:sp>
              <p:sp>
                <p:nvSpPr>
                  <p:cNvPr id="518" name="TextBox 517">
                    <a:extLst>
                      <a:ext uri="{FF2B5EF4-FFF2-40B4-BE49-F238E27FC236}">
                        <a16:creationId xmlns:a16="http://schemas.microsoft.com/office/drawing/2014/main" id="{FC72776F-A5AC-4B80-B5E2-E77CF060FAC1}"/>
                      </a:ext>
                    </a:extLst>
                  </p:cNvPr>
                  <p:cNvSpPr txBox="1"/>
                  <p:nvPr/>
                </p:nvSpPr>
                <p:spPr>
                  <a:xfrm>
                    <a:off x="13122348" y="3245060"/>
                    <a:ext cx="1942609"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lumMod val="65000"/>
                            <a:lumOff val="35000"/>
                          </a:srgbClr>
                        </a:solidFill>
                        <a:effectLst/>
                        <a:uLnTx/>
                        <a:uFillTx/>
                        <a:latin typeface="Segoe UI Semilight" panose="020B0402040204020203" pitchFamily="34" charset="0"/>
                        <a:ea typeface="+mn-ea"/>
                        <a:cs typeface="Segoe UI Semilight" panose="020B0402040204020203" pitchFamily="34" charset="0"/>
                      </a:rPr>
                      <a:t>Semantics  |  Ontology  |  Metadata  </a:t>
                    </a:r>
                    <a:endParaRPr kumimoji="0" lang="en-IN" sz="800" b="0" i="0" u="none" strike="noStrike" kern="0" cap="none" spc="0" normalizeH="0" baseline="0" noProof="0">
                      <a:ln>
                        <a:noFill/>
                      </a:ln>
                      <a:solidFill>
                        <a:srgbClr val="000000">
                          <a:lumMod val="65000"/>
                          <a:lumOff val="35000"/>
                        </a:srgbClr>
                      </a:solidFill>
                      <a:effectLst/>
                      <a:uLnTx/>
                      <a:uFillTx/>
                      <a:latin typeface="Segoe UI Semilight" panose="020B0402040204020203" pitchFamily="34" charset="0"/>
                      <a:ea typeface="+mn-ea"/>
                      <a:cs typeface="Segoe UI Semilight" panose="020B0402040204020203" pitchFamily="34" charset="0"/>
                    </a:endParaRPr>
                  </a:p>
                </p:txBody>
              </p:sp>
              <p:cxnSp>
                <p:nvCxnSpPr>
                  <p:cNvPr id="519" name="Straight Connector 518">
                    <a:extLst>
                      <a:ext uri="{FF2B5EF4-FFF2-40B4-BE49-F238E27FC236}">
                        <a16:creationId xmlns:a16="http://schemas.microsoft.com/office/drawing/2014/main" id="{F646F929-11E0-4E5F-AAFD-BB80D8DFEA04}"/>
                      </a:ext>
                    </a:extLst>
                  </p:cNvPr>
                  <p:cNvCxnSpPr>
                    <a:cxnSpLocks/>
                  </p:cNvCxnSpPr>
                  <p:nvPr/>
                </p:nvCxnSpPr>
                <p:spPr bwMode="auto">
                  <a:xfrm>
                    <a:off x="13169335" y="3243448"/>
                    <a:ext cx="1848635" cy="0"/>
                  </a:xfrm>
                  <a:prstGeom prst="line">
                    <a:avLst/>
                  </a:prstGeom>
                  <a:pattFill prst="pct50">
                    <a:fgClr>
                      <a:srgbClr val="0000FF"/>
                    </a:fgClr>
                    <a:bgClr>
                      <a:srgbClr val="FFFFFF"/>
                    </a:bgClr>
                  </a:pattFill>
                  <a:ln w="9525" cap="flat" cmpd="sng" algn="ctr">
                    <a:solidFill>
                      <a:srgbClr val="000000">
                        <a:lumMod val="50000"/>
                        <a:lumOff val="50000"/>
                      </a:srgbClr>
                    </a:solidFill>
                    <a:prstDash val="solid"/>
                    <a:round/>
                    <a:headEnd type="none" w="med" len="med"/>
                    <a:tailEnd type="none" w="med" len="med"/>
                  </a:ln>
                  <a:effectLst/>
                </p:spPr>
              </p:cxnSp>
            </p:grpSp>
          </p:grpSp>
        </p:grpSp>
        <p:grpSp>
          <p:nvGrpSpPr>
            <p:cNvPr id="7" name="Group 6">
              <a:extLst>
                <a:ext uri="{FF2B5EF4-FFF2-40B4-BE49-F238E27FC236}">
                  <a16:creationId xmlns:a16="http://schemas.microsoft.com/office/drawing/2014/main" id="{156EAD2C-4CCC-4C24-985B-5D6B44E0773C}"/>
                </a:ext>
              </a:extLst>
            </p:cNvPr>
            <p:cNvGrpSpPr/>
            <p:nvPr/>
          </p:nvGrpSpPr>
          <p:grpSpPr>
            <a:xfrm>
              <a:off x="5065069" y="5010025"/>
              <a:ext cx="2926080" cy="711128"/>
              <a:chOff x="5055078" y="4637738"/>
              <a:chExt cx="2926080" cy="711128"/>
            </a:xfrm>
          </p:grpSpPr>
          <p:sp>
            <p:nvSpPr>
              <p:cNvPr id="509" name="Rectangle: Rounded Corners 508">
                <a:extLst>
                  <a:ext uri="{FF2B5EF4-FFF2-40B4-BE49-F238E27FC236}">
                    <a16:creationId xmlns:a16="http://schemas.microsoft.com/office/drawing/2014/main" id="{2E4FCFA2-CD93-4FE8-A8BB-6B9E97F1A69D}"/>
                  </a:ext>
                </a:extLst>
              </p:cNvPr>
              <p:cNvSpPr/>
              <p:nvPr/>
            </p:nvSpPr>
            <p:spPr bwMode="auto">
              <a:xfrm>
                <a:off x="5055078" y="4637738"/>
                <a:ext cx="2926080" cy="711128"/>
              </a:xfrm>
              <a:prstGeom prst="roundRect">
                <a:avLst>
                  <a:gd name="adj" fmla="val 12637"/>
                </a:avLst>
              </a:prstGeom>
              <a:solidFill>
                <a:srgbClr val="E2E1C0">
                  <a:lumMod val="75000"/>
                  <a:alpha val="68000"/>
                </a:srgbClr>
              </a:solidFill>
              <a:ln w="25400" cap="flat" cmpd="sng" algn="ctr">
                <a:noFill/>
                <a:prstDash val="solid"/>
                <a:headEnd type="none" w="med" len="med"/>
                <a:tailEnd type="none" w="med" len="med"/>
              </a:ln>
              <a:effectLst/>
            </p:spPr>
            <p:txBody>
              <a:bodyPr vert="horz" wrap="none" lIns="45720" tIns="45720" rIns="45720" bIns="45720" numCol="1" rtlCol="0" anchor="ctr" anchorCtr="0" compatLnSpc="1">
                <a:prstTxWarp prst="textNoShape">
                  <a:avLst/>
                </a:prstTxWarp>
              </a:bodyPr>
              <a:lstStyle/>
              <a:p>
                <a:pPr marL="234950" marR="0" lvl="0" indent="-234950"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0" cap="none" spc="0" normalizeH="0" baseline="0" noProof="0" err="1">
                  <a:ln>
                    <a:noFill/>
                  </a:ln>
                  <a:solidFill>
                    <a:srgbClr val="000000"/>
                  </a:solidFill>
                  <a:effectLst/>
                  <a:uLnTx/>
                  <a:uFillTx/>
                  <a:latin typeface="Arial"/>
                  <a:ea typeface="+mn-ea"/>
                  <a:cs typeface="+mn-cs"/>
                </a:endParaRPr>
              </a:p>
            </p:txBody>
          </p:sp>
          <p:sp>
            <p:nvSpPr>
              <p:cNvPr id="510" name="TextBox 509">
                <a:extLst>
                  <a:ext uri="{FF2B5EF4-FFF2-40B4-BE49-F238E27FC236}">
                    <a16:creationId xmlns:a16="http://schemas.microsoft.com/office/drawing/2014/main" id="{F24225C6-F763-421A-8D87-202576224F8D}"/>
                  </a:ext>
                </a:extLst>
              </p:cNvPr>
              <p:cNvSpPr txBox="1"/>
              <p:nvPr/>
            </p:nvSpPr>
            <p:spPr>
              <a:xfrm>
                <a:off x="5077958" y="4678225"/>
                <a:ext cx="2880320"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mn-ea"/>
                    <a:cs typeface="Segoe UI" panose="020B0502040204020203" pitchFamily="34" charset="0"/>
                  </a:rPr>
                  <a:t>Data Integration Layer</a:t>
                </a:r>
              </a:p>
            </p:txBody>
          </p:sp>
          <p:cxnSp>
            <p:nvCxnSpPr>
              <p:cNvPr id="512" name="Straight Connector 511">
                <a:extLst>
                  <a:ext uri="{FF2B5EF4-FFF2-40B4-BE49-F238E27FC236}">
                    <a16:creationId xmlns:a16="http://schemas.microsoft.com/office/drawing/2014/main" id="{6FEB2D5F-BBD2-44C3-BEBC-6DC582E9D6A7}"/>
                  </a:ext>
                </a:extLst>
              </p:cNvPr>
              <p:cNvCxnSpPr>
                <a:cxnSpLocks/>
              </p:cNvCxnSpPr>
              <p:nvPr/>
            </p:nvCxnSpPr>
            <p:spPr bwMode="auto">
              <a:xfrm>
                <a:off x="5514704" y="4944341"/>
                <a:ext cx="2006829" cy="0"/>
              </a:xfrm>
              <a:prstGeom prst="line">
                <a:avLst/>
              </a:prstGeom>
              <a:pattFill prst="pct50">
                <a:fgClr>
                  <a:srgbClr val="0000FF"/>
                </a:fgClr>
                <a:bgClr>
                  <a:srgbClr val="FFFFFF"/>
                </a:bgClr>
              </a:pattFill>
              <a:ln w="9525" cap="flat" cmpd="sng" algn="ctr">
                <a:solidFill>
                  <a:srgbClr val="000000">
                    <a:lumMod val="50000"/>
                    <a:lumOff val="50000"/>
                  </a:srgbClr>
                </a:solidFill>
                <a:prstDash val="solid"/>
                <a:round/>
                <a:headEnd type="none" w="med" len="med"/>
                <a:tailEnd type="none" w="med" len="med"/>
              </a:ln>
              <a:effectLst/>
            </p:spPr>
          </p:cxnSp>
          <p:sp>
            <p:nvSpPr>
              <p:cNvPr id="507" name="TextBox 506">
                <a:extLst>
                  <a:ext uri="{FF2B5EF4-FFF2-40B4-BE49-F238E27FC236}">
                    <a16:creationId xmlns:a16="http://schemas.microsoft.com/office/drawing/2014/main" id="{24C1C5A3-9A1E-4428-811C-BCA89579F970}"/>
                  </a:ext>
                </a:extLst>
              </p:cNvPr>
              <p:cNvSpPr txBox="1"/>
              <p:nvPr/>
            </p:nvSpPr>
            <p:spPr>
              <a:xfrm>
                <a:off x="5346419" y="4959964"/>
                <a:ext cx="234339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lumMod val="65000"/>
                        <a:lumOff val="35000"/>
                      </a:srgbClr>
                    </a:solidFill>
                    <a:effectLst/>
                    <a:uLnTx/>
                    <a:uFillTx/>
                    <a:latin typeface="Segoe UI Semilight" panose="020B0402040204020203" pitchFamily="34" charset="0"/>
                    <a:ea typeface="+mn-ea"/>
                    <a:cs typeface="Segoe UI Semilight" panose="020B0402040204020203" pitchFamily="34" charset="0"/>
                  </a:rPr>
                  <a:t>ETL &amp; ELT (Extract, Transform, and Load) | Data Cleansing/Quality | Adapters</a:t>
                </a:r>
              </a:p>
            </p:txBody>
          </p:sp>
        </p:grpSp>
        <p:grpSp>
          <p:nvGrpSpPr>
            <p:cNvPr id="6" name="Group 5">
              <a:extLst>
                <a:ext uri="{FF2B5EF4-FFF2-40B4-BE49-F238E27FC236}">
                  <a16:creationId xmlns:a16="http://schemas.microsoft.com/office/drawing/2014/main" id="{E6D7DA8C-9A23-4F3B-B9DA-0CBFCED9B520}"/>
                </a:ext>
              </a:extLst>
            </p:cNvPr>
            <p:cNvGrpSpPr/>
            <p:nvPr/>
          </p:nvGrpSpPr>
          <p:grpSpPr>
            <a:xfrm>
              <a:off x="8047711" y="5010025"/>
              <a:ext cx="2926079" cy="711128"/>
              <a:chOff x="8065908" y="4637738"/>
              <a:chExt cx="2926079" cy="711128"/>
            </a:xfrm>
          </p:grpSpPr>
          <p:sp>
            <p:nvSpPr>
              <p:cNvPr id="505" name="Rectangle: Rounded Corners 504">
                <a:extLst>
                  <a:ext uri="{FF2B5EF4-FFF2-40B4-BE49-F238E27FC236}">
                    <a16:creationId xmlns:a16="http://schemas.microsoft.com/office/drawing/2014/main" id="{F1C2B816-F9B2-45A3-924D-8882B5A33C12}"/>
                  </a:ext>
                </a:extLst>
              </p:cNvPr>
              <p:cNvSpPr/>
              <p:nvPr/>
            </p:nvSpPr>
            <p:spPr bwMode="auto">
              <a:xfrm>
                <a:off x="8065908" y="4637738"/>
                <a:ext cx="2926079" cy="711128"/>
              </a:xfrm>
              <a:prstGeom prst="roundRect">
                <a:avLst>
                  <a:gd name="adj" fmla="val 12637"/>
                </a:avLst>
              </a:prstGeom>
              <a:solidFill>
                <a:srgbClr val="E2E1C0">
                  <a:lumMod val="75000"/>
                  <a:alpha val="68000"/>
                </a:srgbClr>
              </a:solidFill>
              <a:ln w="25400" cap="flat" cmpd="sng" algn="ctr">
                <a:noFill/>
                <a:prstDash val="solid"/>
                <a:headEnd type="none" w="med" len="med"/>
                <a:tailEnd type="none" w="med" len="med"/>
              </a:ln>
              <a:effectLst/>
            </p:spPr>
            <p:txBody>
              <a:bodyPr vert="horz" wrap="none" lIns="45720" tIns="45720" rIns="45720" bIns="45720" numCol="1" rtlCol="0" anchor="ctr" anchorCtr="0" compatLnSpc="1">
                <a:prstTxWarp prst="textNoShape">
                  <a:avLst/>
                </a:prstTxWarp>
              </a:bodyPr>
              <a:lstStyle/>
              <a:p>
                <a:pPr marL="234950" marR="0" lvl="0" indent="-234950" algn="l" defTabSz="914400" rtl="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0" cap="none" spc="0" normalizeH="0" baseline="0" noProof="0" err="1">
                  <a:ln>
                    <a:noFill/>
                  </a:ln>
                  <a:solidFill>
                    <a:srgbClr val="000000"/>
                  </a:solidFill>
                  <a:effectLst/>
                  <a:uLnTx/>
                  <a:uFillTx/>
                  <a:latin typeface="Arial"/>
                  <a:ea typeface="+mn-ea"/>
                  <a:cs typeface="+mn-cs"/>
                </a:endParaRPr>
              </a:p>
            </p:txBody>
          </p:sp>
          <p:sp>
            <p:nvSpPr>
              <p:cNvPr id="506" name="TextBox 505">
                <a:extLst>
                  <a:ext uri="{FF2B5EF4-FFF2-40B4-BE49-F238E27FC236}">
                    <a16:creationId xmlns:a16="http://schemas.microsoft.com/office/drawing/2014/main" id="{1C08FD2C-2997-4CD4-88CD-B174663670B5}"/>
                  </a:ext>
                </a:extLst>
              </p:cNvPr>
              <p:cNvSpPr txBox="1"/>
              <p:nvPr/>
            </p:nvSpPr>
            <p:spPr>
              <a:xfrm>
                <a:off x="8164354" y="4678225"/>
                <a:ext cx="2729187"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mn-ea"/>
                    <a:cs typeface="Segoe UI" panose="020B0502040204020203" pitchFamily="34" charset="0"/>
                  </a:rPr>
                  <a:t>Data &amp; HPC Layer</a:t>
                </a:r>
              </a:p>
            </p:txBody>
          </p:sp>
          <p:cxnSp>
            <p:nvCxnSpPr>
              <p:cNvPr id="109" name="Straight Connector 108">
                <a:extLst>
                  <a:ext uri="{FF2B5EF4-FFF2-40B4-BE49-F238E27FC236}">
                    <a16:creationId xmlns:a16="http://schemas.microsoft.com/office/drawing/2014/main" id="{D212E932-644A-44BB-84B6-AF5B1B1DB7CC}"/>
                  </a:ext>
                </a:extLst>
              </p:cNvPr>
              <p:cNvCxnSpPr>
                <a:cxnSpLocks/>
              </p:cNvCxnSpPr>
              <p:nvPr/>
            </p:nvCxnSpPr>
            <p:spPr bwMode="auto">
              <a:xfrm>
                <a:off x="8525533" y="4944341"/>
                <a:ext cx="2006829" cy="0"/>
              </a:xfrm>
              <a:prstGeom prst="line">
                <a:avLst/>
              </a:prstGeom>
              <a:pattFill prst="pct50">
                <a:fgClr>
                  <a:srgbClr val="0000FF"/>
                </a:fgClr>
                <a:bgClr>
                  <a:srgbClr val="FFFFFF"/>
                </a:bgClr>
              </a:pattFill>
              <a:ln w="9525" cap="flat" cmpd="sng" algn="ctr">
                <a:solidFill>
                  <a:srgbClr val="000000">
                    <a:lumMod val="50000"/>
                    <a:lumOff val="50000"/>
                  </a:srgbClr>
                </a:solidFill>
                <a:prstDash val="solid"/>
                <a:round/>
                <a:headEnd type="none" w="med" len="med"/>
                <a:tailEnd type="none" w="med" len="med"/>
              </a:ln>
              <a:effectLst/>
            </p:spPr>
          </p:cxnSp>
          <p:sp>
            <p:nvSpPr>
              <p:cNvPr id="511" name="TextBox 510">
                <a:extLst>
                  <a:ext uri="{FF2B5EF4-FFF2-40B4-BE49-F238E27FC236}">
                    <a16:creationId xmlns:a16="http://schemas.microsoft.com/office/drawing/2014/main" id="{A5D94C54-E0F8-4830-8953-8AE086B09658}"/>
                  </a:ext>
                </a:extLst>
              </p:cNvPr>
              <p:cNvSpPr txBox="1"/>
              <p:nvPr/>
            </p:nvSpPr>
            <p:spPr>
              <a:xfrm>
                <a:off x="8164354" y="4959964"/>
                <a:ext cx="272918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lumMod val="65000"/>
                        <a:lumOff val="35000"/>
                      </a:srgbClr>
                    </a:solidFill>
                    <a:effectLst/>
                    <a:uLnTx/>
                    <a:uFillTx/>
                    <a:latin typeface="Segoe UI Semilight" panose="020B0402040204020203" pitchFamily="34" charset="0"/>
                    <a:ea typeface="+mn-ea"/>
                    <a:cs typeface="Segoe UI Semilight" panose="020B0402040204020203" pitchFamily="34" charset="0"/>
                  </a:rPr>
                  <a:t>SQL | NO SQL | GP-GPU | CLUSTERS | COMPUTE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lumMod val="65000"/>
                        <a:lumOff val="35000"/>
                      </a:srgbClr>
                    </a:solidFill>
                    <a:effectLst/>
                    <a:uLnTx/>
                    <a:uFillTx/>
                    <a:latin typeface="Segoe UI Semilight" panose="020B0402040204020203" pitchFamily="34" charset="0"/>
                    <a:ea typeface="+mn-ea"/>
                    <a:cs typeface="Segoe UI Semilight" panose="020B0402040204020203" pitchFamily="34" charset="0"/>
                  </a:rPr>
                  <a:t>EVENT PROCESSING | IN MEMORY</a:t>
                </a:r>
              </a:p>
            </p:txBody>
          </p:sp>
        </p:grpSp>
      </p:grpSp>
    </p:spTree>
    <p:extLst>
      <p:ext uri="{BB962C8B-B14F-4D97-AF65-F5344CB8AC3E}">
        <p14:creationId xmlns:p14="http://schemas.microsoft.com/office/powerpoint/2010/main" val="3517067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2"/>
                                        </p:tgtEl>
                                        <p:attrNameLst>
                                          <p:attrName>style.visibility</p:attrName>
                                        </p:attrNameLst>
                                      </p:cBhvr>
                                      <p:to>
                                        <p:strVal val="visible"/>
                                      </p:to>
                                    </p:set>
                                    <p:animEffect transition="in" filter="fade">
                                      <p:cBhvr>
                                        <p:cTn id="7" dur="500"/>
                                        <p:tgtEl>
                                          <p:spTgt spid="53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494"/>
                                        </p:tgtEl>
                                        <p:attrNameLst>
                                          <p:attrName>style.visibility</p:attrName>
                                        </p:attrNameLst>
                                      </p:cBhvr>
                                      <p:to>
                                        <p:strVal val="visible"/>
                                      </p:to>
                                    </p:set>
                                    <p:animEffect transition="in" filter="fade">
                                      <p:cBhvr>
                                        <p:cTn id="13" dur="500"/>
                                        <p:tgtEl>
                                          <p:spTgt spid="494"/>
                                        </p:tgtEl>
                                      </p:cBhvr>
                                    </p:animEffect>
                                  </p:childTnLst>
                                </p:cTn>
                              </p:par>
                              <p:par>
                                <p:cTn id="14" presetID="22" presetClass="entr" presetSubtype="4" fill="hold" nodeType="withEffect">
                                  <p:stCondLst>
                                    <p:cond delay="0"/>
                                  </p:stCondLst>
                                  <p:childTnLst>
                                    <p:set>
                                      <p:cBhvr>
                                        <p:cTn id="15" dur="1" fill="hold">
                                          <p:stCondLst>
                                            <p:cond delay="0"/>
                                          </p:stCondLst>
                                        </p:cTn>
                                        <p:tgtEl>
                                          <p:spTgt spid="536"/>
                                        </p:tgtEl>
                                        <p:attrNameLst>
                                          <p:attrName>style.visibility</p:attrName>
                                        </p:attrNameLst>
                                      </p:cBhvr>
                                      <p:to>
                                        <p:strVal val="visible"/>
                                      </p:to>
                                    </p:set>
                                    <p:animEffect transition="in" filter="wipe(down)">
                                      <p:cBhvr>
                                        <p:cTn id="16" dur="500"/>
                                        <p:tgtEl>
                                          <p:spTgt spid="536"/>
                                        </p:tgtEl>
                                      </p:cBhvr>
                                    </p:animEffect>
                                  </p:childTnLst>
                                </p:cTn>
                              </p:par>
                              <p:par>
                                <p:cTn id="17" presetID="22" presetClass="entr" presetSubtype="4"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545"/>
                                        </p:tgtEl>
                                        <p:attrNameLst>
                                          <p:attrName>style.visibility</p:attrName>
                                        </p:attrNameLst>
                                      </p:cBhvr>
                                      <p:to>
                                        <p:strVal val="visible"/>
                                      </p:to>
                                    </p:set>
                                    <p:animEffect transition="in" filter="fade">
                                      <p:cBhvr>
                                        <p:cTn id="22" dur="500"/>
                                        <p:tgtEl>
                                          <p:spTgt spid="54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29"/>
                                        </p:tgtEl>
                                        <p:attrNameLst>
                                          <p:attrName>style.visibility</p:attrName>
                                        </p:attrNameLst>
                                      </p:cBhvr>
                                      <p:to>
                                        <p:strVal val="visible"/>
                                      </p:to>
                                    </p:set>
                                    <p:animEffect transition="in" filter="wipe(down)">
                                      <p:cBhvr>
                                        <p:cTn id="27" dur="500"/>
                                        <p:tgtEl>
                                          <p:spTgt spid="529"/>
                                        </p:tgtEl>
                                      </p:cBhvr>
                                    </p:animEffect>
                                  </p:childTnLst>
                                </p:cTn>
                              </p:par>
                              <p:par>
                                <p:cTn id="28" presetID="22" presetClass="entr" presetSubtype="4"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par>
                                <p:cTn id="31" presetID="10" presetClass="entr" presetSubtype="0" fill="hold" nodeType="withEffect">
                                  <p:stCondLst>
                                    <p:cond delay="0"/>
                                  </p:stCondLst>
                                  <p:childTnLst>
                                    <p:set>
                                      <p:cBhvr>
                                        <p:cTn id="32" dur="1" fill="hold">
                                          <p:stCondLst>
                                            <p:cond delay="0"/>
                                          </p:stCondLst>
                                        </p:cTn>
                                        <p:tgtEl>
                                          <p:spTgt spid="542"/>
                                        </p:tgtEl>
                                        <p:attrNameLst>
                                          <p:attrName>style.visibility</p:attrName>
                                        </p:attrNameLst>
                                      </p:cBhvr>
                                      <p:to>
                                        <p:strVal val="visible"/>
                                      </p:to>
                                    </p:set>
                                    <p:animEffect transition="in" filter="fade">
                                      <p:cBhvr>
                                        <p:cTn id="33" dur="500"/>
                                        <p:tgtEl>
                                          <p:spTgt spid="54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526"/>
                                        </p:tgtEl>
                                        <p:attrNameLst>
                                          <p:attrName>style.visibility</p:attrName>
                                        </p:attrNameLst>
                                      </p:cBhvr>
                                      <p:to>
                                        <p:strVal val="visible"/>
                                      </p:to>
                                    </p:set>
                                    <p:animEffect transition="in" filter="wipe(down)">
                                      <p:cBhvr>
                                        <p:cTn id="38" dur="500"/>
                                        <p:tgtEl>
                                          <p:spTgt spid="526"/>
                                        </p:tgtEl>
                                      </p:cBhvr>
                                    </p:animEffect>
                                  </p:childTnLst>
                                </p:cTn>
                              </p:par>
                              <p:par>
                                <p:cTn id="39" presetID="22" presetClass="entr" presetSubtype="4"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down)">
                                      <p:cBhvr>
                                        <p:cTn id="41" dur="500"/>
                                        <p:tgtEl>
                                          <p:spTgt spid="11"/>
                                        </p:tgtEl>
                                      </p:cBhvr>
                                    </p:animEffect>
                                  </p:childTnLst>
                                </p:cTn>
                              </p:par>
                              <p:par>
                                <p:cTn id="42" presetID="10" presetClass="entr" presetSubtype="0" fill="hold" nodeType="withEffect">
                                  <p:stCondLst>
                                    <p:cond delay="0"/>
                                  </p:stCondLst>
                                  <p:childTnLst>
                                    <p:set>
                                      <p:cBhvr>
                                        <p:cTn id="43" dur="1" fill="hold">
                                          <p:stCondLst>
                                            <p:cond delay="0"/>
                                          </p:stCondLst>
                                        </p:cTn>
                                        <p:tgtEl>
                                          <p:spTgt spid="539"/>
                                        </p:tgtEl>
                                        <p:attrNameLst>
                                          <p:attrName>style.visibility</p:attrName>
                                        </p:attrNameLst>
                                      </p:cBhvr>
                                      <p:to>
                                        <p:strVal val="visible"/>
                                      </p:to>
                                    </p:set>
                                    <p:animEffect transition="in" filter="fade">
                                      <p:cBhvr>
                                        <p:cTn id="44" dur="500"/>
                                        <p:tgtEl>
                                          <p:spTgt spid="53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35"/>
                                        </p:tgtEl>
                                        <p:attrNameLst>
                                          <p:attrName>style.visibility</p:attrName>
                                        </p:attrNameLst>
                                      </p:cBhvr>
                                      <p:to>
                                        <p:strVal val="visible"/>
                                      </p:to>
                                    </p:set>
                                    <p:animEffect transition="in" filter="fade">
                                      <p:cBhvr>
                                        <p:cTn id="47" dur="500"/>
                                        <p:tgtEl>
                                          <p:spTgt spid="5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35"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1.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2.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3.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4.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5.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6.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7.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23.xml><?xml version="1.0" encoding="utf-8"?>
<p:tagLst xmlns:a="http://schemas.openxmlformats.org/drawingml/2006/main" xmlns:r="http://schemas.openxmlformats.org/officeDocument/2006/relationships" xmlns:p="http://schemas.openxmlformats.org/presentationml/2006/main">
  <p:tag name="NAME" val="Moon"/>
</p:tagLst>
</file>

<file path=ppt/tags/tag24.xml><?xml version="1.0" encoding="utf-8"?>
<p:tagLst xmlns:a="http://schemas.openxmlformats.org/drawingml/2006/main" xmlns:r="http://schemas.openxmlformats.org/officeDocument/2006/relationships" xmlns:p="http://schemas.openxmlformats.org/presentationml/2006/main">
  <p:tag name="NAME" val="Moon"/>
</p:tagLst>
</file>

<file path=ppt/tags/tag25.xml><?xml version="1.0" encoding="utf-8"?>
<p:tagLst xmlns:a="http://schemas.openxmlformats.org/drawingml/2006/main" xmlns:r="http://schemas.openxmlformats.org/officeDocument/2006/relationships" xmlns:p="http://schemas.openxmlformats.org/presentationml/2006/main">
  <p:tag name="NAME" val="Moon"/>
</p:tagLst>
</file>

<file path=ppt/tags/tag26.xml><?xml version="1.0" encoding="utf-8"?>
<p:tagLst xmlns:a="http://schemas.openxmlformats.org/drawingml/2006/main" xmlns:r="http://schemas.openxmlformats.org/officeDocument/2006/relationships" xmlns:p="http://schemas.openxmlformats.org/presentationml/2006/main">
  <p:tag name="NAME" val="Moon"/>
</p:tagLst>
</file>

<file path=ppt/tags/tag27.xml><?xml version="1.0" encoding="utf-8"?>
<p:tagLst xmlns:a="http://schemas.openxmlformats.org/drawingml/2006/main" xmlns:r="http://schemas.openxmlformats.org/officeDocument/2006/relationships" xmlns:p="http://schemas.openxmlformats.org/presentationml/2006/main">
  <p:tag name="NAME" val="Moon"/>
</p:tagLst>
</file>

<file path=ppt/tags/tag28.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29.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3.xml><?xml version="1.0" encoding="utf-8"?>
<p:tagLst xmlns:a="http://schemas.openxmlformats.org/drawingml/2006/main" xmlns:r="http://schemas.openxmlformats.org/officeDocument/2006/relationships" xmlns:p="http://schemas.openxmlformats.org/presentationml/2006/main">
  <p:tag name="NAME" val="Moon"/>
</p:tagLst>
</file>

<file path=ppt/tags/tag30.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31.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32.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33.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34.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35.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36.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37.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NAME" val="Moon"/>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NAME" val="Moon"/>
</p:tagLst>
</file>

<file path=ppt/tags/tag6.xml><?xml version="1.0" encoding="utf-8"?>
<p:tagLst xmlns:a="http://schemas.openxmlformats.org/drawingml/2006/main" xmlns:r="http://schemas.openxmlformats.org/officeDocument/2006/relationships" xmlns:p="http://schemas.openxmlformats.org/presentationml/2006/main">
  <p:tag name="NAME" val="Moon"/>
</p:tagLst>
</file>

<file path=ppt/tags/tag7.xml><?xml version="1.0" encoding="utf-8"?>
<p:tagLst xmlns:a="http://schemas.openxmlformats.org/drawingml/2006/main" xmlns:r="http://schemas.openxmlformats.org/officeDocument/2006/relationships" xmlns:p="http://schemas.openxmlformats.org/presentationml/2006/main">
  <p:tag name="NAME" val="Moon"/>
</p:tagLst>
</file>

<file path=ppt/tags/tag8.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9.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heme/_rels/theme6.xml.rels><?xml version="1.0" encoding="UTF-8" standalone="yes"?>
<Relationships xmlns="http://schemas.openxmlformats.org/package/2006/relationships"><Relationship Id="rId1" Type="http://schemas.openxmlformats.org/officeDocument/2006/relationships/image" Target="../media/image27.jpeg"/></Relationships>
</file>

<file path=ppt/theme/_rels/theme8.xml.rels><?xml version="1.0" encoding="UTF-8" standalone="yes"?>
<Relationships xmlns="http://schemas.openxmlformats.org/package/2006/relationships"><Relationship Id="rId1" Type="http://schemas.openxmlformats.org/officeDocument/2006/relationships/image" Target="../media/image27.jpeg"/></Relationships>
</file>

<file path=ppt/theme/theme1.xml><?xml version="1.0" encoding="utf-8"?>
<a:theme xmlns:a="http://schemas.openxmlformats.org/drawingml/2006/main" name="Office Theme">
  <a:themeElements>
    <a:clrScheme name="Conciousness 2019">
      <a:dk1>
        <a:srgbClr val="044E53"/>
      </a:dk1>
      <a:lt1>
        <a:srgbClr val="FFFFFF"/>
      </a:lt1>
      <a:dk2>
        <a:srgbClr val="D8D8D8"/>
      </a:dk2>
      <a:lt2>
        <a:srgbClr val="E7E6E6"/>
      </a:lt2>
      <a:accent1>
        <a:srgbClr val="044E53"/>
      </a:accent1>
      <a:accent2>
        <a:srgbClr val="833C0B"/>
      </a:accent2>
      <a:accent3>
        <a:srgbClr val="A5A5A5"/>
      </a:accent3>
      <a:accent4>
        <a:srgbClr val="006666"/>
      </a:accent4>
      <a:accent5>
        <a:srgbClr val="800000"/>
      </a:accent5>
      <a:accent6>
        <a:srgbClr val="EDEDED"/>
      </a:accent6>
      <a:hlink>
        <a:srgbClr val="0563C1"/>
      </a:hlink>
      <a:folHlink>
        <a:srgbClr val="954F72"/>
      </a:folHlink>
    </a:clrScheme>
    <a:fontScheme name="KD">
      <a:majorFont>
        <a:latin typeface="Segoe UI"/>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blank">
  <a:themeElements>
    <a:clrScheme name="Custom 17">
      <a:dk1>
        <a:srgbClr val="000000"/>
      </a:dk1>
      <a:lt1>
        <a:sysClr val="window" lastClr="FFFFFF"/>
      </a:lt1>
      <a:dk2>
        <a:srgbClr val="FF0000"/>
      </a:dk2>
      <a:lt2>
        <a:srgbClr val="00FF00"/>
      </a:lt2>
      <a:accent1>
        <a:srgbClr val="800000"/>
      </a:accent1>
      <a:accent2>
        <a:srgbClr val="006666"/>
      </a:accent2>
      <a:accent3>
        <a:srgbClr val="E2E1C0"/>
      </a:accent3>
      <a:accent4>
        <a:srgbClr val="0000FF"/>
      </a:accent4>
      <a:accent5>
        <a:srgbClr val="B69404"/>
      </a:accent5>
      <a:accent6>
        <a:srgbClr val="FFFF00"/>
      </a:accent6>
      <a:hlink>
        <a:srgbClr val="0000FF"/>
      </a:hlink>
      <a:folHlink>
        <a:srgbClr val="800080"/>
      </a:folHlink>
    </a:clrScheme>
    <a:fontScheme name="Global Sourcing KickoffSection 4-Project Approach v5">
      <a:majorFont>
        <a:latin typeface="Arial"/>
        <a:ea typeface=""/>
        <a:cs typeface=""/>
      </a:majorFont>
      <a:minorFont>
        <a:latin typeface="Arial"/>
        <a:ea typeface=""/>
        <a:cs typeface=""/>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effectLst>
          <a:outerShdw blurRad="50800" dist="38100" dir="2700000" algn="tl" rotWithShape="0">
            <a:prstClr val="black">
              <a:alpha val="40000"/>
            </a:prstClr>
          </a:outerShdw>
        </a:effectLst>
      </a:spPr>
      <a:bodyPr vert="horz" wrap="none" lIns="45720" tIns="45720" rIns="45720" bIns="45720" numCol="1" rtlCol="0" anchor="ctr" anchorCtr="0" compatLnSpc="1">
        <a:prstTxWarp prst="textNoShape">
          <a:avLst/>
        </a:prstTxWarp>
      </a:bodyPr>
      <a:lstStyle>
        <a:defPPr marL="234950" marR="0" indent="-234950" algn="l" defTabSz="914400" rtl="0" eaLnBrk="1" fontAlgn="base" latinLnBrk="0" hangingPunct="1">
          <a:lnSpc>
            <a:spcPct val="100000"/>
          </a:lnSpc>
          <a:spcBef>
            <a:spcPct val="100000"/>
          </a:spcBef>
          <a:spcAft>
            <a:spcPct val="0"/>
          </a:spcAft>
          <a:buClrTx/>
          <a:buSzTx/>
          <a:buFont typeface="Webdings" pitchFamily="18" charset="2"/>
          <a:buChar char="4"/>
          <a:tabLst/>
          <a:defRPr sz="1600" b="0" dirty="0" err="1" smtClean="0">
            <a:solidFill>
              <a:schemeClr val="tx1"/>
            </a:solidFill>
            <a:latin typeface="+mn-lt"/>
            <a:ea typeface="+mn-ea"/>
            <a:cs typeface="+mn-cs"/>
          </a:defRPr>
        </a:defPPr>
      </a:lstStyle>
      <a:style>
        <a:lnRef idx="3">
          <a:schemeClr val="lt1"/>
        </a:lnRef>
        <a:fillRef idx="1">
          <a:schemeClr val="accent2"/>
        </a:fillRef>
        <a:effectRef idx="1">
          <a:schemeClr val="accent2"/>
        </a:effectRef>
        <a:fontRef idx="minor">
          <a:schemeClr val="lt1"/>
        </a:fontRef>
      </a:style>
    </a:spDef>
    <a:lnDef>
      <a:spPr bwMode="auto">
        <a:xfrm>
          <a:off x="0" y="0"/>
          <a:ext cx="1" cy="1"/>
        </a:xfrm>
        <a:custGeom>
          <a:avLst/>
          <a:gdLst/>
          <a:ahLst/>
          <a:cxnLst/>
          <a:rect l="0" t="0" r="0" b="0"/>
          <a:pathLst/>
        </a:custGeom>
        <a:pattFill prst="pct50">
          <a:fgClr>
            <a:schemeClr val="hlink"/>
          </a:fgClr>
          <a:bgClr>
            <a:srgbClr val="FFFFFF"/>
          </a:bgClr>
        </a:pattFill>
        <a:ln w="9525" cap="flat" cmpd="sng" algn="ctr">
          <a:solidFill>
            <a:schemeClr val="hlink"/>
          </a:solidFill>
          <a:prstDash val="solid"/>
          <a:round/>
          <a:headEnd type="none" w="med" len="med"/>
          <a:tailEnd type="none" w="med" len="med"/>
        </a:ln>
        <a:effectLst/>
      </a:spPr>
      <a:bodyPr vert="horz" wrap="none" lIns="45720" tIns="45720" rIns="45720" bIns="45720" numCol="1" anchor="ctr" anchorCtr="0" compatLnSpc="1">
        <a:prstTxWarp prst="textNoShape">
          <a:avLst/>
        </a:prstTxWarp>
      </a:bodyPr>
      <a:lstStyle>
        <a:defPPr marL="234950" marR="0" indent="-234950" algn="ctr" defTabSz="914400" rtl="0" eaLnBrk="0" fontAlgn="base" latinLnBrk="0" hangingPunct="0">
          <a:lnSpc>
            <a:spcPct val="100000"/>
          </a:lnSpc>
          <a:spcBef>
            <a:spcPct val="10000"/>
          </a:spcBef>
          <a:spcAft>
            <a:spcPct val="0"/>
          </a:spcAft>
          <a:buClr>
            <a:srgbClr val="0B1F65"/>
          </a:buClr>
          <a:buSzTx/>
          <a:buFont typeface="Webdings" pitchFamily="18" charset="2"/>
          <a:buNone/>
          <a:tabLst/>
          <a:defRPr kumimoji="0" lang="en-US" sz="1100" b="0" i="0" u="none" strike="noStrike" cap="none" normalizeH="0" baseline="0" smtClean="0">
            <a:ln>
              <a:noFill/>
            </a:ln>
            <a:solidFill>
              <a:schemeClr val="tx1"/>
            </a:solidFill>
            <a:effectLst/>
            <a:latin typeface="Arial" charset="0"/>
            <a:cs typeface="Times New Roman" pitchFamily="18" charset="0"/>
          </a:defRPr>
        </a:defPPr>
      </a:lstStyle>
    </a:lnDef>
  </a:objectDefaults>
  <a:extraClrSchemeLst>
    <a:extraClrScheme>
      <a:clrScheme name="Global Sourcing KickoffSection 4-Project Approach v5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lobal Sourcing KickoffSection 4-Project Approach v5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lobal Sourcing KickoffSection 4-Project Approach v5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lobal Sourcing KickoffSection 4-Project Approach v5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lobal Sourcing KickoffSection 4-Project Approach v5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lobal Sourcing KickoffSection 4-Project Approach v5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lobal Sourcing KickoffSection 4-Project Approach v5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Global Sourcing KickoffSection 4-Project Approach v5 8">
        <a:dk1>
          <a:srgbClr val="000000"/>
        </a:dk1>
        <a:lt1>
          <a:srgbClr val="FFFFFF"/>
        </a:lt1>
        <a:dk2>
          <a:srgbClr val="B69404"/>
        </a:dk2>
        <a:lt2>
          <a:srgbClr val="C0C0C0"/>
        </a:lt2>
        <a:accent1>
          <a:srgbClr val="0000FF"/>
        </a:accent1>
        <a:accent2>
          <a:srgbClr val="E2E1C0"/>
        </a:accent2>
        <a:accent3>
          <a:srgbClr val="FFFFFF"/>
        </a:accent3>
        <a:accent4>
          <a:srgbClr val="000000"/>
        </a:accent4>
        <a:accent5>
          <a:srgbClr val="AAAAFF"/>
        </a:accent5>
        <a:accent6>
          <a:srgbClr val="CDCCAE"/>
        </a:accent6>
        <a:hlink>
          <a:srgbClr val="3D97AF"/>
        </a:hlink>
        <a:folHlink>
          <a:srgbClr val="B72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Conciousness 2019">
      <a:dk1>
        <a:srgbClr val="044E53"/>
      </a:dk1>
      <a:lt1>
        <a:srgbClr val="FFFFFF"/>
      </a:lt1>
      <a:dk2>
        <a:srgbClr val="D8D8D8"/>
      </a:dk2>
      <a:lt2>
        <a:srgbClr val="E7E6E6"/>
      </a:lt2>
      <a:accent1>
        <a:srgbClr val="044E53"/>
      </a:accent1>
      <a:accent2>
        <a:srgbClr val="833C0B"/>
      </a:accent2>
      <a:accent3>
        <a:srgbClr val="A5A5A5"/>
      </a:accent3>
      <a:accent4>
        <a:srgbClr val="006666"/>
      </a:accent4>
      <a:accent5>
        <a:srgbClr val="800000"/>
      </a:accent5>
      <a:accent6>
        <a:srgbClr val="EDEDED"/>
      </a:accent6>
      <a:hlink>
        <a:srgbClr val="0563C1"/>
      </a:hlink>
      <a:folHlink>
        <a:srgbClr val="954F72"/>
      </a:folHlink>
    </a:clrScheme>
    <a:fontScheme name="KD">
      <a:majorFont>
        <a:latin typeface="Segoe UI"/>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oke_CF_COC602">
  <a:themeElements>
    <a:clrScheme name="Current">
      <a:dk1>
        <a:srgbClr val="000000"/>
      </a:dk1>
      <a:lt1>
        <a:srgbClr val="FFFFFF"/>
      </a:lt1>
      <a:dk2>
        <a:srgbClr val="DC291E"/>
      </a:dk2>
      <a:lt2>
        <a:srgbClr val="FFFFFF"/>
      </a:lt2>
      <a:accent1>
        <a:srgbClr val="E5E5E5"/>
      </a:accent1>
      <a:accent2>
        <a:srgbClr val="666666"/>
      </a:accent2>
      <a:accent3>
        <a:srgbClr val="DC291E"/>
      </a:accent3>
      <a:accent4>
        <a:srgbClr val="923022"/>
      </a:accent4>
      <a:accent5>
        <a:srgbClr val="E3792A"/>
      </a:accent5>
      <a:accent6>
        <a:srgbClr val="808080"/>
      </a:accent6>
      <a:hlink>
        <a:srgbClr val="DC291E"/>
      </a:hlink>
      <a:folHlink>
        <a:srgbClr val="92302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DC291E"/>
        </a:dk2>
        <a:lt2>
          <a:srgbClr val="FFFFFF"/>
        </a:lt2>
        <a:accent1>
          <a:srgbClr val="E5E5E5"/>
        </a:accent1>
        <a:accent2>
          <a:srgbClr val="666666"/>
        </a:accent2>
        <a:accent3>
          <a:srgbClr val="DC291E"/>
        </a:accent3>
        <a:accent4>
          <a:srgbClr val="923022"/>
        </a:accent4>
        <a:accent5>
          <a:srgbClr val="E3792A"/>
        </a:accent5>
        <a:accent6>
          <a:srgbClr val="808080"/>
        </a:accent6>
        <a:hlink>
          <a:srgbClr val="DC291E"/>
        </a:hlink>
        <a:folHlink>
          <a:srgbClr val="92302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oke_CF_COC602.potx" id="{A3644B34-F1BE-4517-85D3-4E576F24EBFE}" vid="{D66D3268-E544-4647-B8FB-0FD1E7E0D7E3}"/>
    </a:ext>
  </a:extLst>
</a:theme>
</file>

<file path=ppt/theme/theme3.xml><?xml version="1.0" encoding="utf-8"?>
<a:theme xmlns:a="http://schemas.openxmlformats.org/drawingml/2006/main" name="3_Coke_CF_COC602">
  <a:themeElements>
    <a:clrScheme name="Current">
      <a:dk1>
        <a:srgbClr val="000000"/>
      </a:dk1>
      <a:lt1>
        <a:srgbClr val="FFFFFF"/>
      </a:lt1>
      <a:dk2>
        <a:srgbClr val="DC291E"/>
      </a:dk2>
      <a:lt2>
        <a:srgbClr val="FFFFFF"/>
      </a:lt2>
      <a:accent1>
        <a:srgbClr val="E5E5E5"/>
      </a:accent1>
      <a:accent2>
        <a:srgbClr val="666666"/>
      </a:accent2>
      <a:accent3>
        <a:srgbClr val="DC291E"/>
      </a:accent3>
      <a:accent4>
        <a:srgbClr val="923022"/>
      </a:accent4>
      <a:accent5>
        <a:srgbClr val="E3792A"/>
      </a:accent5>
      <a:accent6>
        <a:srgbClr val="808080"/>
      </a:accent6>
      <a:hlink>
        <a:srgbClr val="DC291E"/>
      </a:hlink>
      <a:folHlink>
        <a:srgbClr val="92302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DC291E"/>
        </a:dk2>
        <a:lt2>
          <a:srgbClr val="FFFFFF"/>
        </a:lt2>
        <a:accent1>
          <a:srgbClr val="E5E5E5"/>
        </a:accent1>
        <a:accent2>
          <a:srgbClr val="666666"/>
        </a:accent2>
        <a:accent3>
          <a:srgbClr val="DC291E"/>
        </a:accent3>
        <a:accent4>
          <a:srgbClr val="923022"/>
        </a:accent4>
        <a:accent5>
          <a:srgbClr val="E3792A"/>
        </a:accent5>
        <a:accent6>
          <a:srgbClr val="808080"/>
        </a:accent6>
        <a:hlink>
          <a:srgbClr val="DC291E"/>
        </a:hlink>
        <a:folHlink>
          <a:srgbClr val="92302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oke_CF_COC602.potx" id="{A3644B34-F1BE-4517-85D3-4E576F24EBFE}" vid="{D66D3268-E544-4647-B8FB-0FD1E7E0D7E3}"/>
    </a:ext>
  </a:extLst>
</a:theme>
</file>

<file path=ppt/theme/theme4.xml><?xml version="1.0" encoding="utf-8"?>
<a:theme xmlns:a="http://schemas.openxmlformats.org/drawingml/2006/main" name="MuSigmaMSFT_Theme">
  <a:themeElements>
    <a:clrScheme name="Mu Sigma new">
      <a:dk1>
        <a:sysClr val="windowText" lastClr="000000"/>
      </a:dk1>
      <a:lt1>
        <a:sysClr val="window" lastClr="FFFFFF"/>
      </a:lt1>
      <a:dk2>
        <a:srgbClr val="1F497D"/>
      </a:dk2>
      <a:lt2>
        <a:srgbClr val="EEECE1"/>
      </a:lt2>
      <a:accent1>
        <a:srgbClr val="800000"/>
      </a:accent1>
      <a:accent2>
        <a:srgbClr val="006666"/>
      </a:accent2>
      <a:accent3>
        <a:srgbClr val="E2E1C0"/>
      </a:accent3>
      <a:accent4>
        <a:srgbClr val="0B1F65"/>
      </a:accent4>
      <a:accent5>
        <a:srgbClr val="B69404"/>
      </a:accent5>
      <a:accent6>
        <a:srgbClr val="FFFF00"/>
      </a:accent6>
      <a:hlink>
        <a:srgbClr val="0B1F65"/>
      </a:hlink>
      <a:folHlink>
        <a:srgbClr val="800080"/>
      </a:folHlink>
    </a:clrScheme>
    <a:fontScheme name="MuSigma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accent1">
              <a:lumMod val="50000"/>
            </a:schemeClr>
          </a:solidFill>
        </a:ln>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bwMode="auto">
        <a:xfrm>
          <a:off x="0" y="0"/>
          <a:ext cx="1" cy="1"/>
        </a:xfrm>
        <a:custGeom>
          <a:avLst/>
          <a:gdLst/>
          <a:ahLst/>
          <a:cxnLst/>
          <a:rect l="0" t="0" r="0" b="0"/>
          <a:pathLst/>
        </a:custGeom>
        <a:pattFill prst="pct50">
          <a:fgClr>
            <a:schemeClr val="hlink"/>
          </a:fgClr>
          <a:bgClr>
            <a:srgbClr val="FFFFFF"/>
          </a:bgClr>
        </a:pattFill>
        <a:ln w="9525" cap="flat" cmpd="sng" algn="ctr">
          <a:solidFill>
            <a:schemeClr val="hlink"/>
          </a:solidFill>
          <a:prstDash val="solid"/>
          <a:round/>
          <a:headEnd type="none" w="med" len="med"/>
          <a:tailEnd type="none" w="med" len="med"/>
        </a:ln>
        <a:effectLst/>
      </a:spPr>
      <a:bodyPr vert="horz" wrap="none" lIns="45720" tIns="45720" rIns="45720" bIns="45720" numCol="1" anchor="ctr" anchorCtr="0" compatLnSpc="1">
        <a:prstTxWarp prst="textNoShape">
          <a:avLst/>
        </a:prstTxWarp>
      </a:bodyPr>
      <a:lstStyle>
        <a:defPPr marL="234950" marR="0" indent="-234950" algn="ctr" defTabSz="914400" rtl="0" eaLnBrk="0" fontAlgn="base" latinLnBrk="0" hangingPunct="0">
          <a:lnSpc>
            <a:spcPct val="100000"/>
          </a:lnSpc>
          <a:spcBef>
            <a:spcPct val="10000"/>
          </a:spcBef>
          <a:spcAft>
            <a:spcPct val="0"/>
          </a:spcAft>
          <a:buClr>
            <a:srgbClr val="0B1F65"/>
          </a:buClr>
          <a:buSzTx/>
          <a:buFont typeface="Webdings" pitchFamily="18" charset="2"/>
          <a:buNone/>
          <a:tabLst/>
          <a:defRPr kumimoji="0" lang="en-US" sz="1100" b="0" i="0" u="none" strike="noStrike" cap="none" normalizeH="0" baseline="0" smtClean="0">
            <a:ln>
              <a:noFill/>
            </a:ln>
            <a:solidFill>
              <a:schemeClr val="tx1"/>
            </a:solidFill>
            <a:effectLst/>
            <a:latin typeface="Arial" charset="0"/>
            <a:cs typeface="Times New Roman" pitchFamily="18" charset="0"/>
          </a:defRPr>
        </a:defPPr>
      </a:lstStyle>
    </a:lnDef>
  </a:objectDefaults>
  <a:extraClrSchemeLst>
    <a:extraClrScheme>
      <a:clrScheme name="Global Sourcing KickoffSection 4-Project Approach v5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lobal Sourcing KickoffSection 4-Project Approach v5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lobal Sourcing KickoffSection 4-Project Approach v5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lobal Sourcing KickoffSection 4-Project Approach v5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lobal Sourcing KickoffSection 4-Project Approach v5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lobal Sourcing KickoffSection 4-Project Approach v5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lobal Sourcing KickoffSection 4-Project Approach v5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Global Sourcing KickoffSection 4-Project Approach v5 8">
        <a:dk1>
          <a:srgbClr val="000000"/>
        </a:dk1>
        <a:lt1>
          <a:srgbClr val="FFFFFF"/>
        </a:lt1>
        <a:dk2>
          <a:srgbClr val="B69404"/>
        </a:dk2>
        <a:lt2>
          <a:srgbClr val="C0C0C0"/>
        </a:lt2>
        <a:accent1>
          <a:srgbClr val="0000FF"/>
        </a:accent1>
        <a:accent2>
          <a:srgbClr val="E2E1C0"/>
        </a:accent2>
        <a:accent3>
          <a:srgbClr val="FFFFFF"/>
        </a:accent3>
        <a:accent4>
          <a:srgbClr val="000000"/>
        </a:accent4>
        <a:accent5>
          <a:srgbClr val="AAAAFF"/>
        </a:accent5>
        <a:accent6>
          <a:srgbClr val="CDCCAE"/>
        </a:accent6>
        <a:hlink>
          <a:srgbClr val="3D97AF"/>
        </a:hlink>
        <a:folHlink>
          <a:srgbClr val="B72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MuSigmaMSFT_Theme" id="{019501B5-FC84-4979-9E82-20EB1B13E4C4}" vid="{9D17D808-7FE2-4EAF-B733-6C943A88C125}"/>
    </a:ext>
  </a:extLst>
</a:theme>
</file>

<file path=ppt/theme/theme5.xml><?xml version="1.0" encoding="utf-8"?>
<a:theme xmlns:a="http://schemas.openxmlformats.org/drawingml/2006/main" name="15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7_Mars_Template_WaterMark_Internal 2012-080712-CCv2">
  <a:themeElements>
    <a:clrScheme name="Custom 26">
      <a:dk1>
        <a:srgbClr val="000000"/>
      </a:dk1>
      <a:lt1>
        <a:srgbClr val="FFFFFF"/>
      </a:lt1>
      <a:dk2>
        <a:srgbClr val="BED700"/>
      </a:dk2>
      <a:lt2>
        <a:srgbClr val="C81E2D"/>
      </a:lt2>
      <a:accent1>
        <a:srgbClr val="002C5C"/>
      </a:accent1>
      <a:accent2>
        <a:srgbClr val="00AAE6"/>
      </a:accent2>
      <a:accent3>
        <a:srgbClr val="5A1E64"/>
      </a:accent3>
      <a:accent4>
        <a:srgbClr val="C80082"/>
      </a:accent4>
      <a:accent5>
        <a:srgbClr val="69AF28"/>
      </a:accent5>
      <a:accent6>
        <a:srgbClr val="FF6E00"/>
      </a:accent6>
      <a:hlink>
        <a:srgbClr val="000000"/>
      </a:hlink>
      <a:folHlink>
        <a:srgbClr val="249CCC"/>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spDef>
      <a:spPr/>
      <a:bodyPr wrap="square">
        <a:spAutoFit/>
      </a:bodyPr>
      <a:lstStyle>
        <a:defPPr algn="ctr">
          <a:lnSpc>
            <a:spcPct val="80000"/>
          </a:lnSpc>
          <a:defRPr dirty="0">
            <a:latin typeface="Calibri" panose="020F0502020204030204" pitchFamily="34" charset="0"/>
          </a:defRPr>
        </a:defPPr>
      </a:lstStyle>
    </a:spDef>
  </a:objectDefaults>
  <a:extraClrSchemeLst/>
  <a:extLst>
    <a:ext uri="{05A4C25C-085E-4340-85A3-A5531E510DB2}">
      <thm15:themeFamily xmlns:thm15="http://schemas.microsoft.com/office/thememl/2012/main" name="Presentation1" id="{E8F6D4A8-F474-428C-8287-3FB773BAED4A}" vid="{4313D244-B52C-4610-A331-237824760BBB}"/>
    </a:ext>
  </a:extLst>
</a:theme>
</file>

<file path=ppt/theme/theme7.xml><?xml version="1.0" encoding="utf-8"?>
<a:theme xmlns:a="http://schemas.openxmlformats.org/drawingml/2006/main" name="1_Office Theme">
  <a:themeElements>
    <a:clrScheme name="Custom 1">
      <a:dk1>
        <a:srgbClr val="1E1E1E"/>
      </a:dk1>
      <a:lt1>
        <a:srgbClr val="FFFFFF"/>
      </a:lt1>
      <a:dk2>
        <a:srgbClr val="006666"/>
      </a:dk2>
      <a:lt2>
        <a:srgbClr val="E2E2C0"/>
      </a:lt2>
      <a:accent1>
        <a:srgbClr val="800000"/>
      </a:accent1>
      <a:accent2>
        <a:srgbClr val="006666"/>
      </a:accent2>
      <a:accent3>
        <a:srgbClr val="E2E2C0"/>
      </a:accent3>
      <a:accent4>
        <a:srgbClr val="A5A5A5"/>
      </a:accent4>
      <a:accent5>
        <a:srgbClr val="5FFC08"/>
      </a:accent5>
      <a:accent6>
        <a:srgbClr val="4B4027"/>
      </a:accent6>
      <a:hlink>
        <a:srgbClr val="DED4BF"/>
      </a:hlink>
      <a:folHlink>
        <a:srgbClr val="F3A97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8_Mars_Template_WaterMark_Internal 2012-080712-CCv2">
  <a:themeElements>
    <a:clrScheme name="Custom 26">
      <a:dk1>
        <a:srgbClr val="000000"/>
      </a:dk1>
      <a:lt1>
        <a:srgbClr val="FFFFFF"/>
      </a:lt1>
      <a:dk2>
        <a:srgbClr val="BED700"/>
      </a:dk2>
      <a:lt2>
        <a:srgbClr val="C81E2D"/>
      </a:lt2>
      <a:accent1>
        <a:srgbClr val="002C5C"/>
      </a:accent1>
      <a:accent2>
        <a:srgbClr val="00AAE6"/>
      </a:accent2>
      <a:accent3>
        <a:srgbClr val="5A1E64"/>
      </a:accent3>
      <a:accent4>
        <a:srgbClr val="C80082"/>
      </a:accent4>
      <a:accent5>
        <a:srgbClr val="69AF28"/>
      </a:accent5>
      <a:accent6>
        <a:srgbClr val="FF6E00"/>
      </a:accent6>
      <a:hlink>
        <a:srgbClr val="000000"/>
      </a:hlink>
      <a:folHlink>
        <a:srgbClr val="249CCC"/>
      </a:folHlink>
    </a:clrScheme>
    <a:fontScheme name="Mars Inc.">
      <a:majorFont>
        <a:latin typeface="Marsfont"/>
        <a:ea typeface=""/>
        <a:cs typeface=""/>
      </a:majorFont>
      <a:minorFont>
        <a:latin typeface="Marsfont"/>
        <a:ea typeface=""/>
        <a:cs typeface=""/>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spDef>
      <a:spPr/>
      <a:bodyPr wrap="square">
        <a:spAutoFit/>
      </a:bodyPr>
      <a:lstStyle>
        <a:defPPr algn="ctr">
          <a:lnSpc>
            <a:spcPct val="80000"/>
          </a:lnSpc>
          <a:defRPr dirty="0">
            <a:latin typeface="Calibri" panose="020F0502020204030204" pitchFamily="34" charset="0"/>
          </a:defRPr>
        </a:defPPr>
      </a:lstStyle>
    </a:spDef>
  </a:objectDefaults>
  <a:extraClrSchemeLst/>
  <a:extLst>
    <a:ext uri="{05A4C25C-085E-4340-85A3-A5531E510DB2}">
      <thm15:themeFamily xmlns:thm15="http://schemas.microsoft.com/office/thememl/2012/main" name="NEW MINC 16x9 template_final.pptx" id="{2BAF0608-E3E6-42FB-A8A4-8DB3AD7B7C3C}" vid="{96392448-FAD1-4ADA-ACB5-90C65B449108}"/>
    </a:ext>
  </a:extLst>
</a:theme>
</file>

<file path=ppt/theme/theme9.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0238261E73C88439BB98AF91E7C8BB9" ma:contentTypeVersion="12" ma:contentTypeDescription="Create a new document." ma:contentTypeScope="" ma:versionID="ce24275585ad6faa1994631f599f0ad0">
  <xsd:schema xmlns:xsd="http://www.w3.org/2001/XMLSchema" xmlns:xs="http://www.w3.org/2001/XMLSchema" xmlns:p="http://schemas.microsoft.com/office/2006/metadata/properties" xmlns:ns2="df96cac6-5edc-4d96-a14f-21dec8cebb64" xmlns:ns3="e6f9aa0a-a4db-4c69-b1fa-f7c559ce6762" targetNamespace="http://schemas.microsoft.com/office/2006/metadata/properties" ma:root="true" ma:fieldsID="e48c4e51891a7ad7a9848e84a11e2199" ns2:_="" ns3:_="">
    <xsd:import namespace="df96cac6-5edc-4d96-a14f-21dec8cebb64"/>
    <xsd:import namespace="e6f9aa0a-a4db-4c69-b1fa-f7c559ce676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f96cac6-5edc-4d96-a14f-21dec8cebb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6f9aa0a-a4db-4c69-b1fa-f7c559ce6762"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C813248-EA49-4A9F-93BF-EA7A5683F368}"/>
</file>

<file path=customXml/itemProps2.xml><?xml version="1.0" encoding="utf-8"?>
<ds:datastoreItem xmlns:ds="http://schemas.openxmlformats.org/officeDocument/2006/customXml" ds:itemID="{4F013A80-FEDF-4544-A40C-B13064F7A174}">
  <ds:schemaRefs>
    <ds:schemaRef ds:uri="http://purl.org/dc/terms/"/>
    <ds:schemaRef ds:uri="c2a02808-9753-4bda-bce3-b907722593cf"/>
    <ds:schemaRef ds:uri="http://schemas.microsoft.com/office/2006/metadata/properties"/>
    <ds:schemaRef ds:uri="http://schemas.microsoft.com/office/2006/documentManagement/types"/>
    <ds:schemaRef ds:uri="http://purl.org/dc/elements/1.1/"/>
    <ds:schemaRef ds:uri="http://schemas.microsoft.com/office/infopath/2007/PartnerControls"/>
    <ds:schemaRef ds:uri="69389c15-0188-4bb4-acac-4af1e782e547"/>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3E67FC04-4EEB-4BA7-BA95-8E25143EF6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5776</TotalTime>
  <Words>6151</Words>
  <Application>Microsoft Office PowerPoint</Application>
  <PresentationFormat>Widescreen</PresentationFormat>
  <Paragraphs>1145</Paragraphs>
  <Slides>75</Slides>
  <Notes>17</Notes>
  <HiddenSlides>0</HiddenSlides>
  <MMClips>0</MMClips>
  <ScaleCrop>false</ScaleCrop>
  <HeadingPairs>
    <vt:vector size="8" baseType="variant">
      <vt:variant>
        <vt:lpstr>Fonts Used</vt:lpstr>
      </vt:variant>
      <vt:variant>
        <vt:i4>22</vt:i4>
      </vt:variant>
      <vt:variant>
        <vt:lpstr>Theme</vt:lpstr>
      </vt:variant>
      <vt:variant>
        <vt:i4>10</vt:i4>
      </vt:variant>
      <vt:variant>
        <vt:lpstr>Embedded OLE Servers</vt:lpstr>
      </vt:variant>
      <vt:variant>
        <vt:i4>1</vt:i4>
      </vt:variant>
      <vt:variant>
        <vt:lpstr>Slide Titles</vt:lpstr>
      </vt:variant>
      <vt:variant>
        <vt:i4>75</vt:i4>
      </vt:variant>
    </vt:vector>
  </HeadingPairs>
  <TitlesOfParts>
    <vt:vector size="108" baseType="lpstr">
      <vt:lpstr>Arial</vt:lpstr>
      <vt:lpstr>Arial Black</vt:lpstr>
      <vt:lpstr>Bogle</vt:lpstr>
      <vt:lpstr>Calibri</vt:lpstr>
      <vt:lpstr>Calibri Light</vt:lpstr>
      <vt:lpstr>Cambria Math</vt:lpstr>
      <vt:lpstr>Century Gothic</vt:lpstr>
      <vt:lpstr>Courier New</vt:lpstr>
      <vt:lpstr>FontAwesome</vt:lpstr>
      <vt:lpstr>Lao UI</vt:lpstr>
      <vt:lpstr>Marsfont</vt:lpstr>
      <vt:lpstr>Segoe UI</vt:lpstr>
      <vt:lpstr>Segoe UI (Heading)</vt:lpstr>
      <vt:lpstr>Segoe UI Light</vt:lpstr>
      <vt:lpstr>Segoe UI Semibold</vt:lpstr>
      <vt:lpstr>Segoe UI Semilight</vt:lpstr>
      <vt:lpstr>Selawik Light</vt:lpstr>
      <vt:lpstr>Symbol</vt:lpstr>
      <vt:lpstr>Times</vt:lpstr>
      <vt:lpstr>Times New Roman</vt:lpstr>
      <vt:lpstr>Webdings</vt:lpstr>
      <vt:lpstr>Wingdings</vt:lpstr>
      <vt:lpstr>Office Theme</vt:lpstr>
      <vt:lpstr>2_Coke_CF_COC602</vt:lpstr>
      <vt:lpstr>3_Coke_CF_COC602</vt:lpstr>
      <vt:lpstr>MuSigmaMSFT_Theme</vt:lpstr>
      <vt:lpstr>15_Custom Design</vt:lpstr>
      <vt:lpstr>7_Mars_Template_WaterMark_Internal 2012-080712-CCv2</vt:lpstr>
      <vt:lpstr>1_Office Theme</vt:lpstr>
      <vt:lpstr>8_Mars_Template_WaterMark_Internal 2012-080712-CCv2</vt:lpstr>
      <vt:lpstr>3_Custom Design</vt:lpstr>
      <vt:lpstr>blank</vt:lpstr>
      <vt:lpstr>think-cell Slide</vt:lpstr>
      <vt:lpstr>KIND WORKSHOP</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Consumer Analytics</vt:lpstr>
      <vt:lpstr>What can you do with Consumer Data?</vt:lpstr>
      <vt:lpstr>Developing a Consumer Behavior laboratory(using ABM) can provide the ability to check market strategy robustness and test different causation factors within the marketplace  </vt:lpstr>
      <vt:lpstr>What is ABM?</vt:lpstr>
      <vt:lpstr>Consumers are constantly affected by different interacting stimuli within an ever more complex environment</vt:lpstr>
      <vt:lpstr>PowerPoint Presentation</vt:lpstr>
      <vt:lpstr>Consumer behaviour study using video analytics</vt:lpstr>
      <vt:lpstr>Revenue Growth Management</vt:lpstr>
      <vt:lpstr>What is Revenue Growth Management?</vt:lpstr>
      <vt:lpstr>MARS is behind, but has the opportunity to grow by leveraging data and advanced analytics</vt:lpstr>
      <vt:lpstr>PowerPoint Presentation</vt:lpstr>
      <vt:lpstr>Data to Insights journey- MARS SRM Transformation</vt:lpstr>
      <vt:lpstr>Social Media Analytics</vt:lpstr>
      <vt:lpstr>Social Media Analytics aid in “giving people what they want” and being receptive to shifts in the market throughout a product’s  lifecycle</vt:lpstr>
      <vt:lpstr>PowerPoint Presentation</vt:lpstr>
      <vt:lpstr>PowerPoint Presentation</vt:lpstr>
      <vt:lpstr>PowerPoint Presentation</vt:lpstr>
      <vt:lpstr>Agenda</vt:lpstr>
      <vt:lpstr>There is a need to understand the process and approach of how to move tactically while creating value at scale</vt:lpstr>
      <vt:lpstr>We can approach problem solving holistically by understanding latent connections that exist between problems</vt:lpstr>
      <vt:lpstr>PowerPoint Presentation</vt:lpstr>
      <vt:lpstr>Machine Learning</vt:lpstr>
      <vt:lpstr>Content</vt:lpstr>
      <vt:lpstr>Machine learning involves iterative learning from new and constantly changing data for improved results</vt:lpstr>
      <vt:lpstr>Developments in the field of computer technology and especially AI has led to increased applicability of machine learning solutions</vt:lpstr>
      <vt:lpstr>PowerPoint Presentation</vt:lpstr>
      <vt:lpstr>PowerPoint Presentation</vt:lpstr>
      <vt:lpstr>PowerPoint Presentation</vt:lpstr>
      <vt:lpstr>Mu Sigma Business Case Studies</vt:lpstr>
      <vt:lpstr>Mu Sigma Business Case Studies, cont’d</vt:lpstr>
      <vt:lpstr>Appendix</vt:lpstr>
      <vt:lpstr>Data Elements </vt:lpstr>
      <vt:lpstr>High level data requirement across the universe of problems </vt:lpstr>
      <vt:lpstr>High level data requirement across the universe of problems </vt:lpstr>
      <vt:lpstr>Universe Example</vt:lpstr>
      <vt:lpstr>muUniverse</vt:lpstr>
      <vt:lpstr>Consumer Buying Cycle </vt:lpstr>
      <vt:lpstr>PowerPoint Presentation</vt:lpstr>
      <vt:lpstr>RGM</vt:lpstr>
      <vt:lpstr>Revenue Growth Management means different things to different people …</vt:lpstr>
      <vt:lpstr>To simplify RGM</vt:lpstr>
      <vt:lpstr>Revenue Growth Management … is a business process that maximizes system revenue by systematically identifying pockets of value,  and by activating offerings that most profitably convert shoppers into buyers</vt:lpstr>
      <vt:lpstr>An offering that maximizes value extraction… where should I start?</vt:lpstr>
      <vt:lpstr>RGM can help address all of the tough questions</vt:lpstr>
      <vt:lpstr>Each RGM tool has a unique contributory role</vt:lpstr>
      <vt:lpstr>An Effective RGM Engine will leverage a combination of descriptive, predictive, and prescriptive analytics </vt:lpstr>
      <vt:lpstr>Brand Awareness</vt:lpstr>
      <vt:lpstr>Brand Awareness Index</vt:lpstr>
      <vt:lpstr>Brand Awareness Index</vt:lpstr>
      <vt:lpstr>PowerPoint Presentation</vt:lpstr>
      <vt:lpstr>What is the reach of different media channels?</vt:lpstr>
      <vt:lpstr>PowerPoint Presentation</vt:lpstr>
      <vt:lpstr>How to calculate Brand Awareness Index?</vt:lpstr>
      <vt:lpstr>PERFECT STORE UK</vt:lpstr>
      <vt:lpstr>PowerPoint Presentation</vt:lpstr>
      <vt:lpstr>PowerPoint Presentation</vt:lpstr>
      <vt:lpstr>PowerPoint Presentation</vt:lpstr>
      <vt:lpstr>LUE</vt:lpstr>
      <vt:lpstr>Suggested operating model- Summary</vt:lpstr>
      <vt:lpstr>Our model for delivering transformational projects</vt:lpstr>
      <vt:lpstr>Explore and Exploit</vt:lpstr>
      <vt:lpstr>A holistic ecosystem of people, process and technology platforms will help transform the business </vt:lpstr>
      <vt:lpstr>Organizational best practices that need to be implemented for success </vt:lpstr>
      <vt:lpstr>Mu Sigma’s positional advantage allows it to be an effective transformation Sherpa across Fortune 500 organizations </vt:lpstr>
      <vt:lpstr>LUE model allows customers to build capabilities for the long-term while creating impact in the short term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Kartik Dhiman</dc:creator>
  <cp:lastModifiedBy>Mohit Dhamecha</cp:lastModifiedBy>
  <cp:revision>115</cp:revision>
  <dcterms:created xsi:type="dcterms:W3CDTF">2019-01-31T11:56:02Z</dcterms:created>
  <dcterms:modified xsi:type="dcterms:W3CDTF">2020-06-05T13:47:29Z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0x01010080238261E73C88439BB98AF91E7C8BB9</vt:lpwstr>
  </property>
  <property fmtid="{D5CDD505-2E9C-101B-9397-08002B2CF9AE}" pid="3" name="AuthorIds_UIVersion_2560">
    <vt:lpwstr>24</vt:lpwstr>
  </property>
</Properties>
</file>